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4"/>
  </p:notesMasterIdLst>
  <p:handoutMasterIdLst>
    <p:handoutMasterId r:id="rId75"/>
  </p:handoutMasterIdLst>
  <p:sldIdLst>
    <p:sldId id="256" r:id="rId5"/>
    <p:sldId id="278" r:id="rId6"/>
    <p:sldId id="388" r:id="rId7"/>
    <p:sldId id="389" r:id="rId8"/>
    <p:sldId id="446" r:id="rId9"/>
    <p:sldId id="390" r:id="rId10"/>
    <p:sldId id="391" r:id="rId11"/>
    <p:sldId id="392" r:id="rId12"/>
    <p:sldId id="393" r:id="rId13"/>
    <p:sldId id="394" r:id="rId14"/>
    <p:sldId id="395" r:id="rId15"/>
    <p:sldId id="396" r:id="rId16"/>
    <p:sldId id="447" r:id="rId17"/>
    <p:sldId id="448" r:id="rId18"/>
    <p:sldId id="449" r:id="rId19"/>
    <p:sldId id="450"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15" r:id="rId39"/>
    <p:sldId id="416" r:id="rId40"/>
    <p:sldId id="417" r:id="rId41"/>
    <p:sldId id="418" r:id="rId42"/>
    <p:sldId id="419" r:id="rId43"/>
    <p:sldId id="420" r:id="rId44"/>
    <p:sldId id="451" r:id="rId45"/>
    <p:sldId id="452" r:id="rId46"/>
    <p:sldId id="421" r:id="rId47"/>
    <p:sldId id="422" r:id="rId48"/>
    <p:sldId id="423" r:id="rId49"/>
    <p:sldId id="424" r:id="rId50"/>
    <p:sldId id="425" r:id="rId51"/>
    <p:sldId id="426" r:id="rId52"/>
    <p:sldId id="427" r:id="rId53"/>
    <p:sldId id="428" r:id="rId54"/>
    <p:sldId id="453" r:id="rId55"/>
    <p:sldId id="454"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1" d="100"/>
          <a:sy n="81" d="100"/>
        </p:scale>
        <p:origin x="1026" y="9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273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6E8EC355-6048-4351-8F49-B3C5F1F5857E}" type="datetimeFigureOut">
              <a:rPr lang="en-IN" smtClean="0"/>
              <a:t>15-Sep-2021</a:t>
            </a:fld>
            <a:endParaRPr lang="en-IN" dirty="0"/>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DE1F434-E812-4172-BED4-7832FA8F19E7}" type="slidenum">
              <a:rPr lang="en-IN" smtClean="0"/>
              <a:t>‹#›</a:t>
            </a:fld>
            <a:endParaRPr lang="en-IN" dirty="0"/>
          </a:p>
        </p:txBody>
      </p:sp>
    </p:spTree>
    <p:extLst>
      <p:ext uri="{BB962C8B-B14F-4D97-AF65-F5344CB8AC3E}">
        <p14:creationId xmlns:p14="http://schemas.microsoft.com/office/powerpoint/2010/main" val="24429557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29.2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FE72C31-254B-4412-BC41-D1033731CCEA}" emma:medium="tactile" emma:mode="ink">
          <msink:context xmlns:msink="http://schemas.microsoft.com/ink/2010/main" type="writingRegion" rotatedBoundingBox="8816,5851 11895,5851 11895,5927 8816,5927"/>
        </emma:interpretation>
      </emma:emma>
    </inkml:annotationXML>
    <inkml:traceGroup>
      <inkml:annotationXML>
        <emma:emma xmlns:emma="http://www.w3.org/2003/04/emma" version="1.0">
          <emma:interpretation id="{C198E8E1-86CF-40FA-95C4-C799E7A99DE5}" emma:medium="tactile" emma:mode="ink">
            <msink:context xmlns:msink="http://schemas.microsoft.com/ink/2010/main" type="paragraph" rotatedBoundingBox="8816,5851 11895,5851 11895,5927 8816,5927" alignmentLevel="1"/>
          </emma:interpretation>
        </emma:emma>
      </inkml:annotationXML>
      <inkml:traceGroup>
        <inkml:annotationXML>
          <emma:emma xmlns:emma="http://www.w3.org/2003/04/emma" version="1.0">
            <emma:interpretation id="{4DCAAB73-FA9D-4CF0-AF57-E6A09963660A}" emma:medium="tactile" emma:mode="ink">
              <msink:context xmlns:msink="http://schemas.microsoft.com/ink/2010/main" type="line" rotatedBoundingBox="8816,5851 11895,5851 11895,5927 8816,5927"/>
            </emma:interpretation>
          </emma:emma>
        </inkml:annotationXML>
        <inkml:traceGroup>
          <inkml:annotationXML>
            <emma:emma xmlns:emma="http://www.w3.org/2003/04/emma" version="1.0">
              <emma:interpretation id="{A5F94FC5-F2DB-4F98-B0BC-D66703B1AD94}" emma:medium="tactile" emma:mode="ink">
                <msink:context xmlns:msink="http://schemas.microsoft.com/ink/2010/main" type="inkWord" rotatedBoundingBox="8816,5851 11895,5851 11895,5927 8816,5927"/>
              </emma:interpretation>
              <emma:one-of disjunction-type="recognition" id="oneOf0">
                <emma:interpretation id="interp0" emma:lang="" emma:confidence="1">
                  <emma:literal/>
                </emma:interpretation>
              </emma:one-of>
            </emma:emma>
          </inkml:annotationXML>
          <inkml:trace contextRef="#ctx0" brushRef="#br0">37 55 100 0,'-1'-1'413'0,"0"-1"52"16,-2 0 33-16,0 0 2 0,0-1-152 15,-1 0-127-15,1 1-78 0,1 0-42 16,-1-1-23-16,0 2-12 0,0-1-2 16,1 2-2-16,0 2 0 0,1-1-7 0,0-1-9 15,-1-1-13-15,2-1-12 0,0 2-11 16,0 0-6-16,0 2-4 0,3-1-1 0,0 2 0 15,1 1 1-15,4-1 2 0,2 2 1 16,5 0 4-16,5-1 4 0,8 1 0 16,8 0 4-16,8-3-1 0,8 1 2 0,10-2-4 15,11-1-2-15,8-1 0 0,10-2-5 16,9 1-2-16,5-2-4 0,3 1-1 15,-1-1 2-15,1-2 0 0,-2 3 1 0,-1-2 2 16,3 0 2-16,3 0 3 0,1 1-2 16,0 0-3-16,-4 1 4 0,-3 0-1 15,-3-1 2-15,-3 2 3 0,-3 1 0 16,-3 1 5-16,-7-2 0 0,-3 2 0 0,-8 2-2 15,-6-2-1-15,-8 0 1 0,-6 0-1 16,-9 0 7-16,-6 0 25 0,-5 0 44 16,-6 0 42-16,-5 0 39 0,-3 0 36 0,-3 0 27 15,-3 0-2-15,-3 1-27 0,1-1-33 16,-2 1-26-16,-2 0-32 0,-2-1-29 15,0 3-20-15,-1-3-16 0,-2 1-13 16,0-2-13-16,-1 1-6 0,1 0-5 0,-2 0-5 16,3 0-3-16,-3 0 0 0,2 0-3 15,1 0-18-15,-4 0-58 0,2 0-98 16,-2 0-108-16,0 0-80 0,-1-3-52 0,2 1-98 15,-1 1-144-15,-1-2-33 0,-1 2 39 16,-1-1 42-16,2-2 37 0,-1 0 102 16</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08.37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786 113 6 0,'-6'-17'355'0,"2"1"60"0,-3 1 50 15,0 2 17-15,-2 1-111 0,-1 3-101 0,-4 2-77 16,-2 3-55-16,-6 2-44 0,-4 3-34 16,-6 3-22-16,-2 4-10 0,-5 3-8 15,-2 6-1-15,-2 4-1 0,1 5 6 16,-5 5 4-16,0 8 4 0,-2 7 2 15,0 9 10-15,1 6 0 0,3 7-1 0,5 6-3 16,4 6-1-16,6 4-5 0,9 4-8 16,8 3-5-16,7 4-5 0,9-3-1 0,5-2-2 15,9-5 2-15,3-7 3 16,8-4 9-16,6-8 29 0,6-6 55 0,5-9 77 15,5-7 76-15,5-11 65 0,5-5 40 16,4-11 0-16,4-10-40 0,5-8-71 16,3-11-73-16,4-9-64 0,-1-8-52 0,1-7-28 15,0-5-18-15,-2-9-11 0,1-8-3 16,-4-5-4-16,0-7-2 0,-7-7-2 0,-4-4-1 15,-9-7-1-15,-9-4-5 0,-7-4 0 16,-10-1 1-16,-11 2 1 0,-9 5 1 0,-9 8 5 16,-8 8 0-16,-7 7-1 0,-8 6-2 15,-8 9 1-15,-7 4-1 0,-10 7-1 16,-5 8 3-16,-6 4-1 0,-4 8 1 0,-2 4-2 15,-2 7-1-15,-2 4-1 0,0 2-4 16,1 7 0-16,-1 2 2 0,3 4 0 16,3 3 3-16,1 3-1 0,4 6 4 0,4 6 0 15,2 7-1-15,4 7 2 0,4 10 0 16,4 7 1-16,3 10-1 0,7 5-2 15,4 7 2-15,5 5-2 0,7 4-2 16,7 5 2-16,6-2 2 0,7-1 1 0,6-7-1 16,7-6-1-16,5-7 2 0,7-7-3 15,8-9-3-15,6-10 7 0,7-10 8 16,6-8 8-16,5-10 7 0,3-10 3 0,4-10 1 15,3-8-5-15,2-10-9 0,-1-8-6 16,0-9-2-16,-4-5-1 0,-2-8-1 0,-6-4 0 16,-7-7-2-16,-9-6-2 0,-6-8-5 15,-10-6-2-15,-6-4-3 0,-9 0 1 16,-8 6 1-16,-9 6 0 0,-6 10 3 15,-7 6-2-15,-8 9 1 0,-6 8-1 0,-10 5 4 16,-3 11 0-16,-5 4 2 0,-3 8 0 16,-3 5 1-16,-4 8-2 0,-2 9-4 0,-3 4 1 15,-2 10-1-15,-1 7-2 0,0 8 2 16,2 7-1-16,3 6 2 0,3 8-1 15,5 8-1-15,5 3 3 0,9 7-1 0,6 6 4 16,9 2-1-16,9 1 3 0,7-3-2 16,10-1 1-16,7-4-1 0,7-7-3 15,8-9 1-15,7-10 1 0,5-8 3 16,6-11 3-16,3-11 2 0,5-9 1 0,3-13 0 15,4-11-1-15,-2-11-2 0,0-8-2 16,-3-5-1-16,-7-7-3 0,-4-6 4 0,-8-5 1 16,-7-3-3-16,-6-5 1 0,-9-3-2 15,-6-2 1-15,-6 2-4 0,-4 3-1 16,-4 6 0-16,-3 7-1 0,-3 9 0 15,-4 10-1-15,-3 6 2 0,-5 12-1 0,-3 10-2 16,-4 8 0-16,-4 11 2 0,0 9-1 16,-1 7 0-16,0 10 0 0,4 5 1 0,0 4 2 15,5 4 1-15,4 0 4 0,4 2-3 16,6-1 0-16,6 1 0 0,3-2-2 15,6-5-1-15,6-4-1 0,5-8 3 16,5-9 0-16,8-7 7 0,4-10 0 0,11-12 0 16,6-11-1-16,9-12-4 0,5-12-2 15,3-6-3-15,-2-9 2 0,0-5 2 0,-5-6 2 16,-7-6-1-16,-7-3 3 0,-9-7-4 15,-9-1-3-15,-8 0-3 0,-8 6-1 16,-8 7 5-16,-9 8-3 0,-8 10 5 0,-7 6 1 16,-9 9 0-16,-7 9 0 0,-6 7 0 15,-4 8 1-15,-3 7-3 0,-2 8 0 16,-3 4-2-16,-2 9 1 0,0 4-1 0,0 3 0 15,2 4-1-15,4 3-1 0,4 3-8 16,4 2-31-16,7 4-98 0,7 0-164 16,6 3-125-16,8 1-82 0,5 2-173 0,7-1-176 15,7 0-14-15,4 0 105 0,10-1 94 16,5-4 67-16,3 2 173 0</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10.59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18 82 193 0,'-3'0'324'0,"3"0"39"0,-2 0-23 15,1-1-51-15,-2-1-64 0,2 2-61 16,0 0-42-16,-1 0-25 0,-1-2-11 15,2 1-7-15,0 1-1 0,-1-1-2 0,1-1-1 16,1 2-9-16,-1 0-7 0,1-1-10 16,0 1-9-16,0 0-6 0,0 0-8 0,0 0-4 15,0 0-8-15,0 0-1 0,0 0-5 16,0 1-6-16,1-1 1 0,-1 2-1 15,3-1 1-15,-1-1-1 0,1 0-2 0,1 0 2 16,2 0 2-16,1 0-2 0,0 0-1 16,1 0 6-16,1 0 0 0,2-1-2 0,2-1 0 15,2 2 1-15,0-1-1 0,3-2-2 16,1 1-2-16,3 1 1 0,2 0 0 15,-1-1 1-15,3 1 0 0,2-1-1 0,-1 2 0 16,3-2 1-16,2 1-3 0,-2 0 1 16,3 1 0-16,-1-2-1 0,-2 0 1 0,0 1-2 15,-1 0 1-15,-1-1 2 0,-2 1-2 16,-1-1 0-16,-2 1 0 0,-1-2 3 15,0 2-1-15,0-1-1 0,-1 2 2 0,-1-3-1 16,0 2 1-16,-3 1-4 0,1-2 2 16,-1 1 1-16,-1 1-1 0,1-3-2 0,-2 3 0 15,-1-4 2-15,-1 4 0 0,1-2-3 16,0 0 0-16,-2 0 1 0,-1 2-1 15,0-1 1-15,2 1-2 0,-2-1 2 0,1 0 0 16,-1 1 0-16,1-1 3 0,1-1-2 16,-1 2 1-16,2-1-1 0,-2 1 0 0,1-1 0 15,0-1 0-15,1 2 1 0,1-1 1 16,-1 0-2-16,0 1 1 0,0-1 0 15,-2 1-1-15,0 0 1 0,1 0 0 0,-1 0 3 16,-1-1-3-16,0 1 1 0,-1 1-1 16,1-1-3-16,-2 1-1 0,1-1-1 0,0-1 2 15,1 0 2-15,-2-1 0 0,4 2 2 16,-2 0 1-16,1 0-1 0,0 0 0 15,2 0 0-15,-1 0 0 0,0 0-1 0,1 0 1 16,0 0 1-16,-2 0-3 0,-2 0-2 16,2 0 0-16,-1 0 1 0,2 0 0 0,0 0-2 15,2 0 2-15,-1 0 1 0,0 0-2 16,1 0 2-16,-1 2 0 0,1-1 0 15,-1-1 1-15,1 0 2 0,0 0 0 0,0 0-1 16,0 1 2-16,0-1-3 0,2 1 1 16,-1-1 0-16,2 0 1 0,0 0-4 0,0 0 1 15,0-1 3-15,-2 1 0 0,2 0 0 16,0 0 0-16,-3 0 4 0,2 0-2 0,-2 0 0 15,0 0-1-15,0 0-3 0,0 0-1 16,0 0 1-16,0 0 0 0,1 0 1 16,-3 0-1-16,2 0 3 0,1 0 0 0,-1 0 0 15,3 0 1-15,-3-1 1 0,3 1 1 16,-2-1-4-16,2-1 2 0,0 2-4 0,0-1 3 15,0 1-3-15,1-1 1 0,-1 1 1 16,-2 0 1-16,2 0-1 0,-3 0-3 0,0 0 0 16,-2 0 0-16,1 1-1 0,-1-1 1 15,1 1 1-15,0-1 1 0,1 3-1 16,0-3 0-16,2 1 1 0,-2 1 0 0,3 0-2 15,-1-1 1-15,1 0-1 0,2-1-1 16,0 2 0-16,-1-1-1 0,5-1 1 0,-2 1 0 16,0 0 1-16,3-1 0 0,-1 0-1 15,1 0 1-15,0 0 2 0,0 0-2 16,-1 0-1-16,1-1 2 0,-3 1 1 0,1 0-2 15,-1 0-1-15,0 0 1 0,-1 0 1 16,-2 0-1-16,2 0 0 0,0 0 0 0,-1 0 0 16,-1 0 2-16,1 0-3 0,-2 0 3 15,-1 0-3-15,1 1 2 0,0-1 1 16,-1 0-2-16,-1 0 0 0,-2 0 0 0,0 0 0 15,-3 0 0-15,0 0 0 0,-3 0 0 16,0 0 0-16,-1 0-1 0,0 0-2 0,-3 0 1 16,0 0 1-16,0 0 0 0,-1 1 1 15,-1 2 1-15,-1 0 0 0,-1-3 5 16,0 0 1-16,0 0 2 0,0-2 1 0,0 1 0 15,0 0 1-15,0 1-2 0,0 0-3 16,1 0-1-16,1 0-2 0,-2 0-2 0,0 0 0 16,0 0 0-16,0 0 2 0,0 0-3 15,0 0 0-15,0 0 1 0,0 0 2 16,0 0-3-16,-2 0 1 0,1 0 1 0,1 0 1 15,0 0-1-15,0 0-2 0,-1 0 3 16,-1 0-3-16,2 0 1 0,0 0 1 0,0 0 1 16,0 0 0-16,0 0 2 0,0 0-2 15,0 0 0-15,0 0-1 0,0 0 1 16,0 0-2-16,0 0 0 0,0 0-1 0,0 0 1 15,0 0-1-15,-1 0 0 0,-1 0 0 16,2 0 0-16,0 0 1 0,0 0 3 0,0 0-1 16,0 2-1-16,0 0 0 0,0-2 0 15,0 0 1-15,0 0-3 0,-1 0-3 16,1-2 3-16,-1 2 0 0,-1 0-4 0,1 0-6 15,-2 0-10-15,-1 0-11 0,0-1-30 16,-4 0-107-16,-3 1-203 0,-3 0-103 0,-3-2-47 16,-3 0-19-16,-5-4 13 0,-3-3 101 15</inkml:trace>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27.58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13 6 0,'3'0'256'16,"1"0"35"-16,-2 0 2 0,1-3-41 16,0 2-56-16,0-1-62 0,-1 1-44 0,1-2-33 15,-1 3-20-15,0-2-12 0,-2 2-8 16,2-1-6-16,-2 1-4 0,0 0-5 0,1 0-3 15,-1 0-4-15,0 0-8 0,0 0-6 16,0 0-13-16,0 0-14 0,0 0-19 0,0 0-23 16,0 0-25-16,0 0-26 0,0 0-28 15,0 0-33-15,0 0-28 0,0 0 0 0,0 0 17 16</inkml:trace>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35.4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16 40 136 0,'-3'2'305'0,"2"-1"30"16,-2 1-11-16,3-1-54 0,-1-1-76 16,-2 1-58-16,2 0-40 0,-1-1-23 0,2 0-14 15,0 0-6-15,0 0-4 0,0 0-5 16,0 0-4-16,0 0-3 0,0 0-2 15,0 0 0-15,0 0-1 0,0 0 3 0,0 0 1 16,0 1 0-16,0-1 0 0,0 0-4 16,0 0-2-16,0 0-5 0,0 0-6 0,-1 0-3 15,0 0-3-15,1 0 0 0,0 0-1 16,0 0-1-16,0 0 3 0,0 0-3 15,0 2 0-15,0-2-2 0,0 0 1 0,0 0-1 16,0 0-1-16,0 0-1 0,1 0-1 16,0 0-3-16,-1 0-3 0,0 0-1 0,0 0-1 15,0 0-1-15,3 0-1 0,-1 0 2 16,-1-2 6-16,0 2 1 0,2 0 2 0,0 0 4 15,2 0 3-15,1-1-4 0,2 1 1 16,2-1-4-16,1 0 0 0,1 1-4 16,3-3-1-16,3 2 0 0,3-1-1 0,1-1-2 15,0 1 0-15,3-1 0 0,1 1-1 16,0-1 0-16,1 2 2 0,2-1 1 0,0 0-2 15,1 1 0-15,1 1 1 0,0 0 0 16,-1 0-2-16,2 0-1 0,-2 0 1 0,-1 0 1 16,-1 1-1-16,-2 1 1 0,0-2-1 15,-1 0 0-15,-2 0 0 0,0 0 0 0,1 2 0 16,-2-2-2-16,0 1 1 0,-2-1 0 15,1 0 0-15,1 0-1 0,-1 0 1 16,1 0-2-16,0 0 4 0,0 0-1 0,0 0 2 16,0 0-2-16,0 0 0 0,0 0 0 15,1 0-2-15,-1-1 0 0,2 1 0 0,-1 0 1 16,-1 0 1-16,0 0 0 0,0 0 0 15,0 0 1-15,0 0-1 0,-1 0 0 16,-1 1 0-16,1-1 0 0,-1 0-1 0,1 1 1 16,-2-1-1-16,1 0 1 0,-1 2 0 15,0-2 1-15,-1 0 0 0,0 0-2 0,1 0 1 16,-1 0-1-16,3 0 1 0,-2 0 1 15,1 0-1-15,1 0 0 0,1 0 0 16,1 0 0-16,1 0-1 0,-1 0 1 0,2 0 0 16,1 0 2-16,0 0-2 0,2 1-1 15,-2 0 1-15,0 0-1 0,1 1 0 0,0-1-3 16,-1-1 2-16,0 1 2 0,0-1-2 15,-1 0 0-15,1 0 2 0,0 0 2 16,0 0-4-16,0-1 1 0,0-2 1 0,2 2 0 16,-3-1-1-16,1-1-4 0,0 2 4 15,-1-1 2-15,1-1-1 0,-1 0 5 0,-1 1-3 16,1 0 3-16,0 0-1 0,-2 1-4 15,-1 1 0-15,-1 0-2 0,1 0 1 16,-3 1 1-16,2 1 0 0,-2-2-2 0,2 2 0 16,-4-1-1-16,3 2-1 0,-2-2 1 15,1 2 3-15,-1-1 0 0,0-1 0 0,-1 0 0 16,3 1 2-16,-2 0 2 0,1-1-5 15,1-1-1-15,2 2 0 0,-1-1 1 16,1-1 1-16,1 1-2 0,-1-1 1 0,2 1-1 16,-1 1 1-16,2-2 1 0,-2 1-2 15,1 0 0-15,-1 0 1 0,0 1-2 0,-1-1 2 16,0 1-3-16,-1 1 2 0,1-1-4 15,-1 0 3-15,-1 1 1 0,0-2 1 16,0 2 1-16,2-2-2 0,-1 1 3 0,1-2-2 16,0 2 0-16,1 0-1 0,-1-2-2 15,0 0 4-15,0 0-5 0,0 0 0 0,0 0 0 16,0 0-2-16,0 0 1 0,2 0 0 15,-2 0 3-15,1 0 2 0,0 0 1 16,1 0 1-16,-1 0-1 0,1 0 0 0,-1 0-2 16,2 0-1-16,-1 0-3 0,1 2 0 15,1-2 4-15,0 0 2 0,2 0 0 0,-2 0 0 16,2 1 3-16,-1-1-1 0,1 0-3 15,-1 0 1-15,1 0 0 0,-2 0 0 16,0 0 0-16,0 0 0 0,-1 0-1 0,-2 0 1 16,0 0-1-16,0 0 1 0,-1 0 0 15,-2 0 0-15,-1 0 2 0,-1 0 0 0,2 0-2 16,-3 0 1-16,1 0 1 0,0 0-2 15,-1 0-2-15,-1 0 1 0,2 0-1 16,0 0 1-16,0 0-2 0,1-1 2 0,0-1 2 16,1 2 1-16,0-2 1 0,-1 0-1 15,2 2 1-15,0-2 1 0,-1 1-2 0,0-2 3 16,-1 2-2-16,0 0-3 0,2-1 0 15,-3 0 0-15,-1 1 0 0,0-2-2 16,-1 3 2-16,0-1 5 0,-1 1-4 0,-2-1 1 16,3 1 1-16,-3 0-1 0,1 0-2 15,-2 0-2-15,2 0-2 0,0 0 2 0,-2 0-3 16,2 0 2-16,0 0 1 0,1 0 1 15,-1 0 2-15,1 0 1 0,0 0 0 16,0 0-2-16,0-1 0 0,2 1 2 0,-1-1-2 16,1-1-1-16,-1 2 0 0,1-1 1 15,1 0 0-15,-2 0-5 0,1-2 3 0,-1 2 0 16,1 0 0-16,-2-1 2 0,-1 0 1 15,-1 1 1-15,1-2-1 0,-2 2 1 16,1-1-1-16,-1 2-1 0,-1 0-2 0,0-2 1 16,-1 1 1-16,-2 1-1 0,0 0 1 15,1 0 0-15,-3 0-1 0,1 1 1 0,2-1 0 16,-3 2-1-16,1-2 1 0,0 0 0 15,0 0 2-15,0 0-1 0,0 0-1 16,-2 0 1-16,4 0-1 0,-3 0 2 0,1 0-2 16,2 0 0-16,-3 0 0 0,3 0 1 15,-2-2-1-15,-1 1-2 0,1 1 1 0,0 0 1 16,-1 0-1-16,1 0 1 0,-2-1 0 15,2 1 0-15,0 0 0 0,-2-2-1 16,2 1 1-16,-1 1-1 0,1 0 2 0,-2 0-1 16,2 0 1-16,-2 0 2 0,1 0-2 15,-1 0 2-15,1 0-3 0,-2 0-1 0,0 0 1 16,2 0-1-16,-2 0 1 0,0 1-1 15,0-1 1-15,2 2 1 0,-2-2 0 0,-2 0-1 16,3 0 0-16,-3 0 0 0,1 0 0 16,0 0 0-16,1 0 0 0,0 0 0 15,-1 0 0-15,1 0-1 0,-1-2 1 0,1 1-1 16,-1 1 1-16,-1 0 2 0,1 0-1 15,-2 0 0-15,1 0 0 0,1-1-2 0,-1 1 2 16,1 0-3-16,-2 0 1 0,2 0 1 16,0 0-1-16,0 0 1 0,-1 0 0 0,1 0-1 15,0 0-1-15,0 0 2 0,-1 0 1 16,1 0 0-16,0 0-1 0,0 0 1 15,-1 0 1-15,1 0 0 0,0 1-2 0,-2-1 1 16,2 1 1-16,0-1 0 0,0 0-2 16,-1 0 0-16,0 0 0 0,0 0 0 0,1 0 0 15,-1 0 0-15,0 0 2 0,0 0-2 16,0 0 0-16,0 0 0 0,1 0-2 15,1 0 0-15,0 0-3 0,-1 0 4 0,1 0 0 16,1 0 1-16,-1 0 2 0,3 0-2 16,-1 0 0-16,2 0 0 0,-1 0-1 0,0 0-1 15,1 0-1-15,0 0 1 0,-1-1 2 16,1 1-2-16,-1 0 2 0,0 0 0 15,0 0 1-15,0-1 0 0,-3-1 0 0,1 2 0 16,0 0 1-16,-1 0-2 0,0 0 0 16,-1 0 0-16,-1 0-1 0,1 0 1 0,-2 0 0 15,2 0 0-15,-1 0 0 0,-1 0 1 16,-1 0-1-16,1 0-1 0,1 0 0 15,0 0 0-15,1 0 1 0,0 0 0 0,0 0 1 16,-1 2 1-16,1-1-3 0,0-1-1 16,0 0 3-16,-1 0-1 0,0 0-1 0,-1 0 1 15,1 0 0-15,-2 0 1 0,0 0-1 16,0 0 0-16,0 0 1 0,0 0 1 15,0 0-1-15,0 0-1 0,0 0 1 0,0 0 4 16,0 0-4-16,0 0-1 0,0 0 2 16,-2 0 0-16,2 0-2 0,-1 0-2 0,-1 0 4 15,2 0-2-15,-1 1 0 0,0-1 1 16,1 2 2-16,-2-2-2 0,1 0-2 15,1 0 2-15,0 0 1 0,0 0-2 0,0 0-1 16,0 0 1-16,0 0 4 0,0 0-2 16,0 0-1-16,0 0 0 0,0 0 0 0,0 0 2 15,0 0-2-15,0 0-1 0,0 0 2 16,0 0 2-16,0 0-3 0,0 1 2 15,-1-1-1-15,1 0 0 0,0 0-2 0,0 0 0 16,0 0 0-16,0 0-3 0,0 0 2 16,0 0-1-16,1 0 1 0,-1 0-1 0,0 0 2 15,0 0-1-15,0 0 0 0,0 0 2 16,0 0 1-16,0 0 0 0,0 0-3 15,0 0 1-15,0 0 0 0,0 0 0 0,0 0-1 16,0 0-1-16,-1 0 4 0,1 0-1 16,0 0-1-16,-2 0-2 0,2 0 2 0,0 0-1 15,0 0 1-15,0 0 0 0,0 0-1 16,0 0 1-16,0 0 0 0,0 0 0 15,0 0-3-15,0 0 3 0,0 0 0 0,2 1-3 16,-1 1 2-16,0-2 1 0,1 0-1 16,-1 0-1-16,0 0 1 0,-1 0 2 0,3 0-1 15,-1 2 0-15,2-2 0 0,0 0 0 16,-1 1 2-16,1-1-2 0,-2 0-1 15,3 0 0-15,-1 0 0 0,0 0 1 0,1 0-4 16,1 0 2-16,1 0 2 0,0 1 0 16,1-1 2-16,1 0-2 0,1 0 2 0,0 0 1 15,-2 0-3-15,2 0 2 0,1 0-4 16,-2 2 2-16,1-2 0 0,1 0-2 15,0 0 2-15,0 0 0 0,1 0-2 0,-1 0 1 16,0 1-1-16,2 0 1 0,0-1-1 16,1 1-1-16,1-1 4 0,0 0 1 0,1 0-2 15,0 0 2-15,1 0-1 0,-2 0 0 16,-2 0-2-16,3 0-1 0,-1 0 0 15,0 0-1-15,0 0 3 0,1 0-1 0,1 2 1 16,-1-2 0-16,2 1 1 0,0-1-1 16,0 0 0-16,1 0 0 0,-1 0-2 0,1 0 2 15,-1 0-1-15,0-1 3 0,0-1-3 16,-1 2 1-16,0-1 2 0,0 0-2 15,-1 0 0-15,1 1 0 0,-2-2 0 0,0 1 0 16,-1 0 2-16,0 1 0 0,-2-2 0 16,0 0-1-16,-1 1-1 0,0 0-1 0,0-1 0 15,-1 2 1-15,0 0-2 0,-1 0 1 16,1 0 2-16,-2 0-1 0,3 2 2 15,-1-2-2-15,-2 0 1 0,2 0 0 0,-1 1-1 16,1-1 0-16,1 0 0 0,-1 0 0 16,-1 0 0-16,-1 0 3 0,2-1-1 0,0 1 0 15,-1-2 1-15,2 1 1 0,-1 1-2 16,0-1-1-16,-1-1-1 0,1 2 0 15,-2 0 0-15,2-2-1 0,-2 1 2 0,2 1-4 16,-2 0 1-16,0 0 0 0,0 0 2 16,2 0-3-16,-2 0 1 0,0 0 4 0,1 0 2 15,-1 1-2-15,2-1-2 0,-1 2 1 16,1-2 0-16,1 0-1 0,0 0-1 0,0-2 1 15,0 1 1-15,1 1-1 0,-1-1 1 16,0 1-1-16,0-2 6 0,0 1-5 16,0 1-1-16,-1 0 1 0,1-3-1 0,1 3 0 15,-1 0-7-15,0 0 4 0,2 0 2 16,-1 0-1-16,0 0 2 0,1 0-1 0,-1 0 0 15,1 0 1-15,0 0 0 0,1 0 0 16,0 0 0-16,0 0 0 0,1 3 2 0,0-3-1 16,1 1-1-16,1 1 0 0,1-2 2 15,-2 0-2-15,1 0 0 0,-1 0 0 16,1-2 1-16,-1 1-1 0,-1 1-1 0,2-3 1 15,-2 3 0-15,1 0 0 0,0 0-1 16,-1-2 0-16,-2 1 3 0,3 1-2 0,-3-3 1 16,1 2-1-16,-2 0 5 0,1-1-3 15,-2 2-2-15,0 0 0 0,-2-2-1 0,2 2 1 16,-1-1-3-16,0 1 3 0,-2 0 1 15,2 0 0-15,-4 0-1 0,3 0-1 16,-2 0-1-16,-1 1 0 0,1-1 0 0,2 2 1 16,-1-2 1-16,-1 3 1 0,2 0 0 15,0-1-1-15,0 0 1 0,2 1 1 0,-1 1 2 16,-1-1-4-16,2-1 0 0,0 0 0 15,0 1 1-15,-1 0-1 0,1-1-1 16,0-1 1-16,-1 2 0 0,-1-1-1 0,1-1-1 16,0 2 1-16,-4-3-1 0,3 1 2 15,-1-1 1-15,-1 0 0 0,0 0-1 0,0-1 0 16,-2 1 2-16,2-1 0 0,-2-1 2 15,2 2 0-15,-1-1 1 0,1 0-4 16,-2 0-1-16,1 1-2 0,-2-2-1 0,0 1-1 16,0 1 1-16,2 0 1 0,-2 0-1 15,0 0 3-15,0 0-1 0,0 0 2 0,2-1-3 16,-2 1 2-16,0 0 1 0,0 0-2 15,1-2 1-15,0 2 0 0,-1 0 3 16,1 0-1-16,1 0 1 0,-1-2 1 0,2 1-3 16,-1 1-1-16,-1-1-2 0,-1 1 1 15,0 0 0-15,1 0-3 0,-1 0 4 0,1-2 0 16,-1 1 2-16,0 1-3 0,1 0 1 15,0 0 0-15,-1 0 0 0,0 0 0 16,0 0-1-16,2 0 1 0,-3 0 0 0,1 0 0 16,-1 0-1-16,1 0 0 0,0 0 3 15,0-1 0-15,-1 1-2 0,1-2 2 0,-1 2 1 16,1 0-1-16,0 0-1 0,-1 0-1 15,1 0 1-15,-2 0-1 0,3 0-1 16,-3 0-2-16,1 0 2 0,0 0 1 0,0 0-2 16,-1 0-1-16,0 0 2 0,-1 0 0 15,0 0 0-15,2 0-1 0,-1 0 4 0,-1 0-2 16,0 0 1-16,1 0 1 0,-2 0 2 15,1 0-1-15,-1 2 0 0,1-1 0 16,1-1-1-16,-2 0-2 0,1 0-1 0,1 0 0 16,-2 0 1-16,0 0 0 0,0 0 0 15,0 0 1-15,0 0 1 0,0 0 1 0,0 0-2 16,0 0 1-16,0 0 2 0,0 0-4 15,0 0-2-15,-2 0 1 0,2 0 0 16,0 0-1-16,0 0 0 0,0 0 3 0,0 0 0 16,0 0-1-16,0 0 0 0,0 0 0 15,0 0 1-15,0 0-2 0,0 0 1 0,0 0 0 16,0 0 2-16,0 0 2 0,0 0-3 15,0 0 1-15,0 0-1 0,-1 0 0 16,1 0 1-16,0 0-2 0,-2 0 2 0,2 0-1 16,-1 0 1-16,1 0-2 0,0 0 1 15,0 0 1-15,-1-1 1 0,1-1 1 0,-3 2 2 16,2 0-1-16,-2 0-4 0,-1-3-3 15,0 3-9-15,-2-1-21 0,-1-2-52 16,-2 0-100-16,-1 1-164 0,-1 0-88 0,-1-1-41 16,-2 0-5-16,0 1 39 0</inkml:trace>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41.58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212-1 234 0,'-4'1'291'0,"1"-1"11"0,0 1-27 16,2 1-41-16,-2-2-49 0,2 0-36 15,0 0-30-15,-2 0-20 0,1 0-15 16,1 0-12-16,-2 0-7 0,1 0-7 0,0 0-6 16,-1-2-5-16,1 1-3 0,-2 1 0 15,1 0-4-15,-3 0-5 0,2 0-4 0,-1 0-1 16,-1 0 0-16,-1 0-3 0,0 0 2 15,1 0 1-15,-3 0 0 0,1 0-1 0,-2 0-4 16,2 0-4-16,-1 1-1 0,-1 1 0 16,0 0-1-16,2-2-1 0,0 1-1 15,2-1-1-15,1 1-2 0,1 1-5 0,0-1-2 16,-1 0-4-16,1 0 0 0,2 2-1 15,-3-2 1-15,3 0-1 0,-1 1 5 0,0 0 0 16,2-1-1-16,-2 1 1 0,2-1-2 16,-1 1 1-16,1-2-6 0,0 3 3 15,1-2 0-15,1 1 1 0,0-2-1 0,5 4 4 16,-1-1 1-16,5 0-2 0,4 1 2 15,5-4 0-15,4 3-1 0,5 0-2 0,6-2-2 16,5 2 0-16,3-3-1 0,6 0 0 16,5 0-1-16,2 0-1 0,2-2 2 15,5 1 2-15,0 0-1 0,3-1 1 0,1 1-1 16,0 1 2-16,-2 0 2 0,-1 0-4 15,-3 0 1-15,-2 0-3 0,-4 0 0 0,-5 1 1 16,-2-1 0-16,-4 2 1 0,-5-2 4 16,-2 1 5-16,-5-1 5 0,-2 1 7 15,-4 1 5-15,-3-2 6 0,-4 2 5 0,-2-2-1 16,-2 1 2-16,-4-1 0 0,-2 0 3 15,-2 0 3-15,-2 0 7 0,-2 0 8 0,1 0 3 16,-3 0-4-16,-1 0-8 0,-1 0-8 16,0 0-13-16,-4 3-12 0,2-3-7 15,-4 1-7-15,1 0-3 0,-1 0 0 0,-2 2-1 16,-1-2-2-16,0-1 1 0,0 1 3 15,-1 1-3-15,-3-1 1 0,-1-1-2 0,-1 0 3 16,-3 0 0-16,-2 0-1 0,0 0 1 16,-4-1-3-16,-1-1 5 0,-2 1-2 0,-1 1-4 15,-3-1-2-15,0-2 3 0,-2 1 1 16,-2-2-6-16,0 3 0 0,-3-1 3 15,-3 0 5-15,2 1-4 0,-5 0 0 0,0-2 1 16,-3 3 1-16,0-3-1 0,-1 3-5 16,1 0 4-16,-1-2-2 0,1 1 0 0,2 1 2 15,-1 0-1-15,4 0 1 0,3 1-1 16,1 1 2-16,6-2 0 0,1 0-2 0,5 3 2 15,6-2-3-15,3 1-1 0,5-1-3 16,4 2-2-16,5-1 1 0,4-1 0 16,5 4 3-16,8-1 3 0,7-2 1 0,7 2 1 15,10 0 4-15,8-2-2 0,7 1 3 16,7 0-3-16,6-1 3 0,5-1 1 0,7-1-4 15,4 0 1-15,2 0-2 0,3-1-2 16,1-1 0-16,-2 0 0 0,0 1 0 16,-4-2 2-16,-3 2 0 0,-5 0 2 15,-4 0-1-15,-5 0 1 0,-5-1 1 0,-5 2 1 16,-6 0 2-16,-6 0 3 0,-3 2 4 0,-8-1 2 15,-4-1 1-15,-4 1 0 0,-6 0 1 16,-2-1-5-16,-4 1-1 0,-3-1 0 16,-2 0 2-16,-1 0-1 0,-1 0-4 0,-3 2 2 15,0-1-12-15,-4 0-40 0,-2 1-56 16,0 0-42-16,-3-1-58 0,0 0-147 0,-4 1-176 15,1-2-62-15,-3 0-1 0,0-2 14 16,0 2 44-16,-1-1 137 0</inkml:trace>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44.83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209 74 126 0,'-11'1'287'16,"2"2"29"-16,0-3-7 0,1 0-60 0,0 0-69 15,1-3-45-15,1 3-26 0,0-1-17 16,0-1-10-16,0 0-7 0,2 1 2 0,0 0-6 15,0-2-8-15,-1 2-3 0,0-1-4 16,1 2 0-16,0 0-7 0,1 0-6 16,-1-2-7-16,-1 2-5 0,1 0-7 0,0 0-8 15,-2 2-1-15,1-2-2 0,-1 0-2 16,1 0-1-16,0 3 3 0,-1-3-1 0,0 1 1 15,-1 1 1-15,2-2 5 0,-1 1 0 16,1 0 2-16,1 1-1 0,-1-2 2 16,3 0-3-16,-1 2-4 0,2-2 0 0,-1 0-1 15,1 0 0-15,-1 0-3 0,2 0 0 16,3 1-1-16,-1-1 0 0,3 3-1 0,2-2-3 15,3 0-1-15,1 0-1 0,4 2 4 16,1 0-1-16,3 0 0 0,3-1 1 16,2 1-1-16,2-1 0 0,2 1-3 0,3-1 1 15,2 0-2-15,4 1 1 0,2 0-1 16,3-1 0-16,2 0-2 0,2 2-2 0,2-4-2 15,0 2 0-15,0-1 0 0,0 2 0 16,0-3 2-16,-1 2 0 0,0 0 2 0,-2 0-1 16,1-1 0-16,-4 2 0 0,2-3-1 15,-1 1-2-15,-2 0-1 0,-1 0 1 0,0-1 2 16,-1 1 0-16,0-1 1 0,1 0 0 15,-1 0-1-15,1-1 3 0,0 1-4 16,-1-1 1-16,1 1 0 0,-1-1 2 0,-2 0 0 16,-1 1-1-16,1 0 3 0,-3 0 0 15,2 0-1-15,-3 0-1 0,0 0 1 0,-1 1 1 16,-1 0 2-16,-1-1-3 0,-1 1-2 15,0-1 0-15,0 1-4 0,-1 1-1 16,0-2-3-16,0 1 2 0,-1 0 2 0,1-1 3 16,-1 1 0-16,2-1 1 0,-1 0 0 15,2-1-1-15,0 1 1 0,1-1 1 0,0 1 2 16,0 0 1-16,0 0 0 0,1 0 0 15,-1 0 1-15,0 1-3 0,0 0-2 16,0 1 1-16,-3-1-1 0,1 0 2 0,0 1 1 16,1 0-2-16,-2 0-2 0,0 0 1 15,1-1 0-15,-1 1-1 0,2 1 0 0,-1-2 2 16,0 0 1-16,1 1-2 0,2-2 0 15,-1 2-4-15,1-2 1 0,0 0 3 16,-1-2-2-16,2 2 0 0,-3 0 1 0,2-2 6 16,-2 1-2-16,1 0-2 0,-2-1 1 15,-1 2-1-15,0-1-1 0,-2 1 0 0,0 0-1 16,0 0-1-16,-1 1 0 0,0-1 0 15,0 2-2-15,-2-1-4 0,0-1 1 16,2 1 1-16,1-1 3 0,0 2 3 0,0-2 0 16,2 0 2-16,-1 2-1 0,2 0 3 15,0-2-3-15,1 0 0 0,1 0-1 0,0 0 2 16,1 0 1-16,1 0-2 0,0 0-2 15,0 0 1-15,1-2 2 0,1 0-1 16,-1 2-2-16,-1 0 0 0,1-2 1 0,-1 2-1 16,-2 0 0-16,-1-1 1 0,0 1-1 15,-2 0-2-15,-1 0 3 0,1 1 0 0,-3-1 0 16,-1 2-2-16,1-2 2 0,-2 0-1 15,-1 2-1-15,2-2 1 0,-2 0 2 0,0 0-1 16,0 0 1-16,1 0 2 0,-1-2-1 16,0 2-1-16,2 0 0 0,0-2 2 15,1 2 0-15,1-1 0 0,0 0 1 0,2-1-2 16,1 1 1-16,0 0-2 0,-1 0-1 15,1-2 0-15,2 2 1 0,-3-2 1 0,1 2-2 16,0 0 1-16,0 0-1 0,0 0-1 16,-2-1-1-16,1 2 0 0,-1-1 2 0,1 1 0 15,1-1 1-15,1 0 2 0,-1 1-1 16,0-2 1-16,1 1-3 0,-1 0 1 0,0 1 0 15,-2-2-1-15,1 2-1 0,-1-2 0 16,1 1 0-16,1 1 0 0,0-1 1 16,-2 1 2-16,3-3 1 0,-1 0 1 0,3 3-1 15,0-2-1-15,-1 1-1 0,2 0-1 16,0-1 2-16,-1-2 0 0,1 4 0 0,0-3 1 15,1 2 0-15,-1-1-1 0,2 1-1 16,-2-2-1-16,1 3 0 0,2-3 1 16,-2 2 0-16,2-1 0 0,0 1-1 0,-1 1 1 15,1-1 1-15,-1 0-1 0,-1 1-1 16,0-1 2-16,-1-1-1 0,-1 2 1 0,0-1-1 15,-2 1-1-15,-1-1 4 0,0 1-2 16,-1 0 3-16,0 0-3 0,-1 0 2 16,1 0-1-16,1 0-1 0,-2 0 0 0,2-2-1 15,-1 2 2-15,1-1-1 0,-1-1 2 16,0 2 1-16,2-1 0 0,0 1 2 0,1-2-2 15,0 1 3-15,2 1-2 0,-1-1-2 16,2 1 3-16,-1-1-3 0,3 0-1 16,-2 1-1-16,1 0 1 0,-1 0-1 0,2 0 1 15,0 0 0-15,1 0 1 0,1 0-2 16,1-3-1-16,1 3 1 0,0-1-3 0,0 1 0 15,-1-2-3-15,1 2 2 0,-1 0-1 16,1-2 0-16,-3 1 3 0,1 1-1 16,-1-1 0-16,-1 1 0 0,1-2 1 0,-3 1 0 15,1 1-2-15,-4-3 1 0,2 3 0 16,0-2 1-16,0 1 1 0,0 0 2 0,0 1 0 15,0-2 2-15,0 1-3 0,-1 1 3 16,1-1-1-16,0-1 0 0,0 2-4 16,0-4 2-16,0 4 3 0,0-2-1 0,-1 1-3 15,1-2 3-15,-2 3 2 0,2-2-3 16,0 1-2-16,0-2 0 0,2 2-1 0,-2-1-2 15,1-1 1-15,0 1 1 0,-1-2 3 16,2 3-1-16,-2-1 5 0,-3 1-1 16,0 0 1-16,1-1 0 0,-4 0-2 0,-1 1-1 15,0 0 0-15,-1 1 2 0,0-2 0 0,-3 1-2 16,1 0 3-16,-1-1-1 0,0 2 1 15,-1 0-2-15,1-2 1 0,-1 1 0 16,1 1-4-16,-2-1 0 0,2 1 3 0,-1 0-3 16,1 0 1-16,0 0 1 0,3-2 3 15,-1 2-2-15,1 0-3 0,1-2 0 0,-1 2 0 16,1 0 1-16,-1 0-2 0,0 0 4 15,-1 0 0-15,0 0-2 0,-1 0-2 16,-1 0 1-16,-1 0 0 0,-2 0 0 0,0 2 0 16,-2-2 2-16,1 0 1 0,-3 2-1 15,0-1-1-15,0-1-2 0,0 1 1 0,0 1 1 16,0-2-1-16,2 0-1 0,1 0 0 15,1 0 4-15,2 2-2 0,-1-1-1 16,2-1 2-16,2 0 2 0,-1 0 0 0,3 0-1 16,-1 0-1-16,-2 0 2 0,1 0-1 15,-2 0-1-15,-2 0 3 0,1 0-1 0,-2 0 1 16,0 0 0-16,-2 0-1 0,-1 0 0 15,0 0 0-15,-3 1 1 0,1-1-3 16,-2 2 2-16,-1-2-2 0,0 0 0 0,-1 1-2 16,-2-1-2-16,1 0 0 0,-4 0 0 15,2 0 0-15,-2 0-1 0,0 1 1 0,-1-1 2 16,0 2 2-16,-1-2-1 0,1 0 2 15,-2 0 2-15,4 0 1 0,-2 0 0 16,0 0-1-16,0 0 3 0,0 0 0 0,2 0-1 16,-3 0 0-16,1 0 1 0,-1 0-1 15,1 0-4-15,-2 0-1 0,0 0 1 0,1 1-2 16,-3-1 2-16,0 0-2 0,0 0 3 15,0 0-1-15,0 0-1 0,0 0 0 16,-2 1 0-16,1-1-2 0,-3 1-25 0,-2-1-36 16,-2 3-34-16,-2-2-91 0,-3 3-190 15,-5-2-138-15,-3-1-51 0,-2 1-4 0,-3-5 14 16,-2-2 77-16</inkml:trace>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51.98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26 91 35 0,'-3'-1'274'15,"1"1"26"-15,-1-2 4 0,2-1-46 0,-2 2-70 16,1-1-57-16,1 0-32 0,-2 1-16 16,3 0-7-16,-1-2-4 0,0 2-7 0,1-1-6 15,0 2-8-15,0 0-4 0,0 0-4 16,0-2-5-16,0 1-3 0,1 1-3 0,-1 0-5 15,0 0-4-15,0 0-4 0,0 0-3 16,0 0-3-16,0 1 1 0,0 1 4 16,0-2 3-16,0 0 4 0,0 0 2 0,-1 0 2 15,1 0 2-15,-2 0 1 0,1 0-1 16,1 0-1-16,-2 0-3 0,2 0-3 0,0 2-2 15,-1-2-4-15,1 1-7 0,0-1-3 16,-1 0-1-16,1 0-1 0,1 0-3 0,0 1-2 16,-1-1 7-16,2 0-2 0,-2 0-2 15,3 0-4-15,-2 2 0 0,0-2-1 16,1 1-3-16,-1-1 1 0,2 3 1 0,0-1 1 15,1-1 0-15,1 2 2 0,1 0 0 16,1 0-1-16,-1 0 0 0,3 0 2 0,-1 1 1 16,2-2-2-16,1 2-2 0,0-1 2 15,1 0 1-15,0 0 4 0,4 1-1 0,-1-2 0 16,3 0 2-16,-2 1-1 0,3 0-1 15,2-3-2-15,0 2 0 0,1-1 1 16,1-1-2-16,0 0 0 0,1-1 0 0,-1-1 0 16,-1 2 1-16,0 0-3 0,0-2 1 15,0 1 0-15,-1 1-1 0,1-1 0 0,-2 1-1 16,1 0 0-16,0 0 1 0,1 1-1 15,-2-1 1-15,2 3 1 0,-1-1 0 16,1 0 1-16,-2 1-1 0,1 1-1 0,2-2 0 16,-1 2 0-16,2-2-1 0,-2 2 1 15,3-2 1-15,-1 1 2 0,1-3 4 0,3 0 0 16,-2 0 1-16,1-3 3 0,1 1-2 15,-2 0-2-15,0-1 0 0,0 1-3 16,0-1-2-16,-2 1-2 0,-1-1 1 0,-1 2 3 16,-1 0-3-16,-1-1 1 0,0 2 0 15,-1 0 0-15,0 2-1 0,0-2-1 0,-1 1 0 16,0 2 0-16,0-1-1 0,0-1 1 15,0 2 1-15,0-1-1 0,-1 1 0 16,1-1-1-16,0 0 1 0,1 0-1 0,2-1 1 16,1 0 2-16,-1-1-3 0,1 0 2 15,2 0 1-15,1 0-2 0,0-1-1 0,1-2 1 16,0 1 4-16,0 1-3 0,0-2 0 15,-1 2-1-15,-1 1 2 0,-1-1-4 16,-1 0 0-16,0 1 2 0,-1 0 0 0,-2 0 0 16,-1 1 0-16,1 0 1 0,-1-1 1 15,-2 1-1-15,1-1-1 0,-2 2 1 0,0-1-1 16,0-1-1-16,0 0 0 0,0 0 0 15,1 0-1-15,-1 0 1 0,-2 0-1 16,3 0 2-16,-1 0 0 0,-1 0 0 0,1 0 0 16,-2 0 0-16,3 0 0 0,-3 1 0 15,1-1 0-15,1 0 0 0,-2 2 0 0,0-2 0 16,1 2 1-16,-2-2 1 0,2 0 0 15,0 0 1-15,-2 0 0 0,1 0 0 16,0-2 0-16,1 2 1 0,-1-2-3 0,0 2-1 16,1-1 0-16,-2 1 0 0,1-3 0 15,-1 2-1-15,2 0 1 0,-2 0 0 0,1-2 2 16,-1 2 0-16,0 0-2 0,1 0 0 15,-1-2 0-15,2 2 1 0,0 1-1 16,-2-2 1-16,0 1 0 0,2 1-1 0,0-1 0 16,-2-1 0-16,3 2 0 0,-2 0 1 15,1 0 0-15,-1 0 0 0,1-2 1 0,0 1-1 16,-2 1-1-16,3-1 1 0,-1 1-1 16,0-2 0-16,1 2 0 0,-1 0 2 15,-1-4 0-15,3 4 0 0,-1-2-1 0,0 1 2 16,1-2 0-16,2 2-3 0,0-2 1 15,0 1-1-15,-2 1 2 0,2-2-4 0,0 2 3 16,0-1 0-16,-1 1 3 0,-1-1-3 16,1 1-1-16,-4 1 0 0,1-1 0 15,-2-1 0-15,1 2-2 0,-1-1 2 0,-1 1 0 16,0 0-1-16,0-1-1 0,0 1 0 15,0 0 2-15,-1 0-1 0,1 0 2 0,0 0 1 16,0 0 1-16,1-1-1 0,1-1-2 16,-1 1 0-16,3 0-2 0,0 1-2 15,0-2 3-15,3 0-1 0,-1 1-1 0,2 0 5 16,2-1 1-16,-1-1-1 0,0 2-1 15,2-1-1-15,-2 1-1 0,2-2-2 0,-1 3-1 16,1-2 3-16,-2 1 1 0,1 0 0 16,0-2 0-16,-1 2 1 0,1-1-2 15,-2 2 1-15,0-4 1 0,1 2-1 0,-4 2 1 16,1-1 0-16,-1 1 1 0,-1-1-1 15,2-1 2-15,-1 2 3 0,1 0 3 0,1-3 0 16,2 3 2-16,1-1 0 0,2-1-4 16,2 1 0-16,1 1-1 0,3-1-3 15,0 0 1-15,3 1 0 0,-1-2 1 0,1 1 1 16,-2 1-2-16,0-1 1 0,-1-2 0 15,-1 2-5-15,-2 0 2 0,-1-2-3 0,-2 1 1 16,-2 0 1-16,-1-1 0 0,-3 2 2 16,-1-2-1-16,-2 0 2 0,0 1-1 15,-2 1 2-15,-1-2 1 0,-1 3-2 0,-2-4 1 16,0 4-1-16,1-3 1 0,-3 2-1 15,3-1-3-15,-1 2 3 0,0-1-1 0,-1 1 0 16,3 0-3-16,-2 0 0 0,2 0 1 16,-2 0-2-16,1 0-1 0,0 0-1 15,-1 0 3-15,0 0-2 0,-1 0 2 0,0 0 0 16,0 0 2-16,-3 0 3 0,1 0-1 15,1 0 1-15,-2 0-1 0,2 0 1 0,-4 0-5 16,2 0 0-16,-1 0 0 0,0 0 0 16,-2 0-1-16,1 0 0 0,-2 0 0 15,1 0 1-15,0 0 0 0,1 0 1 0,1 0 1 16,-2 0-2-16,2 0 3 0,-1 0-1 15,1 0-2-15,0 0 0 0,0 1 0 0,-2-1-1 16,0 2-1-16,1-1 0 0,-2-1-2 16,0 0-4-16,-2 1-6 0,1 1-17 0,-3 2-60 15,-6 2-130-15,-2 1-166 0,-6-1-88 16,-4 3-41-16,-1-2-6 0,-1 2 46 15</inkml:trace>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9:39.0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871EDF3-D4B6-4B4A-B980-E4FBFFC5724C}" emma:medium="tactile" emma:mode="ink">
          <msink:context xmlns:msink="http://schemas.microsoft.com/ink/2010/main" type="writingRegion" rotatedBoundingBox="3845,8790 20501,8716 20542,17824 3885,17898"/>
        </emma:interpretation>
      </emma:emma>
    </inkml:annotationXML>
    <inkml:traceGroup>
      <inkml:annotationXML>
        <emma:emma xmlns:emma="http://www.w3.org/2003/04/emma" version="1.0">
          <emma:interpretation id="{15DF3AD3-BB80-43A7-8968-FA4F73AEA951}" emma:medium="tactile" emma:mode="ink">
            <msink:context xmlns:msink="http://schemas.microsoft.com/ink/2010/main" type="paragraph" rotatedBoundingBox="19168,8714 20507,8722 20500,9802 19161,9794" alignmentLevel="3"/>
          </emma:interpretation>
        </emma:emma>
      </inkml:annotationXML>
      <inkml:traceGroup>
        <inkml:annotationXML>
          <emma:emma xmlns:emma="http://www.w3.org/2003/04/emma" version="1.0">
            <emma:interpretation id="{8B3479DC-B4DC-4E90-B54A-D60D31E33559}" emma:medium="tactile" emma:mode="ink">
              <msink:context xmlns:msink="http://schemas.microsoft.com/ink/2010/main" type="line" rotatedBoundingBox="19168,8714 20507,8722 20500,9802 19161,9794"/>
            </emma:interpretation>
          </emma:emma>
        </inkml:annotationXML>
        <inkml:traceGroup>
          <inkml:annotationXML>
            <emma:emma xmlns:emma="http://www.w3.org/2003/04/emma" version="1.0">
              <emma:interpretation id="{AB916B93-7BAC-4371-A7E5-2D6A08E71228}" emma:medium="tactile" emma:mode="ink">
                <msink:context xmlns:msink="http://schemas.microsoft.com/ink/2010/main" type="inkWord" rotatedBoundingBox="19168,8714 20507,8722 20500,9802 19161,9794"/>
              </emma:interpretation>
              <emma:one-of disjunction-type="recognition" id="oneOf0">
                <emma:interpretation id="interp0" emma:lang="" emma:confidence="1">
                  <emma:literal/>
                </emma:interpretation>
              </emma:one-of>
            </emma:emma>
          </inkml:annotationXML>
          <inkml:trace contextRef="#ctx0" brushRef="#br0">6942 2283 96 0,'3'1'338'0,"-1"-1"67"0,0 0 13 16,-1-1-22-16,2-1-46 0,-3 2-79 0,1 0-73 15,2 0-55-15,-2-2-41 0,1 1-31 16,1 0-19-16,-2-1-14 0,0 1-11 0,1 0-6 16,-1-1-4-16,-1 2 2 0,0 0 1 15,0 0 7-15,0 0 7 0,0 0 11 16,-1 0 14-16,-1 0 14 0,1 0 12 0,0 0 1 15,-2 0-5-15,-3-2-10 0,2 1-15 16,-3 1-15-16,-1-1-21 0,0 1-9 0,-3 0-4 16,0 0-3-16,-2 1-2 0,1-1 0 15,0 3 0-15,-1-3-1 0,0 3-1 0,-1 0 0 16,1 1 0-16,0-1 0 0,-1 1 0 15,0 1 1-15,0-1 1 0,-1 2-2 16,2 0 0-16,-1 0 0 0,-1 1-2 0,1 0 1 16,0 2 1-16,-1-1-1 0,1 4 0 15,1-3-1-15,-3 4 2 0,3 0-1 0,-1 0 1 16,1 1 0-16,0 2-1 0,-1 0 1 15,2 1 3-15,-1 0 1 0,2 0 0 16,0 0 0-16,0 1 0 0,2 1 0 0,-1-2-1 16,2 2-2-16,1 0 2 0,-1 1 1 15,1-1 0-15,1 0-1 0,1 1-3 0,-1-2 0 16,2 2-1-16,0-1-2 0,1 0 2 15,-1 1 0-15,1-1 1 0,1 0-1 0,-1 0 1 16,1-2 3-16,1 2 0 0,0-3-3 16,-1 1 2-16,2-1 2 0,0-1-2 15,2 1 2-15,-1-2-1 0,2 2-1 0,0-3 0 16,1 2 0-16,-2-1 3 0,4 1-1 15,-2-2 2-15,2 0 2 0,0 0 0 16,0-2 1-16,1 0-2 0,0 0-1 0,1 1 1 16,0 1 2-16,0 0 3 0,2-2 2 15,0 0 10-15,1 0 12 0,0 1 6 0,1-2 11 16,2-1 6-16,0 1 4 0,1-1-1 15,0-2-5-15,1 3-2 0,1-4-10 0,1-2-5 16,0 2-4-16,1-3-6 0,0 1-4 16,0-2-5-16,2 1 0 0,0 0 7 15,-1-2 8-15,2 1 11 0,0-1 8 0,2 1 7 16,-1-1 10-16,0-1 4 0,2 0 3 15,0 0 0-15,0 0-2 0,-1-1-2 0,1-1-6 16,0 1-12-16,-2-1-10 0,2-1-10 16,-2 1-10-16,-1-2-6 0,-1 1-6 15,-2 0-2-15,-1-1 0 0,0 1-3 0,0-1 6 16,-3 0 4-16,2 0 4 0,-2-1 1 15,-2 0 2-15,3 0 3 0,-1 0-3 0,0 0-2 16,0-2-4-16,0-1-3 0,2 2-3 16,-1-1-4-16,2-3-1 0,-2 2-4 15,2-1-2-15,-1 1 0 0,-1-2 0 0,1 0 1 16,-1-2 2-16,-2 0 6 0,1 1 7 15,0-2 6-15,-2 1 9 0,1-2 6 0,-1 1 4 16,0 0 2-16,-1-2 1 0,2 1 3 16,-3-1-2-16,0 2-3 0,-2-1 0 0,1-2-3 15,-2 3-6-15,1-2-3 0,-1 0-6 16,-1 1-1-16,0-2-3 0,-3 1 0 0,1 1-3 15,-2-2-1-15,0 2 1 0,-2-1 0 16,0-1 0-16,1-1-3 0,-2-2 2 16,-2 0-1-16,1 1-3 0,-2-2-4 0,-1-3-3 15,-3 0 1-15,0-3-2 0,-1-2-3 16,-3-1-2-16,-1-1-1 0,-3 1-2 0,0-1 0 15,-3 0 1-15,-2 1 1 0,0 2 1 16,-2 2-2-16,-3 0 2 0,0 2-2 16,-2 5-4-16,-4-1-7 0,0 3-19 0,-4 4-41 15,1 0-82-15,-2 3-183 0,1 2-142 16,-1 1-195-16,-1 2-221 0,0 1-86 0,1-1 15 15,3 4 147-15,0 0 124 0,3 4 193 16</inkml:trace>
        </inkml:traceGroup>
      </inkml:traceGroup>
    </inkml:traceGroup>
    <inkml:traceGroup>
      <inkml:annotationXML>
        <emma:emma xmlns:emma="http://www.w3.org/2003/04/emma" version="1.0">
          <emma:interpretation id="{70E049D8-C84A-45F5-8B4A-E4952530657F}" emma:medium="tactile" emma:mode="ink">
            <msink:context xmlns:msink="http://schemas.microsoft.com/ink/2010/main" type="paragraph" rotatedBoundingBox="20145,10834 20375,12003 19146,12244 18916,11076" alignmentLevel="3"/>
          </emma:interpretation>
        </emma:emma>
      </inkml:annotationXML>
      <inkml:traceGroup>
        <inkml:annotationXML>
          <emma:emma xmlns:emma="http://www.w3.org/2003/04/emma" version="1.0">
            <emma:interpretation id="{6BBB3D7C-CDCE-45D8-9EA2-4672FB92BE11}" emma:medium="tactile" emma:mode="ink">
              <msink:context xmlns:msink="http://schemas.microsoft.com/ink/2010/main" type="line" rotatedBoundingBox="20145,10834 20375,12003 19146,12244 18916,11076"/>
            </emma:interpretation>
          </emma:emma>
        </inkml:annotationXML>
        <inkml:traceGroup>
          <inkml:annotationXML>
            <emma:emma xmlns:emma="http://www.w3.org/2003/04/emma" version="1.0">
              <emma:interpretation id="{84F37A6C-29CF-4695-908E-687E30EEB6A7}" emma:medium="tactile" emma:mode="ink">
                <msink:context xmlns:msink="http://schemas.microsoft.com/ink/2010/main" type="inkWord" rotatedBoundingBox="20145,10834 20375,12003 19146,12244 18916,11076"/>
              </emma:interpretation>
              <emma:one-of disjunction-type="recognition" id="oneOf1">
                <emma:interpretation id="interp1" emma:lang="" emma:confidence="1">
                  <emma:literal/>
                </emma:interpretation>
              </emma:one-of>
            </emma:emma>
          </inkml:annotationXML>
          <inkml:trace contextRef="#ctx0" brushRef="#br0" timeOffset="2802.1603">6787 4475 50 0,'-2'1'334'0,"2"2"78"16,0-1 28-16,0-2-24 0,0 1-39 15,-1-1-68-15,-1 0-94 0,2 0-74 16,-2 0-49-16,0-1-29 0,1 1-22 0,-2 0-13 16,0 0-7-16,-1-1 0 0,0 0-1 15,0-2 2-15,-1 2 4 0,-1-1 4 0,-2 1 2 16,1-2 0-16,-1 3 2 0,-1 0 1 15,0 0 1-15,-2 0 3 0,0 0 4 16,-2 3 5-16,0-2 9 0,-1 2 8 0,-1 0 12 16,1 0 9-16,0 2 12 0,-1-1 3 15,-1 3 0-15,0-1-4 0,0 4-9 0,-1 0-13 16,0-1-15-16,0 4-10 0,2-1-14 15,-2 2-5-15,2 1-10 0,0 2-1 16,0 2 13-16,1 0 12 0,1 1 14 0,2-1 20 16,0 3 19-16,0 0 13 0,1-1 3 15,2 3 1-15,-2-1-1 0,2 3-9 0,1-1-12 16,0 1-8-16,2 1-12 0,-1 1-11 15,2 0-10-15,1 1-6 0,0 0-4 0,1-1-5 16,2 1-2-16,0-1-1 0,0 0-1 16,0-1-3-16,1 1-2 0,0-1 0 0,2 1 0 15,1-2-4-15,-1 0-3 0,3 0-2 16,-2 0-1-16,3-1-3 0,-2-1-7 0,3 0-1 15,-1-3-3-15,1-1 2 0,-1-1 1 16,3-2 2-16,0 0 4 0,-1-3 3 16,2 1 3-16,0-1 1 0,2-2 2 0,2 0 2 15,-2-4 2-15,5 1-1 0,3 0-3 16,0-2-1-16,2-1-3 0,2 4-4 0,2-6-6 15,2 2 1-15,3-2 0 0,1 1-1 16,0-2 0-16,1-1-1 0,1-1 2 16,-2-1-1-16,1 0 0 0,-1-2 1 0,-1-2 0 15,-2-2 2-15,0-1 5 0,0-2-2 16,-2-1 4-16,-1-3-3 0,1 0-1 0,-3 0 2 15,-2-2-5-15,0 1-1 0,-2 1 0 16,0-1 1-16,-2 2-2 0,-1-2-1 0,-2 2 1 16,-1-2 0-16,-1 3-2 0,1-3-2 15,-2 0 1-15,0 0 1 0,1 1 0 0,-2-3 0 16,2 0 0-16,0-1 0 0,0-1 2 15,-1-2-2-15,3-2-2 0,-3 3 1 16,1-4 1-16,-2-2 1 0,1 1 0 0,-1-2 3 16,-1 0 3-16,-1-1 2 0,-3-3 3 15,-2 2 1-15,-3-2 1 0,-2-2 2 0,-2-2 0 16,-2 1 0-16,-3-4-1 0,-1 0-2 15,-3 1-5-15,-1-2-2 0,-4 3-3 16,-1-1-5-16,-4 4-1 0,-2 1-3 0,-4 3-8 16,-3 3-11-16,-1 6-19 0,-5 1-40 15,-3 5-67-15,-1 5-174 0,-1 2-165 0,1 3-140 16,0 3-245-16,2 4-120 0,2 1-16 15,3 1 133-15,2 1 146 0,2 2 137 16</inkml:trace>
        </inkml:traceGroup>
      </inkml:traceGroup>
    </inkml:traceGroup>
    <inkml:traceGroup>
      <inkml:annotationXML>
        <emma:emma xmlns:emma="http://www.w3.org/2003/04/emma" version="1.0">
          <emma:interpretation id="{22CFD9A4-0CFA-42ED-95C0-A65970F6447B}" emma:medium="tactile" emma:mode="ink">
            <msink:context xmlns:msink="http://schemas.microsoft.com/ink/2010/main" type="paragraph" rotatedBoundingBox="13087,12827 20437,13304 20348,14677 12998,14199" alignmentLevel="2"/>
          </emma:interpretation>
        </emma:emma>
      </inkml:annotationXML>
      <inkml:traceGroup>
        <inkml:annotationXML>
          <emma:emma xmlns:emma="http://www.w3.org/2003/04/emma" version="1.0">
            <emma:interpretation id="{E4FB8F93-4021-46EE-BDE3-9880017582B3}" emma:medium="tactile" emma:mode="ink">
              <msink:context xmlns:msink="http://schemas.microsoft.com/ink/2010/main" type="line" rotatedBoundingBox="13087,12827 20437,13304 20348,14677 12998,14199"/>
            </emma:interpretation>
          </emma:emma>
        </inkml:annotationXML>
        <inkml:traceGroup>
          <inkml:annotationXML>
            <emma:emma xmlns:emma="http://www.w3.org/2003/04/emma" version="1.0">
              <emma:interpretation id="{BAA3FEA2-5CE7-46B5-903F-11A5C94310B8}" emma:medium="tactile" emma:mode="ink">
                <msink:context xmlns:msink="http://schemas.microsoft.com/ink/2010/main" type="inkWord" rotatedBoundingBox="13084,12875 14349,12957 14263,14282 12998,14199"/>
              </emma:interpretation>
              <emma:one-of disjunction-type="recognition" id="oneOf2">
                <emma:interpretation id="interp2" emma:lang="" emma:confidence="0">
                  <emma:literal>o</emma:literal>
                </emma:interpretation>
                <emma:interpretation id="interp3" emma:lang="" emma:confidence="0">
                  <emma:literal>O</emma:literal>
                </emma:interpretation>
                <emma:interpretation id="interp4" emma:lang="" emma:confidence="0">
                  <emma:literal>0</emma:literal>
                </emma:interpretation>
                <emma:interpretation id="interp5" emma:lang="" emma:confidence="0">
                  <emma:literal>8</emma:literal>
                </emma:interpretation>
                <emma:interpretation id="interp6" emma:lang="" emma:confidence="0">
                  <emma:literal>C</emma:literal>
                </emma:interpretation>
              </emma:one-of>
            </emma:emma>
          </inkml:annotationXML>
          <inkml:trace contextRef="#ctx0" brushRef="#br0" timeOffset="4125.2359">935 6508 207 0,'-5'-5'414'0,"1"0"61"16,-3 0 25-16,-2 2-73 0,1-4-92 0,-1 4-102 15,-1-3-89-15,0 2-59 0,-1 1-33 0,2-1-19 16,-4 1-12-16,2 1-6 0,-1 1-3 15,1 0-3-15,0 1-1 0,-1 1 2 16,-1-1 2-16,-1 1 2 0,1 3 6 0,-1-2 8 16,-1 1 10-16,-2 0 10 0,2 1 11 15,-1 2 13-15,-2-3 11 0,-1 4 16 0,1-3 11 16,-2 1 12-16,1 2 3 0,0 0-1 15,1-1-5-15,-1 3-12 0,1 0-11 16,1 1-17-16,1 1-11 0,-2 1-3 0,1 4 1 16,1 1-5-16,-1 1 2 0,2 2 3 15,0 4 6-15,0 1 9 0,3 1-2 0,-1 2 1 16,4 1-2-16,-1-1-4 0,2 1-3 15,1 0-5-15,1 1-1 0,2-2 2 16,2 2 1-16,-1 0-1 0,1 1-8 0,1 0-9 16,1 2-11-16,1-1-8 0,1 2-8 15,1 0-6-15,-1-2-3 0,1 1-2 0,1-2-2 16,0 1-1-16,2-3-2 0,-1 1 0 15,4-3 4-15,0-2 8 0,1-1 7 16,-1 2 10-16,4-4 8 0,1-1 8 0,-1 1 7 16,4-3-3-16,1 1-3 0,1-1-7 15,3-1 2-15,1-1-9 0,2 0-5 0,1-2-4 16,3 0-6-16,1-4-2 0,2 2-9 15,1-3-3-15,1 0-1 0,-1-1-2 16,2-3-2-16,-1-1-1 0,2-1 2 0,-2 0-3 16,2-4 0-16,-2 0-2 0,1 0 2 15,-1-4-1-15,-1-2-2 0,2-1 1 0,-1-2 0 16,-1-2 0-16,1-1 0 0,1-4-1 15,-1 2 0-15,-1-3 1 0,0-3 0 0,-1 0-1 16,-3-1 1-16,-2 1 0 0,-1-3 0 16,-2-1-1-16,-4-1 1 0,-1 1 0 0,-3-4 0 15,-4-1-2-15,-2-2 3 0,-5-3 0 16,-4-2 0-16,-1-3 3 0,-4 0-1 0,-1-2 4 15,-2-2-4-15,-4-1 0 0,-3-1-4 16,-1 0 0-16,-1-2 2 0,-4 1 0 16,1 1 4-16,-4 0 1 0,-1 2 7 0,-2-1 3 15,-1 3 1-15,-4 2-2 0,0 2 0 16,-4 2-3-16,0 1-4 0,-4 4-6 0,-1 4-2 15,0 4-1-15,1 2-2 0,-3 4 3 16,1 2-2-16,1 4-8 0,2 2-16 0,-1 5-25 16,3 0-46-16,2 5-85 0,1 0-148 15,6 3-129-15,3-2-74 0,4 4-150 0,2-2-168 16,3 1-29-16,1 3 91 0,4-1 101 15,2 0 72-15,4 1 167 0</inkml:trace>
        </inkml:traceGroup>
        <inkml:traceGroup>
          <inkml:annotationXML>
            <emma:emma xmlns:emma="http://www.w3.org/2003/04/emma" version="1.0">
              <emma:interpretation id="{CF222569-46EE-4423-BD3A-17FEC035CB62}" emma:medium="tactile" emma:mode="ink">
                <msink:context xmlns:msink="http://schemas.microsoft.com/ink/2010/main" type="inkWord" rotatedBoundingBox="19088,13217 20437,13304 20358,14527 19009,14439"/>
              </emma:interpretation>
              <emma:one-of disjunction-type="recognition" id="oneOf3">
                <emma:interpretation id="interp7" emma:lang="" emma:confidence="0">
                  <emma:literal>0</emma:literal>
                </emma:interpretation>
                <emma:interpretation id="interp8" emma:lang="" emma:confidence="0">
                  <emma:literal>O</emma:literal>
                </emma:interpretation>
                <emma:interpretation id="interp9" emma:lang="" emma:confidence="0">
                  <emma:literal>o</emma:literal>
                </emma:interpretation>
                <emma:interpretation id="interp10" emma:lang="" emma:confidence="0">
                  <emma:literal>D</emma:literal>
                </emma:interpretation>
                <emma:interpretation id="interp11" emma:lang="" emma:confidence="0">
                  <emma:literal>a</emma:literal>
                </emma:interpretation>
              </emma:one-of>
            </emma:emma>
          </inkml:annotationXML>
          <inkml:trace contextRef="#ctx0" brushRef="#br0" timeOffset="5420.31">6700 6889 322 0,'1'-2'435'0,"1"1"50"0,-2 0-19 15,0-3-56-15,-2 2-93 0,1-1-115 16,1 0-80-16,-3-1-44 0,2 1-28 0,-1-2-17 15,0 0-8-15,-1 1-5 0,0 0 1 16,0 1-1-16,1-1 6 0,-1 1 7 16,-1 1 7-16,0 0 1 0,1-1 3 0,-1 2 2 15,0-1-4-15,-2 2-7 0,1-2-7 16,-4 2-2-16,3 2 0 0,-4-2-2 0,-1 3 5 15,-1 1 8-15,0-1 17 0,0 3 29 16,-2-2 35-16,-1 3 38 0,-1 1 28 16,-2 1 29-16,0 0 18 0,1 2 0 0,1 2-20 15,-1-1-27-15,0 1-26 0,1 4-32 16,0-1-28-16,1 2-24 0,1 0-15 0,0 1-8 15,3 1-6-15,0 1-1 0,2-1 3 16,0 2 3-16,3 2 0 0,0 0 0 16,2-1 5-16,0 2 3 0,1 1 2 0,0 1-3 15,2 1-4-15,0-2-1 0,1 2-10 16,-2-1-10-16,2 0-10 0,0 0-6 0,0-1-2 15,2 3-3-15,-2-3-2 0,2 2-2 16,1-2-1-16,0-3-1 0,2 3-1 0,-1-1-1 16,2-2 2-16,-1 2 1 0,2-2 1 15,2-1 0-15,0 1-1 0,1-3 1 0,-1-1-3 16,4 0 0-16,-1 0-1 0,3-3 0 15,0 0 0-15,3 1 1 0,3-4-1 16,1 1 0-16,0 0 1 0,3-4 1 0,2 0 0 16,1 0-2-16,2-2-1 0,0-2 2 15,1 2-4-15,0-3 1 0,1-1 0 0,-1 0-1 16,0-4 2-16,0 3-2 0,0-3 0 15,-1 1-1-15,0-1 1 0,-2-1 1 16,-1 0-1-16,-2-1-1 0,0-4 1 0,-1 2 0 16,-2-2-1-16,2-1 0 0,-1-1 1 15,0 0 3-15,-1-2-3 0,0-2 1 0,0 1 0 16,0-1 0-16,-1-1 0 0,1 0-1 15,-1-3 1-15,1 2-1 0,0-4-1 16,0 1 0-16,0-2 1 0,0 1 0 0,0-2 0 16,-2-2 0-16,2 3 0 0,-2-3 5 15,0 2-3-15,-1-1 5 0,1-1 2 0,-4 0 7 16,1 1 5-16,-3-1 3 0,-2-1 3 15,-1-1 2-15,-1 1-1 0,-4-2-4 16,-1-4-3-16,-3 0-3 0,-3-3 0 0,-3-3-4 16,-6-2 1-16,-2-3-2 0,-5-3-2 15,-5 1-2-15,-4-2-2 0,-6-2-1 0,-3 4-3 16,-5-2-2-16,-3 2 0 0,-5 3-2 15,-4 3-3-15,-6 4-5 0,-5 3-18 16,-5 7-38-16,-2 4-99 0,-1 7-215 0,-2 2-168 16,3 5-312-16,0 6-152 0,1 2-49 0,4 3 49 15,6 0 191-15,5 1 159 0</inkml:trace>
        </inkml:traceGroup>
      </inkml:traceGroup>
    </inkml:traceGroup>
    <inkml:traceGroup>
      <inkml:annotationXML>
        <emma:emma xmlns:emma="http://www.w3.org/2003/04/emma" version="1.0">
          <emma:interpretation id="{42671C27-8CFC-4F39-AE24-27D9781AE4F3}" emma:medium="tactile" emma:mode="ink">
            <msink:context xmlns:msink="http://schemas.microsoft.com/ink/2010/main" type="paragraph" rotatedBoundingBox="3879,16437 16696,16379 16703,17841 3885,17898" alignmentLevel="1"/>
          </emma:interpretation>
        </emma:emma>
      </inkml:annotationXML>
      <inkml:traceGroup>
        <inkml:annotationXML>
          <emma:emma xmlns:emma="http://www.w3.org/2003/04/emma" version="1.0">
            <emma:interpretation id="{D84D1F2C-D799-4FF2-A3BC-E32510030674}" emma:medium="tactile" emma:mode="ink">
              <msink:context xmlns:msink="http://schemas.microsoft.com/ink/2010/main" type="inkBullet" rotatedBoundingBox="3879,16437 11635,16402 11641,17864 3885,17898"/>
            </emma:interpretation>
            <emma:one-of disjunction-type="recognition" id="oneOf4">
              <emma:interpretation id="interp12" emma:lang="" emma:confidence="0">
                <emma:literal>↳</emma:literal>
              </emma:interpretation>
            </emma:one-of>
          </emma:emma>
        </inkml:annotationXML>
        <inkml:trace contextRef="#ctx0" brushRef="#br0" timeOffset="19858.1358">-8846 10434 230 0,'-6'-12'382'0,"2"-3"43"0,0-2 36 0,1 3-70 16,0-3-119-16,2 1-69 0,1-2-46 0,1-1-32 15,2-3-31-15,1 2-20 0,0-3-14 16,2 1 5-16,-1-1 23 0,2 1 40 0,1-1 65 15,-1 2 70-15,0 0 54 0,-1-2 34 16,-1 2 18-16,-1 4-9 0,-1-2-43 0,-2 4-53 16,-1 2-53-16,0 3-45 0,0 0-48 15,-2 4-35-15,0 2-27 0,1 1-23 16,-2 2-14-16,2 4-8 0,-1 4-6 0,2 7-2 15,-1 8 3-15,1 3 1 0,1 7 10 16,2 5 5-16,0 7 2 0,2 7 0 0,2 9-3 16,2 9-2-16,-1 8-6 0,0 7-8 15,0 4-3-15,-1 3-1 0,1-1 0 16,-1-1 1-16,0-7 0 0,0-7 0 0,0-4 2 15,-3-10-2-15,2-6 0 0,-1-10 1 0,-1-6-1 16,0-7 4-16,-1-6 1 0,0-5 6 16,-2-5 4-16,1-5 3 0,0-2 1 0,-2-7-4 15,0-3-1-15,0-5-7 0,-1-5-4 16,0-5-5-16,-4-3-2 0,1-3-3 0,-1-1 0 15,-1-3-1-15,-2-3-2 0,-2 1-5 16,-2-2 0-16,0-3-1 0,-3 2-4 0,1-1-1 16,0 0 5-16,0 3 1 0,2-2 5 0,1 3 1 15,-1 0 4-15,1-1 3 0,1 3-2 16,2 1 0-16,1-2 1 0,0 1-1 15,4 1-1-15,0 0 2 0,3 2 1 0,0 0 0 16,3 2-2-16,1 2 1 0,3 1 1 16,1 1-1-16,2 2-1 0,1-1 1 0,1 2 1 15,4 2 0-15,-1 0-1 0,3 0-2 16,1 2 3-16,3 0 0 0,0 1-1 15,1 2 0-15,2 0 0 0,2 0 2 0,2 1-2 16,2 2-1-16,0 1 2 0,2 1 1 16,2 1 0-16,2 2-1 0,0 1 2 0,0 1 2 15,4-2-1-15,-1 3-1 0,3-2-1 16,2 2 1-16,5-1-2 0,1 0-1 15,2 1-4-15,5-1 3 0,1 0 1 0,3-1-2 16,1-1 2-16,0-1-1 0,2 1 1 16,0-1 2-16,-1-1-1 0,0 0-1 0,0-3-1 15,-2-1 5-15,1-1-1 0,-1 1 0 16,0-1 0-16,-1 0-1 0,-1-1 0 0,1 2-2 15,-2 0-1-15,-1 0 0 0,-2 2 0 16,0 0 2-16,-2 2-2 0,-2-1 2 0,-1 2-2 16,-3 0 0-16,-4 0 0 0,-1 2 0 15,-3 0 1-15,-2 1 1 0,-1-1 1 16,1 1 0-16,-3-1 1 0,2 1-2 0,-1-2 1 15,1 0-1-15,2 1 0 0,-1-1 2 16,2-1 1-16,0 0 1 0,0 0 2 0,3 0-2 16,1 0 0-16,1 0-3 0,0 0-2 15,3 2-2-15,-1-1 0 0,1 2 2 16,2 0-2-16,-2 0 3 0,1 1 0 0,0-1 1 15,-3 3-1-15,0-2 0 0,-1 0 0 16,-1 0 0-16,-1 0-1 0,-1 0 1 0,0-1 1 16,-1 0-1-16,-1 1-1 0,-2-2 1 15,1 1-1-15,-1-2 0 0,-1 1-1 0,1-2 4 16,-3 1 0-16,1 1-2 0,0-1 3 15,0 0-1-15,-2 1-2 0,0-2-2 0,2 4 1 16,-2-4 1-16,4 3-2 0,-1 0 2 16,0-3 1-16,1 4 4 0,1-1-4 0,1 0 1 15,1-2 0-15,0 1-2 0,2-2 2 16,0 1-3-16,1-1 1 0,-2-1 1 15,1 1 0-15,-2-1-1 0,-1 0-2 0,0 0 1 16,-2-1 2-16,1 1 0 0,-1 1 0 16,-1-1 5-16,1 1-1 0,-1-2-2 0,0 2-2 15,0 0 1-15,0 0-2 0,-1 0-1 16,-2 0 1-16,-1 2 1 0,-3-1 0 15,1-1 0-15,-2 1 1 0,0 1-1 0,-1-1-1 16,0 0-1-16,1 1 0 0,0 1 0 16,1 0 1-16,-1-1 2 0,1 0-1 0,0 1 1 15,2-1-1-15,0 1-1 0,-1 0-1 16,2-2 0-16,-3 1-1 0,2-1 1 15,-2-1 0-15,2 2 1 0,0-1-5 0,-2-1 4 16,1 1 0-16,1 1 3 0,0-2-2 16,1 0 2-16,0 0 4 0,0 0-2 0,0 0-1 15,-2 0-2-15,2 0 1 0,0 0-1 16,-1 2 0-16,-2-1 2 0,0 0 0 0,-2 2 1 15,-2-2 1-15,0 1 2 0,-1-2 0 16,-2 0 0-16,-1 0 1 0,-2 0 0 0,0 0-1 16,-2 0 0-16,-1 0-1 0,1 0 1 15,-1-2 0-15,1 0-1 0,0 0 0 16,1 1 0-16,1 0-1 0,2-1-1 0,0 2-3 15,1 0 1-15,2 0-1 0,0 2-1 16,1-1 0-16,1-1 0 0,1 1 1 0,-1-1-1 16,-2 2 0-16,0-1 1 0,-3 0-2 15,-2 1 0-15,-2-2 1 0,0 0 0 16,-3 0 0-16,0 0 0 0,-1 0 3 0,1 0-2 15,-1 0-1-15,0 0 1 0,1 0-1 16,3 0 1-16,0 0-1 0,-1 0 1 0,3 0 0 16,0 0 0-16,1 0 2 0,0-2-1 15,1 2 1-15,-2 0 0 0,2 0 1 16,-1 0-2-16,0 0-2 0,-2 0 2 0,-1 0-2 15,-2 0 0-15,-1 0 0 0,-1 0-1 16,0 0 2-16,-3 0-1 0,1 0 2 0,-2 0-1 16,1 0 0-16,-2 0 2 0,1 2-1 15,-2-2-1-15,1 0-1 0,-1 0 1 16,-1 0 0-16,-2 0-1 0,2 0-1 0,-1 0 1 15,-1 0 0-15,2 0 1 0,-2 0-2 16,1 0 2-16,-2 0 3 0,2 0 0 0,-2 0 0 16,0 0 2-16,0 0 0 0,-1-2 1 15,-1 1 1-15,0 0 2 0,1-1 2 16,-2 0 1-16,0 0 2 0,1-4-1 0,-1 0-1 15,-1 0-3-15,0-1-2 0,0-3-3 16,0-2-2-16,-1-2-1 0,-1-2 0 0,2-3-2 16,-2-1-1-16,-1-4 1 0,0-3 0 15,-1-1 0-15,1-1-3 0,-2-1 2 0,1 1 0 16,-1-3 1-16,1 3 0 0,0-2-1 15,-1 1 0-15,2 2 0 0,-1 1-1 0,1-1 0 16,-1 1 1-16,1 4 0 0,0-1-1 16,2 2 2-16,0 1 0 0,-1 1 0 0,2 1 0 15,0 4 1-15,0 0 0 0,0 4-1 16,0 1 0-16,0 4 0 0,-1 1-5 15,1 3 1-15,-1 6-1 0,-1 6-1 0,-1 8 3 16,1 5 3-16,-1 9 2 0,-1 7 5 16,0 8 7-16,0 6 1 0,-1 5 5 0,0 5-1 15,1 3-2-15,-3 5-3 0,0 2-1 16,0 0-6-16,0-1 2 0,-1-3-4 15,1-4 1-15,2-4-3 0,-1-6 0 0,3-6 2 16,1-5-5-16,-1-5 3 0,2-3 1 16,-1-6 2-16,4-2-1 0,-1-5-1 0,0-1 0 15,2-2 0-15,1-4-2 0,0-1 0 16,0-5 0-16,2 2 1 0,-1-4-1 0,0-2 2 15,-1 0 0-15,-2-2 1 0,1-2 0 0,0 1-1 16,0-2 0-16,-1-1 1 0,1 0-3 16,1-3 0-16,-1 2 1 0,1-1-1 0,-1-1 1 15,0 2-2-15,-2-1 1 0,0-1-1 16,2 3 0-16,-1-1-1 0,-1 1-1 0,0-2 0 15,-1 1 0-15,2 1-2 0,-1 0 2 16,-1 0 0-16,0 0 1 0,0 0-1 0,0 0-5 16,0 0-9-16,0 0-19 0,-3 1-39 15,2 1-54-15,-3-2-128 0,0 0-170 16,1-3-112-16,-1 0-200 0,-4 0-181 0,1-2-60 15,-3-1 65-15,5-3 143 0,-2 0 103 16,1-3 210-16</inkml:trace>
      </inkml:traceGroup>
      <inkml:traceGroup>
        <inkml:annotationXML>
          <emma:emma xmlns:emma="http://www.w3.org/2003/04/emma" version="1.0">
            <emma:interpretation id="{6092ACCD-0202-40EB-80AA-4CBBC063B717}" emma:medium="tactile" emma:mode="ink">
              <msink:context xmlns:msink="http://schemas.microsoft.com/ink/2010/main" type="line" rotatedBoundingBox="14660,16921 16698,16911 16699,17067 14661,17076"/>
            </emma:interpretation>
          </emma:emma>
        </inkml:annotationXML>
        <inkml:traceGroup>
          <inkml:annotationXML>
            <emma:emma xmlns:emma="http://www.w3.org/2003/04/emma" version="1.0">
              <emma:interpretation id="{FB6AA16B-0636-45E9-81DF-E1FF623E676C}" emma:medium="tactile" emma:mode="ink">
                <msink:context xmlns:msink="http://schemas.microsoft.com/ink/2010/main" type="inkWord" rotatedBoundingBox="14660,16921 16698,16911 16699,17067 14661,17076"/>
              </emma:interpretation>
              <emma:one-of disjunction-type="recognition" id="oneOf5">
                <emma:interpretation id="interp13" emma:lang="" emma:confidence="0">
                  <emma:literal>_</emma:literal>
                </emma:interpretation>
                <emma:interpretation id="interp14" emma:lang="" emma:confidence="0">
                  <emma:literal>~</emma:literal>
                </emma:interpretation>
                <emma:interpretation id="interp15" emma:lang="" emma:confidence="0">
                  <emma:literal>-</emma:literal>
                </emma:interpretation>
                <emma:interpretation id="interp16" emma:lang="" emma:confidence="0">
                  <emma:literal>r</emma:literal>
                </emma:interpretation>
                <emma:interpretation id="interp17" emma:lang="" emma:confidence="0">
                  <emma:literal>z</emma:literal>
                </emma:interpretation>
              </emma:one-of>
            </emma:emma>
          </inkml:annotationXML>
          <inkml:trace contextRef="#ctx0" brushRef="#br0" timeOffset="50689.8993">1938 10573 238 0,'-9'0'413'0,"3"0"41"0,-1-3 20 16,1 2-72-16,2-1-121 0,0 0-107 0,1 0-57 15,0 2-34-15,2 0-19 0,0 0-11 16,1-3-9-16,1 2-7 0,2-1-8 0,1-2-5 15,3 0-8-15,1-1-8 0,2 0 0 16,2 0-2-16,2-1-1 0,2 1-1 16,4 0 2-16,0-1 3 0,5 0-1 0,1 2 1 15,4-2 0-15,5 2 1 0,5-3 1 16,6 2 3-16,7-1 3 0,4 1 2 0,8-1-2 15,4 1 1-15,2-2-1 0,5 3-5 16,4-2-6-16,-1 3 1 0,1-1 1 16,3 1-1-16,-2 3 0 0,3-2-1 0,-2 1 2 15,1 0-2-15,-1-1-1 0,-3 2-2 16,-5 0 2-16,-4 0 3 0,-5 0 5 0,-9-1 5 15,-8 0 13-15,-7 0 9 0,-6-2 12 16,-8 2 13-16,-5-2 12 0,-4 2 17 16,-3 0 17-16,-4 1 20 0,-2-1 15 0,-1-1 3 15,-3 1-10-15,-1 1-15 0,-1 0-26 16,-1 0-29-16,-1 0-27 0,-1 0-18 0,1 0-7 15,1 0-14-15,-2 0-12 0,0 0-23 16,0 0-41-16,0 0-59 0,0 0-58 16,0 3-38-16,0-2-26 0,0 4-45 0,-4-1-122 15,-2 2-105-15,-1 0-30 0,-1 1-5 16,1 1 9-16,0 0 53 0</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9:37.3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A0F2DC-C1BC-455C-BB5E-2EE5E2C13EF4}" emma:medium="tactile" emma:mode="ink">
          <msink:context xmlns:msink="http://schemas.microsoft.com/ink/2010/main" type="inkDrawing" rotatedBoundingBox="12790,8626 14303,8434 14443,9532 12930,9725" hotPoints="14291,9127 13611,9807 12931,9127 13611,8448" semanticType="enclosure" shapeName="Circle"/>
        </emma:interpretation>
      </emma:emma>
    </inkml:annotationXML>
    <inkml:trace contextRef="#ctx0" brushRef="#br0">865 111 202 0,'-2'-3'427'0,"2"-1"48"15,-2-2 31-15,0 0-68 0,1 0-106 16,-2 0-126-16,-1 0-77 0,0-1-47 16,-2 1-27-16,2 0-18 0,-1 1-13 0,-1 0-10 15,1 1-4-15,-1 0-3 0,-1 1-3 16,2-1 1-16,-2 0-1 0,2 2 1 0,-2-1 0 15,0 1 1-15,0-1 0 0,-1 1 1 16,-1 0-2-16,-2-1-1 0,2 2 0 16,-4-2 0-16,2 2-1 0,-1-1 2 0,-2 2 4 15,1 0 4-15,-1 0 2 0,-1-2 4 16,-2 2 5-16,1 0 2 0,1 0 1 0,-2 0 2 15,-1 2 0-15,3-2-3 0,-3 0-3 16,2 0-3-16,1 3-2 0,-2-2-5 16,0 2-2-16,2 0 0 0,0 0-2 0,0 0 4 15,0 0 1-15,1 0-1 0,-1 1 0 0,1 2-2 16,1-3 1-16,0 3-6 0,-1 0-2 15,2 0-2-15,0 2 0 0,1-2 0 0,0 0-1 16,-2 0-2-16,4 3 2 0,-2-1 2 16,0 2-2-16,0 0-1 0,1 0 0 15,-1-1 0-15,1 1 0 0,1 2 0 0,-1 0-2 16,-1 2 2-16,2-3 2 0,-1 4 2 15,-1-2 0-15,1 3 2 0,1-1 1 0,-1-1-2 16,2 2 1-16,0 0-2 0,-1-1 2 16,2 1-2-16,1-1 0 0,-1 2 0 15,1 0-1-15,1 0 1 0,-1 2-2 0,1-2 0 16,-1 1 1-16,2 3 0 0,0-3 0 15,0 4-2-15,1-2 1 0,0-2 2 0,1 3 0 16,0-2 2-16,1 0 1 0,-1 0 0 16,2-1 2-16,0 1 2 0,2-1-2 15,-1-1 0-15,1 1-2 0,0-2-1 0,2 1-1 16,1-2-1-16,-1 1 8 0,1-2 9 15,1 2 10-15,-2-1 4 0,1 0 3 0,2 0 4 16,-1-1-3-16,1-1-7 0,-1 0-7 16,1-1-3-16,2 0 1 0,-1-1-1 15,1 0-1-15,1 0-3 0,0-2-1 0,1 1 1 16,0 0-4-16,1-1-3 0,0 1-5 15,2-1 3-15,0 1 1 0,1 0 3 0,-1-2-3 16,1 1 1-16,0-1 3 0,0 1 0 16,0-2-3-16,-1 3-2 0,0-3-1 15,0-1 2-15,-1-1 2 0,0 0 13 0,2-1 19 16,-1-2 13-16,1 1 16 0,0-3 8 15,0 1 4-15,1-1-6 0,0 0-14 0,0-1-15 16,2 1-15-16,-1-1-7 0,-1-1-4 16,1 1-6-16,0 0-4 0,0 0 0 15,-1-2 0-15,1 2 0 0,1-1 0 0,0 0 1 16,0 0 1-16,-1-1 2 0,1 0-3 15,0 0-1-15,0-1 4 0,0 1 2 0,0-1-1 16,-2-2-4-16,2 3 3 0,0-1-2 16,0-1 1-16,0 0-2 0,1 0-1 0,0 0 6 15,1 1 2-15,-1-3 1 0,0 2 1 16,2-1 2-16,-2 0 4 0,0 0 0 0,0 2 0 15,1-3 4-15,-1 1 3 0,-1 0 3 16,1 1 4-16,0-2 6 0,-2 0 10 16,1 1 9-16,0-1 7 0,-1 1 8 0,1-1 6 15,0-1 0-15,0 0-2 0,-1-1-10 16,-1 0-9-16,1-1-13 0,-2 3-13 0,-2-3-9 15,1 0-8-15,-1 2-7 0,-2-2-5 16,0 0-1-16,-2 2-3 0,1-2-2 16,-1 0-4-16,0 1 3 0,0-1-1 0,-2 2-2 15,1-2-1-15,-1-1 0 0,0 1 1 16,-1 0-5-16,1 0 0 0,-2-1 1 0,1 0 1 15,-1 1 0-15,-1-1 1 0,2-1 0 16,-2 0 0-16,-1 1 0 0,1-1-2 16,-1-2 2-16,-1-2-2 0,0 3 0 0,-1-3-2 15,2 1 2-15,-3 0 1 0,1 0-1 16,-1 1 1-16,0 0 1 0,0 1 0 0,-1 0 3 15,1 1-1-15,-2 1 1 0,1-1 2 16,0-2 2-16,-2 4-1 0,0-3 0 16,0 2 0-16,1-2 0 0,-1 2 1 0,-1-1-2 15,0-1 0-15,-1 1-2 0,1 1 0 16,-1-2-3-16,-1 2 0 0,-1-3-1 0,2 1-4 15,-2 1 3-15,-1-2 0 0,0 1 2 16,-1 1-1-16,1-2 0 0,1 1 3 16,-1 1 1-16,1 0-3 0,-1 2-2 0,0-2 1 15,-1 1 3-15,0 1-2 0,-2 0-2 0,-2 1 0 16,1 2 0-16,-3-2-1 0,-3 0-1 15,-3 2-1-15,-2-2 0 0,-5 2-2 0,-2-2-3 16,-3 2-4-16,-1-3-8 0,-3 3-13 16,0 1-23-16,1-3-33 0,1 3-57 15,1 2-123-15,1 1-129 0,3 0-79 0,2 0-42 16,2 3-99-16,3 3-157 0,1 0 12 15,0-1 73-15,1 2 60 0,2-1 47 0,4 1 126 16</inkml:trace>
  </inkml:traceGroup>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9:40.6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82C0DF4-A139-430B-8CF5-EEA03AD7BD7F}" emma:medium="tactile" emma:mode="ink">
          <msink:context xmlns:msink="http://schemas.microsoft.com/ink/2010/main" type="writingRegion" rotatedBoundingBox="10609,5574 14324,5574 14324,11903 10609,11903"/>
        </emma:interpretation>
      </emma:emma>
    </inkml:annotationXML>
    <inkml:traceGroup>
      <inkml:annotationXML>
        <emma:emma xmlns:emma="http://www.w3.org/2003/04/emma" version="1.0">
          <emma:interpretation id="{F2647C4B-9B5F-4EBF-A86C-46B4A02593C9}" emma:medium="tactile" emma:mode="ink">
            <msink:context xmlns:msink="http://schemas.microsoft.com/ink/2010/main" type="paragraph" rotatedBoundingBox="10609,5574 14324,5574 14324,11903 10609,11903" alignmentLevel="1"/>
          </emma:interpretation>
        </emma:emma>
      </inkml:annotationXML>
      <inkml:traceGroup>
        <inkml:annotationXML>
          <emma:emma xmlns:emma="http://www.w3.org/2003/04/emma" version="1.0">
            <emma:interpretation id="{C262847F-92BD-4BBA-8FE3-D57D0C37AFF9}" emma:medium="tactile" emma:mode="ink">
              <msink:context xmlns:msink="http://schemas.microsoft.com/ink/2010/main" type="line" rotatedBoundingBox="10609,5574 14324,5574 14324,11903 10609,11903"/>
            </emma:interpretation>
          </emma:emma>
        </inkml:annotationXML>
        <inkml:traceGroup>
          <inkml:annotationXML>
            <emma:emma xmlns:emma="http://www.w3.org/2003/04/emma" version="1.0">
              <emma:interpretation id="{06770092-F662-4BD0-B0DA-4500B1559435}" emma:medium="tactile" emma:mode="ink">
                <msink:context xmlns:msink="http://schemas.microsoft.com/ink/2010/main" type="inkWord" rotatedBoundingBox="13054,10802 14324,10802 14324,11903 13054,11903"/>
              </emma:interpretation>
              <emma:one-of disjunction-type="recognition" id="oneOf0">
                <emma:interpretation id="interp0" emma:lang="" emma:confidence="1">
                  <emma:literal/>
                </emma:interpretation>
              </emma:one-of>
            </emma:emma>
          </inkml:annotationXML>
          <inkml:trace contextRef="#ctx0" brushRef="#br0">888 4408 375 0,'-1'-3'453'0,"-2"-1"39"0,2 1-15 0,-2-3-73 15,-1 2-121-15,0-2-112 0,1 3-64 16,-1-1-36-16,1-1-20 0,-1 1-17 0,0-1-12 15,-1 0-4-15,-1 2-8 0,1-3 1 16,-4-1-1-16,2 2-2 0,1 0 1 16,-4 0 2-16,2 0 10 0,-2 0 5 0,-1 1 8 15,1 1 9-15,1-1 10 0,-4 2 6 16,1 0 4-16,0 1 1 0,-3 1 3 0,-1 0 7 15,1 0 4-15,-1 3 6 0,-1-3 8 16,2 3 5-16,0 0-1 0,0 0-5 16,-2 3-5-16,2 1-3 0,-1 0-16 0,-1 1-8 15,2 0-3-15,0 4-7 0,1-1-13 16,-1 1-8-16,0 2-1 0,0 0-6 0,1 2-4 15,0 0-4-15,2 1 4 0,0 3 2 16,1-2-1-16,0 2 1 0,1 3 6 0,2-2 12 16,-1 1 20-16,1 1 15 0,0-1 15 15,1 0 11-15,0 1 0 0,0-2-5 0,2 0-16 16,1 0-12-16,1 2-5 0,0-1-3 15,0 0-3-15,3 2-1 0,0 0-4 16,0 0-7-16,3 1-7 0,0-2-10 0,0 1-7 16,1-1-4-16,1 1-1 0,2 0-4 15,-1-3 2-15,2 1 0 0,2 0 1 0,-1-2 1 16,1 0 5-16,1 0 6 0,1-2 4 15,2 0 8-15,0-1 8 0,-1-1 2 16,3 1-4-16,-1-1-7 0,1-1-2 0,1 0-7 16,1 0-1-16,1 0-5 0,0-2 0 15,2 1 1-15,1-1 1 0,0-2 0 0,1 0-4 16,1-2 2-16,-1-2-2 0,0-1 0 15,2 0-3-15,1-4-2 0,0 0-1 16,2-1 0-16,-1-2-2 0,2-1 0 0,0 0-3 16,-1-3 0-16,0 0-1 0,1-1-1 15,-1 0-1-15,-1 0-1 0,1-1 0 0,-1-2-2 16,1 2 2-16,-2-3 0 0,0-2-2 15,-1 1-1-15,-2 1 0 0,2-2 1 0,-3 0-1 16,1-2 0-16,1 1 1 0,-1-1 3 16,-2 1-1-16,-1-2 3 0,0 1 2 0,-4-1 4 15,1 0 1-15,-2 2 1 0,-2-4 0 16,1 2-2-16,-1-2-2 0,-2-1-1 0,0 2 1 15,0 0-1-15,-3-1 0 0,0-1 3 16,-1-1-1-16,0 1 2 0,-2-1 0 16,-1-1 3-16,1-2-1 0,-4-1 1 0,2-2 2 15,-3-1-1-15,-2-2 3 0,1-2 0 16,-3 2 3-16,-2-2 1 0,-1-1 0 0,-2 0-4 15,-2 0-1-15,-4 2-1 0,-2-1-2 16,-3 2-3-16,-5-1-2 0,-3 3-3 16,-5-1-2-16,-1 2-3 0,-5 1-2 0,0 2-2 15,-1 1 0-15,0 2-2 0,0 2-5 16,-1 3-13-16,-1 3-21 0,0 5-38 0,-1 2-65 15,2 2-153-15,1 4-169 0,6 2-102 16,2 2-205-16,3 1-158 0,6 2-43 16,1-2 101-16,7 3 142 0,2-4 100 0,5 4 218 15</inkml:trace>
        </inkml:traceGroup>
        <inkml:traceGroup>
          <inkml:annotationXML>
            <emma:emma xmlns:emma="http://www.w3.org/2003/04/emma" version="1.0">
              <emma:interpretation id="{C8A92498-30FA-434E-8F9F-75ABC161E40B}" emma:medium="tactile" emma:mode="ink">
                <msink:context xmlns:msink="http://schemas.microsoft.com/ink/2010/main" type="inkWord" rotatedBoundingBox="10609,5574 12161,5574 12161,6580 10609,6580"/>
              </emma:interpretation>
              <emma:one-of disjunction-type="recognition" id="oneOf1">
                <emma:interpretation id="interp1" emma:lang="" emma:confidence="0">
                  <emma:literal>o</emma:literal>
                </emma:interpretation>
                <emma:interpretation id="interp2" emma:lang="" emma:confidence="0">
                  <emma:literal>O</emma:literal>
                </emma:interpretation>
                <emma:interpretation id="interp3" emma:lang="" emma:confidence="0">
                  <emma:literal>0</emma:literal>
                </emma:interpretation>
                <emma:interpretation id="interp4" emma:lang="" emma:confidence="0">
                  <emma:literal>9</emma:literal>
                </emma:interpretation>
                <emma:interpretation id="interp5" emma:lang="" emma:confidence="0">
                  <emma:literal>a</emma:literal>
                </emma:interpretation>
              </emma:one-of>
            </emma:emma>
          </inkml:annotationXML>
          <inkml:trace contextRef="#ctx0" brushRef="#br0" timeOffset="30516.7454">-1441-874 252 0,'-2'-2'350'0,"1"-1"33"16,1 2-29-16,-1-4-54 0,-1 4-63 15,2-2-64-15,-1 0-44 0,0 1-19 0,1 0-12 16,-2-1-11-16,1 0-9 0,1 3-11 16,-2-3-5-16,2-1-12 0,-2 3-11 15,2-1-9-15,-3 0-8 0,2 1-3 0,-1-2-4 16,-1 2-3-16,-1 0-2 0,2 0-3 15,-4-2 0-15,2 2-2 0,-2 0-3 0,1 0 2 16,-2 1 0-16,-1-2 0 0,-2 2-2 16,1 0 3-16,-1 2-1 0,-2-2-1 15,1 2-2-15,-2-1 2 0,1 0 2 0,-1 1-1 16,0 0-1-16,-1 1 2 0,2-1 1 15,-2 2-1-15,0 1 0 0,2-2-1 0,-2 1-1 16,0 2 0-16,2-2 1 0,-1 2 2 16,2 0-2-16,-1-2 3 0,2 2-3 0,-1 0-3 15,0 1 2-15,2-1-3 0,-1 2 4 16,1 0-3-16,-1 0 3 0,0 0-1 15,2 0-1-15,-2 0 0 0,1 1-5 0,-1 1 2 16,1-3 2-16,-2 3 2 0,0 0-2 16,0-1 3-16,1 0-1 0,-1 1-2 0,0 0-1 15,1 0 0-15,1-1 3 0,-1 1-1 16,0 2 0-16,1-2 4 0,-1 3-1 0,2-3-1 15,0 1-2-15,1 0-1 0,0-1 1 16,1 2-2-16,0-1 0 0,0 1 0 16,1 0 0-16,0-2 2 0,0 0-2 0,-1 0 0 15,2 1 0-15,-1 0-1 0,1 2 1 16,0 1 0-16,-2-4 0 0,1 2 1 0,-1 0-1 15,1-1 0-15,0 3 0 0,0-3 0 16,-1 2 0-16,2-2-1 0,0 1 1 0,0-2 0 16,3-1-1-16,-2 0 1 0,0 0 0 15,0-1 2-15,1 0 0 0,0 0 1 16,0-1-1-16,0-1 0 0,1-1-2 0,1 1-1 15,-2 1 0-15,2 0 1 0,0-1-1 16,0 1 0-16,0 3 1 0,0-2 0 16,0 1 0-16,2 1 0 0,-2-2 0 0,1 2-1 15,1 0 1-15,-2 0-1 0,2-1 1 0,0 1 0 16,-1-1-1-16,0 1 2 0,2-1-3 15,-1-2 2-15,0 0-2 0,1 0 1 16,0-1 2-16,0 2-1 0,-1-2 3 16,1-2-2-16,1 3 1 0,-1 0-3 0,2 0 1 15,0-1-1-15,0 0-2 0,1 0 1 0,-1 1 1 16,2-1 3-16,-2 0-2 0,0 1 1 15,0-1 0-15,-1-2 1 0,3 3-1 16,1-1-3-16,2-1 2 0,-2 0 0 0,2-1 1 16,-1 0 0-16,0-1-1 0,0 1 1 15,1-3-1-15,-2 1 0 0,2 1 0 16,-2-2 0-16,-1 2 0 0,1-2 0 0,0 1 0 15,-1-2-1-15,0 4 0 0,-1-4 1 16,1 2 0-16,-1-2 2 0,1 1-2 0,0-1 0 16,0 1 1-16,0 1-1 0,1-2 1 15,-2 0-2-15,1 2 1 0,-2-1 1 0,2-1-1 16,0 0-1-16,0 0 1 0,0-1 0 15,-1 1-1-15,1 0 1 0,2-2 0 16,-3 2 0-16,3 0 0 0,-2 0 0 0,-1 0-1 16,0 2 0-16,-1-1 0 0,1-1 1 15,-2 0-4-15,2 0 1 0,-1 0 2 0,-1 0-3 16,2 0 3-16,-2 0-1 0,1 0 6 15,1 0-1-15,-2 0-1 0,1 0 0 16,1 0-1-16,-1 0 0 0,1 0-1 16,-1 0 1-16,2 0-1 0,-1 0 0 0,1 0 0 15,-2 0 0-15,1 0-1 0,-1 0-1 16,-1-1 2-16,2 1 0 0,-2 0 1 0,0 0 0 15,0 0-1-15,-1 0 1 0,1 0-1 16,-1 0 0-16,1 0-1 0,0 0-1 0,-1 0 2 16,1 1 0-16,-1-1 0 0,-1 0-3 15,1 1 2-15,1 1 1 0,-1-2 0 0,1 1-1 16,-1-1 0-16,0 0 1 0,-1 0 2 15,1 0-2-15,0 1 0 0,-2 1 0 16,1-2 1-16,0 1-2 0,0 0 0 16,-1-1-1-16,1 1 2 0,0-1 2 0,-2 1-1 15,3 1 3-15,-3-2-4 0,3 1 0 0,-2 0 0 16,1-1-3-16,-1 1 1 0,2-1-1 15,-1 2 3-15,1-1 0 0,1-1 1 16,2 1 0-16,-2-1-1 0,0 0 3 0,0 0-3 16,2 0 1-16,-2 0-1 0,1 0 0 15,-1 0 1-15,1 1-2 0,-1-1 1 0,-2 0 0 16,3 0 0-16,-3 0-1 0,2 0 0 15,1 0 1-15,-3 0-1 0,2 0 1 16,2 0-2-16,-1 0 2 0,0 0 2 0,0 0 3 16,2 0 0-16,-2 0-1 0,2 0 1 15,-1 0-3-15,1 0-1 0,-2 0-2 0,2 0-1 16,-1 0 1-16,-1 0 0 0,1 0-1 15,-1 0 0-15,1 0 1 0,-1 0 2 16,-1 0 0-16,0 0 2 0,1 0-1 0,0 0-2 16,-2 0 0-16,1 0-1 0,0 0 0 15,0 0-3-15,0 0 4 0,0 0 1 16,1 1 0-16,0-1 0 0,1 2-1 0,-1-2 0 15,1 0-1-15,-1 1 0 0,-1-1 0 16,2 1 0-16,1-1 1 0,-2 2 0 0,2-1 5 16,-2-1-2-16,2 1 3 0,-1 1-2 0,1-2-1 15,-2 0-1-15,1 3-4 0,-1-3 1 16,2 1 0-16,-1-1 0 0,0 0 1 15,0 0 2-15,1 0 1 0,-2-1-3 0,2 1-4 16,-1-1 2-16,1-1 2 0,-2 2-3 16,2 0 3-16,-2-2 0 0,4 1 2 0,-4-2-1 15,2 3-2-15,-1-1 2 0,0 1-4 16,-1-1 3-16,0-1 1 0,1 1 0 0,-1 0 0 15,1 1-1-15,-1 0-1 0,-1 0 0 16,0 0 0-16,2-1-2 0,-2 1 1 0,0 0 1 16,0 0 1-16,2-1-1 0,-2-1 2 15,1 2 1-15,-1-1-1 0,2 1 0 0,-1 0-2 16,1-1-1-16,-1 1 1 0,1-1 0 15,1 1 1-15,-2-2-2 0,4 1 2 16,-3 1 0-16,1-1 2 0,0 1-1 0,0-2 0 16,0 0 1-16,1 1 0 0,0 0-1 15,1-2-4-15,-1 2 1 0,2-1 0 0,-1-1-1 16,1 0 3-16,-1 1 0 0,2 0 1 15,-1-1-3-15,1 0 2 0,-1 2 1 16,-1-2-1-16,1 1 1 0,-2-2-1 16,0 2 3-16,-1 0-1 0,0-1 0 0,0 0-1 15,-1 0 0-15,0-1 1 0,0 0-1 0,-1 0 1 16,1 0-1-16,-2 0-2 0,3 0 0 15,-2 2 0-15,1-4 1 0,-1 3-2 16,0-1 1-16,0 1 1 0,1-3 2 0,-2 3-3 16,1-1 1-16,1-2 1 0,-2 2-1 15,0-2 1-15,0 1-3 0,0-2 3 0,2 1 0 16,1 0-2-16,-2 0 1 0,2-2-1 15,-2 1 2-15,2-2-1 0,-1 2-1 16,-1-2 1-16,1 0-1 0,-2 1 1 0,0-1 0 16,-1 0 0-16,0-1 0 0,-1 3 1 15,1-3-1-15,-2 0-1 0,1 1 1 0,-1-1 0 16,1-1-1-16,-2 0 1 0,0-1 1 15,0 1 0-15,0-1-1 0,0 0 0 16,0 0 1-16,0 0-1 0,0 0 0 0,0 1-1 16,0-1 1-16,0 2 1 0,0 0 1 15,-2-2-1-15,1 2 2 0,1 0-1 16,-3 1-2-16,2-1 0 0,-1 0 0 0,0 0 0 15,0 1-1-15,1 0 0 0,-1-1 1 16,0 0-1-16,0 1 1 0,1-1-1 0,-2 0-1 16,2 2 2-16,-1-3 0 0,1 3-1 15,-2-1 0-15,2 0 0 0,-2 2 1 0,0-2-1 16,1 2 1-16,-1-2 0 0,0 3 0 15,0-1 1-15,1 0 0 0,-1 1 0 16,2 0 1-16,-2-1-2 0,0 1 1 0,0 0 0 16,1 0-1-16,-1-1-1 0,-1 3 0 15,1-2 1-15,-1 0 0 0,1 1-2 0,-1-1 2 16,0 0 1-16,1 1-1 0,-1 0 2 15,1-1-2-15,-1 0 0 0,0 3 1 16,1-2-1-16,-1 0 1 0,1 1-2 0,-1-1 3 16,1 0-3-16,-1 2 0 0,0-1 1 15,0 0 0-15,0 0 1 0,-2-1-1 0,1 1 2 16,-3 1 0-16,1 0-1 0,-3-1 0 15,-1 1-1-15,-1-2 2 0,-3 1 0 16,-5-1 1-16,0 0 0 0,-6 0 0 0,-3-1-1 16,-3-2-1-16,-4 1-2 0,-2 0-2 15,-6-3-2-15,-3 3-7 0,-5 1-9 0,-3-1-8 16,-3 0-33-16,-5 3-142 0,-5 2-177 15,-6 3-90-15,-11 3-42 0,-9 5-17 16,-11 4 20-16</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9:34.8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2DC5BA-F3CC-46AE-91AA-65A38E85CE67}" emma:medium="tactile" emma:mode="ink">
          <msink:context xmlns:msink="http://schemas.microsoft.com/ink/2010/main" type="writingRegion" rotatedBoundingBox="18983,6515 20499,6515 20499,7869 18983,7869"/>
        </emma:interpretation>
      </emma:emma>
    </inkml:annotationXML>
    <inkml:traceGroup>
      <inkml:annotationXML>
        <emma:emma xmlns:emma="http://www.w3.org/2003/04/emma" version="1.0">
          <emma:interpretation id="{B27DA8AF-B0A2-48A8-9BAB-E48E158484AC}" emma:medium="tactile" emma:mode="ink">
            <msink:context xmlns:msink="http://schemas.microsoft.com/ink/2010/main" type="paragraph" rotatedBoundingBox="18983,6515 20499,6515 20499,7869 18983,7869" alignmentLevel="1"/>
          </emma:interpretation>
        </emma:emma>
      </inkml:annotationXML>
      <inkml:traceGroup>
        <inkml:annotationXML>
          <emma:emma xmlns:emma="http://www.w3.org/2003/04/emma" version="1.0">
            <emma:interpretation id="{37648AD4-25CD-4D4F-855A-72F74D2473EE}" emma:medium="tactile" emma:mode="ink">
              <msink:context xmlns:msink="http://schemas.microsoft.com/ink/2010/main" type="line" rotatedBoundingBox="18983,6515 20499,6515 20499,7869 18983,7869"/>
            </emma:interpretation>
          </emma:emma>
        </inkml:annotationXML>
        <inkml:traceGroup>
          <inkml:annotationXML>
            <emma:emma xmlns:emma="http://www.w3.org/2003/04/emma" version="1.0">
              <emma:interpretation id="{2C380550-EAF4-4BD6-A899-E9722A004114}" emma:medium="tactile" emma:mode="ink">
                <msink:context xmlns:msink="http://schemas.microsoft.com/ink/2010/main" type="inkWord" rotatedBoundingBox="18983,6515 20499,6515 20499,7869 18983,7869"/>
              </emma:interpretation>
              <emma:one-of disjunction-type="recognition" id="oneOf0">
                <emma:interpretation id="interp0" emma:lang="" emma:confidence="0">
                  <emma:literal>0</emma:literal>
                </emma:interpretation>
                <emma:interpretation id="interp1" emma:lang="" emma:confidence="0">
                  <emma:literal>o</emma:literal>
                </emma:interpretation>
                <emma:interpretation id="interp2" emma:lang="" emma:confidence="0">
                  <emma:literal>O</emma:literal>
                </emma:interpretation>
                <emma:interpretation id="interp3" emma:lang="" emma:confidence="0">
                  <emma:literal>D</emma:literal>
                </emma:interpretation>
                <emma:interpretation id="interp4" emma:lang="" emma:confidence="0">
                  <emma:literal>a</emma:literal>
                </emma:interpretation>
              </emma:one-of>
            </emma:emma>
          </inkml:annotationXML>
          <inkml:trace contextRef="#ctx0" brushRef="#br0">6806 217 28 0,'0'0'369'0,"1"0"64"0,1-3 44 15,1 1-20-15,-3 1-71 0,2-3-114 16,0 0-87-16,-1 2-60 0,0-2-39 16,-1 2-30-16,2-2-17 0,-1 1-11 0,-1 0-8 15,0 0-1-15,0 0 0 0,0 2 1 16,0-2 0-16,0 1 4 0,-1 0 2 0,-1-1 0 15,1 1 1-15,0-1 2 0,-1 1-1 16,0-2-1-16,-1 3 2 0,0-2-1 0,-1 0 0 16,-2 1-3-16,0 1-1 0,-1 0-3 15,-2-2-1-15,1 3-2 0,-1-1-1 16,-2-1-2-16,0 2 2 0,0 0-1 0,1 0-2 15,0 2-1-15,1-1-3 0,0-1-3 16,1 3 0-16,0-2-2 0,1 0-3 0,-1 1-1 16,-1 0 0-16,1 0-1 0,1 2-1 15,-1 1 0-15,-2 0 3 0,2-1-3 0,-1 2 2 16,-2-1 2-16,0 3-1 0,1-2-1 15,-1 2-1-15,0-1 0 0,1 1-1 16,1 1-2-16,-1 1 0 0,0-1 3 0,1-1 1 16,-1 4 1-16,1-2 0 0,0 1-1 15,2 0-2-15,1 0-1 0,-1 1 1 0,0-1-1 16,0 1 1-16,0 0 0 0,0 2 1 15,0-1 1-15,0-1-1 0,-1 1 0 16,1 0 2-16,0 0 2 0,2 0-2 0,-2-1 2 16,2-1-2-16,-1 1-1 0,1-1-1 15,-1 0-1-15,1 0 1 0,-1 1-3 0,1 1 0 16,-1 0 2-16,1 0 1 0,-2 0 2 15,1 2 0-15,-1-1-1 0,2 2 1 16,-2-1-1-16,1-1 0 0,0 2-1 0,0-3-1 16,1 1 0-16,-1-2 1 0,1 1-4 15,0-1 2-15,1 0 1 0,0-1 1 0,1 0-1 16,-1 1 1-16,2-2 0 0,-1 0-1 15,1 1-1-15,1 1 3 0,-2 0 0 16,2 0-1-16,0 0 1 0,-1-1 0 0,1 1 0 16,1 1-1-16,-2 1 0 0,1-2 0 15,1 0-1-15,0 2-1 0,0-1 0 0,0-1 1 16,0 2 1-16,0-2 0 0,0 1 2 15,0 0 1-15,0-1 0 0,0-1-1 0,0 1 0 16,1 0 2-16,1 0-4 0,-2 0 0 16,3 0 0-16,-2 1-2 0,0-2 0 15,2 0 2-15,-2-1 0 0,2 1 1 0,1 1 0 16,0-1 2-16,-1-2 0 0,1 0-3 15,0 0-1-15,1-2 1 0,-1 3 1 16,1-3-1-16,-1-1-1 0,0 0 3 0,1 1 1 16,0-2 0-16,-1-1 0 0,0 2-1 15,2-2-1-15,-1 2 0 0,1-3 1 0,1 1-1 16,0-1-1-16,-1 3 0 0,3-2 3 15,-1-1-1-15,0 1 0 0,-1 1-1 0,1-1 1 16,2-1-1-16,-2 1-1 0,2 1 0 16,-1-1 0-16,0-1 4 0,0 1-2 15,1-2 0-15,0 2 1 0,-1-1 0 0,1 1 1 16,1-1-3-16,-2-1 0 0,1-1 1 15,0 2 0-15,1-3 1 0,-2 1-1 16,2-1 1-16,0 1-1 0,0 0-2 0,2-1 1 16,-2 0 1-16,0 0-2 0,1 0-3 15,0 0 3-15,1 0-2 0,-2 0 0 0,1 0-1 16,-1 0 3-16,0 0 0 0,2-1 2 15,-2 0 2-15,0 1-2 0,0-1 0 0,-2 1 1 16,2-2-1-16,0 1 1 0,0 1 0 16,-1-1 2-16,2 1 2 0,-1-2 0 15,0 2 2-15,3-3 1 0,-2 2 3 0,1-2 1 16,2 2 5-16,-1-1 3 0,-1 0 2 15,3 0-2-15,-1-1-1 0,-2 0-2 16,3 3-2-16,-3-2-4 0,1 1-1 0,-2-2-3 16,2 2-1-16,-3-2 0 0,3 2-4 15,-2 0-1-15,1-1 0 0,-1 0 1 0,2 0 1 16,-2-1-1-16,1 1 2 0,-1-1 1 15,0 1-4-15,1 1 0 0,-1-2-1 16,2 0-1-16,-2-1 1 0,2 2-3 0,0-2 0 16,-2 1-1-16,2-1 1 0,0 1-1 15,-1 0-3-15,0-1 5 0,-1-1 6 0,2 1 2 16,-2 1 5-16,1-1 2 0,-1 2 6 15,-1-2 1-15,1 0 2 0,-2 0 1 16,1 0 2-16,-1 1-1 0,-1-1 0 0,2 1-1 16,0-3-4-16,0 2-4 0,-1-2-3 15,1 2-5-15,1-2-1 0,-1 0-1 0,0 1-2 16,2-1-2-16,-1 0-1 0,-1 0 2 15,0-1-6-15,0 1 0 0,0 0 2 0,-1-2 3 16,-1 2 6-16,1 0 10 0,-2 0 18 16,0-3 8-16,1 2 8 0,0 0 3 0,0-2 4 15,-3 2-1-15,3-2-10 0,-2-1-1 16,-1 3-1-16,3-3 4 0,-4 0 1 15,1 1 1-15,-1 0-1 0,-1 1-1 0,1-1-4 16,0 0-3-16,-1 0-3 0,0 2-3 16,0-3-2-16,1 2-3 0,-3 0-2 0,1-1-2 15,0 2-5-15,0-3-1 0,-1 1-2 16,0 0-4-16,-1 0-3 0,2-1-3 15,-2 0-1-15,2-1-4 0,-2 2-1 0,1 0 1 16,-2-1-1-16,0 1-1 0,0-1 1 16,-2 0 1-16,1 1 0 0,1-1-3 0,-3 0 1 15,2 1 1-15,-1-1-1 0,0-1-1 16,0-1 1-16,1 2-1 0,0-2 0 0,-1 0-3 15,1 0 0-15,-2 0 0 0,2 1 2 16,-1 1 3-16,0 0 0 0,0-1 2 16,-1 2 1-16,1-1 1 0,-1 3-1 0,0-2-1 15,2 2-2-15,-2-2 1 0,-1 0-6 16,0 1 1-16,1 0 0 0,-1 1 1 0,1-2 1 15,-2 0 0-15,1 1 3 0,-1-2-2 16,1 2-3-16,0-1 0 0,0 1-1 16,0-1 0-16,0 2 0 0,1-3 0 0,-3 3 0 15,2 0 0-15,0-1 1 0,0 1 3 16,-1 1 1-16,-1-2-1 0,1 0 2 0,-1 1-3 15,-1 0 1-15,2 0-2 0,-1 0 0 16,1-1 4-16,-1 2-1 0,1 0 0 0,1-1 0 16,-2 3 0-16,2-2-1 0,0-1 0 15,-2 2-2-15,2 1 2 0,0-1 0 0,0 0 0 16,-2 0-2-16,2 1 4 0,0 0 2 15,0-2 1-15,-1 2 0 0,0-2 0 0,0 2 0 16,-1-2-2-16,1 3-1 0,-2-2-1 16,2 0 1-16,-2 0-5 0,1 0 5 15,-1 0 0-15,2-1 1 0,-2-1 1 0,1 3 1 16,1-2 7-16,-2 0 2 0,2 0 7 15,-2 0 8-15,3 0 7 0,-3-1 6 0,1 0-1 16,-2 0-1-16,0-1-6 0,-1 0-9 16,1 0-9-16,-1 0-6 0,-1 1-5 15,0-2-3-15,-1 2-3 0,0-2-1 0,-1 2-1 16,0-3-1-16,-2 2 0 0,0-1 1 15,0 1-2-15,-1-1 0 0,-3 2 0 16,0-3-9-16,-1 3-29 0,-4 0-76 0,-5-1-154 16,-2 2-127-16,-7-1-136 0,-6 1-257 15,-6 0-111-15,-6 2 0 0,-7 0 115 0,-6 4 106 16,1-2 126-16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10.55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1399 946 273 0,'-3'-24'394'0,"-1"0"52"0,0-1 49 16,-3 2-104-16,0-3-97 0,-1-1-74 15,-2-1-55-15,-1-4-46 0,-4 0-41 16,0 0-18-16,-3 0-5 0,-3 1 7 0,-2 0 9 15,-3 1 24-15,-5 3 15 0,-2 2 19 16,-2 2 22-16,-4 3 25 0,-2 5 11 0,-2 2 5 16,-3 7 6-16,-3 2-3 15,-2 7-16-15,-1 4-24 0,-3 4-24 0,0 4-26 16,0 4-24-16,0 7-22 0,0 5-16 15,0 7-12-15,0 9-7 0,0 7-2 0,3 9-2 16,1 8 0-16,7 10-2 0,7 6-2 16,8 8-1-16,9 6-2 0,15 4-2 15,10 1-1-15,15-1 3 0,9-9 1 16,10-8 6-16,11-7 6 0,8-12 9 0,10-10 11 15,9-13 6-15,10-10 0 0,9-13-3 16,9-12-7-16,8-8-12 0,4-10-11 0,4-9-9 16,4-7-1-16,3-7-2 0,4-6-2 15,1-6 0-15,5-6 1 0,-2-4-2 0,0-6-5 16,-4-3-2-16,-1-6-3 0,-6-3 1 15,-7-4-1-15,-9 3-3 0,-12 0-2 16,-15 3-4-16,-15 3-2 0,-13 3-3 0,-15-2-2 16,-16 0 0-16,-16-1 2 0,-15-2 0 15,-14 1 6 1,-14-1 5-16,-12 1 1 0,-11-1 3 0,-14 2 2 0,-10 4 3 0,-12 9-4 15,-6 7 3-15,-4 10-1 0,-4 9-1 16,2 7 3-16,-2 8-1 0,0 9 1 0,-1 9 0 16,0 8 0-16,-2 8-2 0,2 8-2 15,2 6 1-15,4 8-2 0,5 6 0 16,5 7 3-16,5 5 1 0,8 7 1 15,10 5 4-15,8 5 0 0,14 3 1 0,10 5 0 16,13 2 0-16,14-2 1 0,13 0-2 16,13 0 3-16,12-6 2 0,14-4 6 15,13-6 8-15,12-6 6 0,10-7 8 0,11-8 7 16,10-10 9-16,6-10 0 0,8-11 0 15,2-11-2-15,3-11-6 0,2-8-9 0,1-12-9 16,2-7-7-16,0-10-6 0,-5-10-7 16,-4-9-5-16,-9-6-4 0,-10-5-8 15,-11-9-10-15,-12 0-7 0,-12-5-2 16,-17-4-3-16,-11 4 2 0,-15-1 6 0,-13 6 5 15,-13 6 5-15,-10 11 5 0,-13 6 0 16,-13 8 1-16,-14 11 0 0,-10 5 2 0,-12 7 1 16,-5 9-2-16,-6 5 4 0,0 9 3 15,-2 3 3-15,-2 8-2 0,0 8 0 16,-2 5 4-16,-1 8-3 0,3 7-2 0,3 10 1 15,4 4 1-15,8 9 2 0,4 5-2 16,10 9 3-16,7 6-2 0,12 4 0 16,13 0 1-16,11-2 2 0,15-2 2 0,13-4-2 15,19-7 1-15,14-7-2 0,16-8 1 16,13-12 1-16,10-11 0 0,8-13 1 15,8-15 0-15,5-10 4 0,6-14-3 0,6-13-2 16,1-11-5-16,1-12-3 0,-7-10-2 16,-4-5-9-16,-11-7-13 0,-12-5-15 15,-13-4-11-15,-12 3-1 0,-13 2 0 16,-14 8 9-16,-9 8 11 0,-15 8 12 0,-12 11 12 15,-10 7 2-15,-13 9-1 0,-14 9-3 16,-11 5 3-16,-8 11 2 0,-7 5 3 0,-7 6 2 16,-4 7 2-16,-3 5 1 15,-7 11 6-15,1 6 6 0,-2 7 8 0,4 7 8 16,7 6 8-16,8 7 6 0,9 4 1 0,10 4-2 15,14 6-4-15,14 3-7 0,13 1-5 16,16-1-7-16,15-4-4 0,13-8-2 16,15-4-3-16,13-11-2 0,13-10 3 15,9-11 2-15,7-14 0 0,7-11 1 0,1-13-1 16,2-9-1-16,0-12-7 0,-3-9-5 15,-5-11-8-15,-6-11-10 0,-11-7-13 16,-11-7-17-16,-13-6-8 0,-13-1-2 0,-11 0 7 16,-10 4 5-16,-8 5 11 0,-9 9 16 15,-7 8 10-15,-4 8 4 0,-5 13 0 16,-5 9 3-16,-3 9 0 0,-4 11 2 0,-5 10 4 15,-2 12 7-15,-2 10 6 0,-1 11 8 16,2 7 8-16,-2 12 7 0,3 7 2 0,1 8-3 16,3 7-3-16,3 5-7 0,4 1-7 15,6 3-8-15,3-4-3 0,8-4-3 16,7-2-2-16,8-6 0 0,8-6 0 15,9-6 2-15,11-9 0 0,8-7 2 0,9-7 2 16,9-9 0-16,7-11 1 0,10-9-2 16,13-10-3-16,9-15-3 0,10-7-3 15,8-12-3-15,4-6 0 0,1-9 4 0,2-3 1 16,-3-7-3-16,1-7-1 0,-1-5-1 15,-3-5 0-15,-3-4-6 0,-7-2-2 0,-8 2 2 16,-11 0 4-16,-10 1 3 0,-12 1 0 16,-9-3-1-16,-14 3 1 0,-9-3 0 15,-13 0-6-15,-13 1-2 0,-11 0-1 16,-12 2 0-16,-10 5 0 0,-13 2 0 0,-9 7 3 15,-9 8 0-15,-5 8 2 0,-4 9-1 16,-5 4 3-16,-5 6 2 0,-3 7-2 16,-7 6 1-16,-6 4-1 0,-5 5 2 0,-6 2-2 15,-3 4-4-15,-5 2 1 0,-3 3 3 16,-4 4 1-16,-5 4 0 0,-1 0 0 15,-4 5 0-15,-2 5 0 0,1 3-4 16,2 4 0-16,3 7-2 0,3 6 2 0,5 6 0 16,5 8 0-16,7 4 0 0,7 6 1 15,12 4 1-15,8 6-3 0,12 2 3 0,13 5 1 16,10 3 1-16,14 5 2 0,9 4 1 15,12 1 1-15,9-2-1 0,7 2-2 0,9-4 0 16,7-4-2-16,7 1 1 0,7-6 2 16,6-2-4-16,4-4 4 0,5-7 3 15,4-3 1-15,4-7 2 0,5-5 0 16,7-5 4-16,5-7-2 0,6-8 4 0,3-7 1 15,5-8 2-15,3-8 1 0,4-10 0 16,5-13-1-16,4-8-3 0,6-12-1 0,3-9-2 16,0-7-3-16,1-5-1 0,-1-8-2 15,-3-6-3-15,-6-8-5 0,-5-11-5 16,-11-2-4-16,-9-7-9 0,-17-4-4 0,-13-3 0 15,-16 1-2-15,-16-3 0 0,-17 1 0 16,-18-2 4-16,-17 5 3 0,-15 6-1 16,-16 10 4-16,-14 9 3 0,-11 7 3 15,-11 10 6-15,-10 9 4 0,-12 9-1 0,-8 7 2 16,-7 10-2-16,-1 10 1 0,-2 5-1 15,4 9 2-15,4 8 2 0,3 7 1 16,6 12 0-16,1 12-2 0,3 9-2 0,4 9-2 16,8 7-1-16,7 8 1 0,13 5 4 15,13 5 5-15,16 9 0 0,15 3 2 16,18 5-1-16,21 2-1 0,17-1-3 0,19-2-3 15,17-3-3-15,19-4-9 0,16-11-11 16,14-10-31-16,16-14-65 0,10-16-152 0,10-17-139 16,7-15-136-16,0-16-233 15,4-14-127-15,-1-15-18 0,-5-14 106 0,0-10 119 16,-11-6 130-16</inkml:trace>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9:31.8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69798E-3247-4E15-9435-1D853D4F9991}" emma:medium="tactile" emma:mode="ink">
          <msink:context xmlns:msink="http://schemas.microsoft.com/ink/2010/main" type="writingRegion" rotatedBoundingBox="12765,6502 14209,6502 14209,7632 12765,7632"/>
        </emma:interpretation>
      </emma:emma>
    </inkml:annotationXML>
    <inkml:traceGroup>
      <inkml:annotationXML>
        <emma:emma xmlns:emma="http://www.w3.org/2003/04/emma" version="1.0">
          <emma:interpretation id="{B619B440-F9B5-43F8-8966-EBE2704CD633}" emma:medium="tactile" emma:mode="ink">
            <msink:context xmlns:msink="http://schemas.microsoft.com/ink/2010/main" type="paragraph" rotatedBoundingBox="12765,6502 14209,6502 14209,7632 12765,7632" alignmentLevel="1"/>
          </emma:interpretation>
        </emma:emma>
      </inkml:annotationXML>
      <inkml:traceGroup>
        <inkml:annotationXML>
          <emma:emma xmlns:emma="http://www.w3.org/2003/04/emma" version="1.0">
            <emma:interpretation id="{0876F0FC-8D1B-49D6-B557-E32AE456D9BD}" emma:medium="tactile" emma:mode="ink">
              <msink:context xmlns:msink="http://schemas.microsoft.com/ink/2010/main" type="line" rotatedBoundingBox="12765,6502 14209,6502 14209,7632 12765,7632"/>
            </emma:interpretation>
          </emma:emma>
        </inkml:annotationXML>
        <inkml:traceGroup>
          <inkml:annotationXML>
            <emma:emma xmlns:emma="http://www.w3.org/2003/04/emma" version="1.0">
              <emma:interpretation id="{0712D000-079F-429B-9CF1-0D077EA32525}" emma:medium="tactile" emma:mode="ink">
                <msink:context xmlns:msink="http://schemas.microsoft.com/ink/2010/main" type="inkWord" rotatedBoundingBox="12765,6502 14209,6502 14209,7632 12765,7632"/>
              </emma:interpretation>
              <emma:one-of disjunction-type="recognition" id="oneOf0">
                <emma:interpretation id="interp0" emma:lang="" emma:confidence="1">
                  <emma:literal/>
                </emma:interpretation>
              </emma:one-of>
            </emma:emma>
          </inkml:annotationXML>
          <inkml:trace contextRef="#ctx0" brushRef="#br0">713 121 205 0,'-1'0'373'0,"-1"-2"47"0,1 1 0 0,0-1-46 16,-2-2-69-16,2 1-80 0,-1-1-62 16,1 0-39-16,-2 0-27 0,0 0-24 0,2 0-20 15,0 0-14-15,-1 0-8 0,-1 0-4 16,2 0 2-16,0 1 3 0,-2-1 6 15,0 0 6-15,2 2 6 0,-1-1 4 0,1 2 3 16,-2-1 4-16,1 0 5 0,-1 1 1 16,0 0-1-16,0-1-3 0,-1 0-6 0,0 1-1 15,-1 0-6-15,-1 1-4 0,-2-2-3 16,-2 1 1-16,2 1 4 0,-2-1-4 15,-1-1 5-15,0 2 3 0,-1 0-4 0,0 0 0 16,-1 0-1-16,1 0 0 0,-1 0-6 16,1 0-8-16,0 0-4 0,-1 2-9 0,2-1-7 15,-1 2-8-15,2-2-5 0,-1 2 1 16,0-1-2-16,-1 0 1 0,1 2-2 0,0 0-2 15,0-1-2-15,-1 1-1 0,1 1 2 16,-2 0 0-16,2 0-5 0,0 0 6 0,-1 1 4 16,-1 0 0-16,1 0 2 0,-2 0 0 15,2 1 7-15,-1-1-6 0,1 2 0 0,1-1-1 16,0 1-1-16,1-2-3 0,-1 1 2 15,0 3 2-15,0-2-2 0,2 1 0 16,-2-1 1-16,1 1 2 0,1 1-3 0,-1 0-5 16,2 0 1-16,1 1 1 0,-1 0-2 15,1 2 4-15,0-2 0 0,0 3 3 0,1-3-3 16,1 2 0-16,1 1 1 0,0 0-2 15,0-1 3-15,-1-1-3 0,1 2 2 16,2-1 0-16,-3 1 2 0,3 0-1 0,-1 0-1 16,0 0 3-16,-1 1 1 0,1 0-4 15,1 0 1-15,-3 0-2 0,3 1 1 0,-1-1 0 16,0 1-2-16,0-2 2 0,1 2-1 15,-1-1 1-15,2 0-1 0,-2 0 0 16,3-2 4-16,-2 2-3 0,1-1 2 0,1 1 2 16,0-1-1-16,1-1 2 0,1 1-3 15,-2-1-1-15,1 1 1 0,1-2 1 0,0 1-2 16,0-1-1-16,0 1-1 0,0 0 0 15,-1-2 0-15,2 0-1 0,0 0 1 16,-1 1 0-16,0-2-1 0,1 0-1 0,-2-2 1 16,0 2 2-16,2 0-1 0,-2-1 0 15,1-1 3-15,1 1 0 0,-1-2-1 0,1 3 0 16,0-2 2-16,1-1 3 0,0 2-3 15,2-2 2-15,-1 0-1 0,2 0-1 16,1 1-2-16,0-1-1 0,1 0 0 0,0 0-2 16,2 0 2-16,-1-1 3 0,0 1-1 15,1 0 1-15,0-2 4 0,0 0 0 0,-2 0-1 16,1 0-5-16,1-1 4 0,-2-1-4 15,1 1-3-15,0-1 4 0,1 0-2 16,1 0 3-16,-1 0-5 0,1-1 6 0,1-1-2 16,-1 2 0-16,1-3 0 0,-2 1-2 15,1 1 4-15,-1 0-5 0,0-1 6 0,0 0-6 16,1 2 5-16,-2-2-7 0,1 0 6 15,0 0-3-15,-1 2-1 0,-1-3 0 16,1 1-1-16,0-1 4 0,-1 2-7 0,1-2 5 16,-1 0 1-16,2 0 2 0,-1 0-3 15,1-2 4-15,-1 2-1 0,1-1 1 0,0 0-4 16,0-1 2-16,0 1 2 0,0 0-6 15,0 0 4-15,0 1-3 0,0-2 4 16,-2 1-5-16,2 1 2 0,0-1 2 0,-1 1-8 16,0 0 8-16,-1-1-5 0,-1 1 3 15,2 0-2-15,-2-2 2 0,2 2 5 0,-2 0-6 16,2 0 0-16,-2 0 0 0,2 0 2 15,-2 0-3-15,2 0 2 0,-1 0-1 0,1-1 1 16,0 1 3-16,-1-1-3 0,1 1-1 16,1-1 3-16,-2 1 0 0,2-3-1 0,0 2-1 15,0-1-1-15,-1-1 3 0,1 2-2 16,0-1 0-16,0-2-1 0,0 1 1 15,0 0-3-15,0 0-1 0,-1-1-1 0,-1 1 5 16,1 0-1-16,1-1 0 0,-1 1 3 16,-1 0-4-16,-1 0 2 0,2 0-4 0,-2 0 2 15,1-1 1-15,-1 2-1 0,0-2 3 16,-1 2 2-16,1-2 3 0,-1 1-6 15,0 0 6-15,1-2-3 0,0 1 0 0,1 0-3 16,-1 0-1-16,-1 1 2 0,1-1-4 16,0-1 1-16,1 1 2 0,-1 1-2 0,0-2 2 15,-1 1 0-15,1 0 1 0,0-1-1 16,1 2 0-16,-1-1 0 0,-1 0 0 15,0 1 0-15,0-1 1 0,-1-2-1 0,0 3 1 16,1 0 1-16,-2-1-2 0,2-2 3 16,0 2 1-16,-1-2 2 0,0 3 0 0,3-3-1 15,-2 1 3-15,0 0 0 0,-1-1-1 16,1-1-2-16,0 1 0 0,1-1 2 15,-1-1 0-15,-1 2 1 0,1 0 7 0,-2-1 9 16,2 0 7-16,-1 2 2 0,0-1 6 0,0-3 4 16,-1 3-1-16,0-1 2 0,0 0 2 15,-1-2 6-15,0 3 0 0,0 0 1 0,2-1-1 16,-3-1-6-16,1 0-7 0,-1-2-6 15,-1 2-6-15,1-1-4 0,-2 0-2 16,2 0-4-16,0 0-4 0,-2 2-1 0,1-3-3 16,0 4-3-16,0-2-2 0,-2-1-2 15,1-1 1-15,1 0-2 0,-1 0-2 0,0-1 3 16,-1 1 3-16,2 1 2 0,-1-1 6 15,-1 0 4-15,1-1 3 0,1 1 0 16,-2 0 0-16,1-1-4 0,-1 1-3 0,0 0-1 16,0-1-2-16,-1 1-1 0,1 0-2 15,-2 0 1-15,1 0-1 0,1 1 0 0,-3 2 1 16,2-3-1-16,0 2 0 0,-2 0 1 15,1 0-4-15,1 0 0 0,-2 0-1 16,1 1-1-16,-1-1 1 0,0 2-1 0,-1-2 0 16,0 1-2-16,1 1 0 0,-1 0 0 15,0-1 1-15,-2 1 1 0,1 0 0 0,-1 0 0 16,-1-2 2-16,1 2-1 0,0 0-1 15,-2 0 0-15,1 1 0 0,1-1 0 16,0 0-1-16,0-1 1 0,-1 0 0 0,2 1-2 16,-1 0-1-16,1 0 1 0,-1 0 2 15,1 1-1-15,-1 0-2 0,2-1 1 0,0 1-1 16,-2 0 1-16,1 0-4 0,-1 0 1 15,1 1 3-15,-1-1 0 0,-1 1 0 16,2 1 0-16,-1 0 2 0,0 1 0 0,0-2-1 16,-1 2 1-16,0-1-2 0,0-1 1 15,1 1 1-15,-3-1-2 0,1 0 0 0,0 1-1 16,1-1 1-16,-1 0-1 0,-1 0 0 15,1 0 1-15,0-2-1 0,1 2 2 0,-1 1-1 16,1-1 1-16,1 0 1 0,0-1-2 16,0 2 3-16,1-1-2 0,-1 0 0 0,1 0 0 15,-1 1 0-15,1-2 1 0,-1 1 0 16,1-1-1-16,-1 2 0 0,1-1 1 15,-1-2-4-15,2 3 2 0,-2-1 0 0,0-1 0 16,0 1-1-16,-1 2 1 0,2-2 1 16,-4 3-2-16,3-3 1 0,0 2-1 0,-1-1 0 15,2 2 1-15,-2-1 0 0,0-1 0 16,1 0 0-16,0 1 1 0,-1 0-1 15,0-1 0-15,0 0 0 0,-1 1 2 0,1 0-1 16,-1-1 0-16,-2 0 2 0,0 0-2 16,1 0-1-16,-2-1 3 0,0 2 0 0,0-2-6 15,-2 1-11-15,0 0-30 0,-1 2-66 16,-1-2-102-16,-2 2-98 0,1 0-61 15,-1 1-35-15,1-1-62 0,-1 2-111 0,-1-1-49 16,2 2 18-16,-2 1 25 0,3-2 25 16,1 2 78-16</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3:11.62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401 89 172 0,'-1'-3'362'0,"0"0"38"0,-1-1 32 15,1 0-48-15,-2 0-111 0,0 0-63 0,1 0-42 16,0 1-23-16,-1-2-27 0,1 1-24 16,-1 0-24-16,0 1-15 0,0-1-6 0,1 2 0 15,-1-2 9-15,0 1 9 0,0 0 4 16,-1 1 1-16,0 0-3 0,0 0-7 15,-1 1-10-15,0-2-7 0,0 2-5 0,-2-1-3 16,2 1-4-16,-2-1-4 0,-2 1-6 16,3-2-4-16,-3 2-5 0,1-1-5 0,0 1 1 15,0-1 1-15,-2 2 1 0,0-1 1 16,-1 1 3-16,2-1 1 0,-4 1 3 15,2 0 5-15,0 0-1 0,-1 1-2 0,-2-1-2 16,2 1-1-16,-2 1-5 0,0-1-4 16,2 2-3-16,0 0-1 0,-1 0 1 0,1 0-2 15,1 1-1-15,1-1-3 0,1 1 0 16,2 2 0-16,-2 0-4 0,4-1-1 15,-2 2-1-15,3 2 1 0,-2-1 3 0,4 0 0 16,-1 2 3-16,0-1 1 0,3 1-1 16,0 0 1-16,0-2-1 0,3 2 0 0,-2 0-3 15,1-4 0-15,0 4 1 0,3-4 1 16,-3 1-1-16,4-1 0 0,-1 3 5 15,1-2-2-15,1-1 2 0,1 0-3 0,0 0 3 16,3 0-1-16,0-1 0 0,2 1 1 16,0 0-3-16,1-3 3 0,1 1-1 0,2-1-3 15,-2 0 3-15,0-2 0 0,1 2 3 16,0-3-4-16,0 0 1 0,1 0 3 15,-2-3-2-15,0 2 0 0,0-2-2 0,0-3 1 16,0 3-1-16,-1-4-2 0,0 1 2 16,-2 1-3-16,-1-1 0 0,0 0 0 0,-3 0 0 15,1 0 0-15,-3 2 2 0,1-2 5 16,-3 3 1-16,1-1 1 0,-1-1-4 15,-3 1 0-15,2-1-1 0,-2 1-2 0,1-4-2 16,-1 2 0-16,0 0 1 0,-1-2 5 16,0-1-4-16,-1 2-2 0,0-2-1 0,1 1 1 15,-3 0-1-15,1 0-4 0,0 1 3 16,-1 0-2-16,0 3 4 0,0-1 1 15,-1-1 2-15,2 0 0 0,-4 2 1 0,1 0-3 16,0 2 1-16,-1-2-4 0,-1 0 1 16,0 2-1-16,0-2 0 0,-1 4-1 0,-2-3 1 15,2 0 0-15,-2 3-1 0,2-1-2 16,0 1 5-16,-1 0-2 0,1 0-7 15,0 1-19-15,0-1-31 0,1 3-39 0,-1 0-40 16,-1-3-25-16,1 4-17 0,0 0-27 16,1-2-52-16,-1 4-89 0,1-2-104 0,1-2-50 15,-1 2-13-15,3-2 22 0,0 1 73 16</inkml:trace>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3:15.30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395 67 248 0,'-2'-1'328'0,"1"0"31"15,-2-2-22-15,1 1-64 0,-1-2-71 0,0 2-37 16,-1-2-23-16,1 2-16 0,-1-2-14 15,1-2-11-15,1 4-15 0,-1-2-16 0,0 2-15 16,0-2-8-16,1 3-8 0,-3-2 0 16,3 1-3-16,-1-2-7 0,-1 3-3 15,1-1-5-15,-1-1-3 0,1 2-5 0,-2-2-6 16,1 2-1-16,-2-1 0 0,1 2 0 15,-2 0-2-15,-2-2 0 0,1 1-1 0,-1 1 1 16,-2 0-4-16,0 0 3 0,-2 0 1 16,-1 0-2-16,1 0 2 0,-2 1-1 15,2 1 2-15,-1-2-1 0,1 3 1 0,0 0 1 16,0-2 0-16,-1 2 3 0,1 0 0 15,1 1 0-15,0 1-2 0,1 0-2 0,0 0-1 16,1 1 0-16,0 1-3 0,2 0-1 16,0 0 1-16,1 2-1 0,0 0 3 15,3 1-2-15,0-1 2 0,3 1 3 0,-1 0-2 16,2 2 2-16,2-1-1 0,-1 0 1 15,3 0-3-15,0 1 2 0,2-1 0 0,-1 0-3 16,3 0 1-16,-1-1-2 0,3 2 2 16,1-4-3-16,1 1 5 0,2 0 0 15,1-2 0-15,0 2 1 0,3-4-1 0,3 0-1 16,-2-2-2-16,3 1-2 0,1-1 0 15,1-2 0-15,1-1 0 0,-1 0 1 0,1-1-2 16,0 0 0-16,0-1 1 0,-1-2 0 16,2 4 0-16,-1-3 0 0,-1 0 1 15,-1 1 0-15,0 0-1 0,-1-2-2 0,0 1 2 16,-2-2 0-16,-2 3 3 0,-3-2-2 15,0 2 0-15,-4-2 4 0,0 0-4 0,-3 0-1 16,0-2-2-16,-1 1 0 0,0 0 4 0,-1-1-2 16,-1-1 0-16,1-3 2 0,-2 3-1 15,0-3 3-15,0 2 0 0,-3-2-2 16,2 0 0-16,-2 2 1 0,-1 0 1 0,-1 1 1 15,0 0-3-15,-2 0 3 0,0 3 3 16,0-2-1-16,-2-1 0 0,1 3-2 0,-3-1-1 16,1 1 0-16,-2 0-3 0,1 0 0 15,-1 0 0-15,1 0-1 0,0 2-1 16,0-2 0-16,1 0 0 0,-1 1 1 0,0 0 1 15,-1 0 0-15,-1 0-1 0,0-1 1 16,-1 1-1-16,0 3 1 0,1-4-2 0,-2 1 1 16,1 0 0-16,-1 3-1 0,-1-3 1 15,-1 2-2-15,1-1 0 0,-3 1 2 16,0 0-1-16,0-1 1 0,-2 2-2 0,2 0 2 15,-3 0 0-15,2 2 1 0,-1-1 1 16,1 0 3-16,-2 1-4 0,0 0 0 0,-1 0 0 16,-2 2-1-16,2 2 0 0,-1-3-3 15,1 4 3-15,0-1-1 0,0 1 1 16,1 2 0-16,0 1-1 0,0 2 1 0,3 1 2 15,0-1 1-15,2 2-2 0,4-1 2 16,2 1-1-16,0-1 4 0,3 2-5 0,1-3 2 16,3 2 1-16,2-1 1 0,2-1 0 15,1-2-2-15,3 2 3 0,2-1 2 16,2-1 0-16,1-1 0 0,2 0-1 0,1-2 0 15,2 2 0-15,2-2-3 0,0 1-1 16,1 0-1-16,-1-4-2 0,2 2 0 0,0-3 1 16,2 0 2-16,-1-2 1 0,1-1-1 15,-1-1 0-15,2-2 0 0,1 0 1 16,0-1-2-16,1-1-1 0,0-2 2 0,-1 0 0 15,1 0 1-15,-2-2-2 0,-2-1 3 0,1 1-1 16,-4 0 2-16,0-1 0 0,-2-1-2 16,-3-1 1-16,-3 2-4 0,-1-2 1 15,-1 2-2-15,-3-2 3 0,-3 2-3 0,-2 0 2 16,0 0 0-16,-4 1 0 0,1-1 0 15,-3 2 0-15,0 0 2 0,-2 0-3 0,-1 0 0 16,1 2 0-16,-3-1-1 0,0 1 1 16,-1-1 1-16,0 0 0 0,1 1 1 15,-1 0 1-15,1 1 0 0,-1 0-3 0,0 2 0 16,1-1-1-16,-1 0 3 0,-1 2-1 15,1-1 2-15,-1 2 0 0,0-1-4 0,0 2-1 16,2 0-7-16,-4 2-17 0,2-1-17 16,0 2-14-16,0-2-14 0,2 2-33 15,0 0-81-15,0 0-146 0,-1 0-117 0,1 0-56 16,0 0-22-16,2 0 16 0,1 0 76 15</inkml:trace>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3:20.28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810 152 99 0,'0'-1'299'15,"0"0"31"-15,0-3 3 0,-1 1-51 0,1 1-61 16,-2 1-36-16,1-3-18 0,1 2-10 16,-3-2 0-16,2 0-7 0,-1-1-14 15,0 2-27-15,0-1-26 0,1-2-17 0,-1 2-16 16,0 0-11-16,-1-1-11 0,0 1-5 15,0 0-6-15,2 1-6 0,-3-1-1 0,0 0-1 16,0 1-1-16,0-1 0 0,-1 1 2 16,0 0 0-16,-1-1 1 0,0 0-1 15,-1 0 3-15,0-1 3 0,0 2 3 0,-1-3 1 16,-1 3 5-16,1-1 3 0,-1-1-1 15,-2 0-1-15,0 1-2 0,-2 0-3 0,1 1-3 16,-2 0 2-16,0 1 3 0,2 0 4 16,-3 2-1-16,1 0 2 0,-1-2-5 15,0 2-3-15,0 0-9 0,0 2-2 0,-2-2-3 16,2 0-3-16,-2 2 3 0,2-1-2 15,0 2 0-15,1-2-2 0,1 2 0 0,-3-1-1 16,3-1-3-16,-1 3 0 0,-1-2 2 16,0 3-2-16,1-1 1 0,0 0 3 15,-1-1-1-15,3 3 2 0,-2-2-1 0,0 2 2 16,2-2 0-16,-1 2-1 0,1 0 1 15,0 0-1-15,1-1 0 0,0 0-1 0,0 1-1 16,1-1-3-16,0 1 2 0,2 0-3 16,-1 0 1-16,2 1-3 0,-2 0 2 15,3 1 2-15,0-2 0 0,-1 2 0 0,2-1-2 16,-1-1 6-16,2 0-3 0,0 2 2 15,0-2 0-15,1 0-2 0,0 1 0 0,1-1-1 16,-1 0 2-16,1 0-1 0,0 0-1 16,0 4 3-16,2-4 2 0,0 1-2 15,2 2-1-15,0-2 2 0,1 2 0 0,0 1 2 16,2-3 1-16,2 3 2 0,0-1 0 15,3-1-1-15,-1-1 2 0,2 0 0 0,3 1 0 16,1-2-2-16,2 0 0 0,2 0 7 0,2-2-2 16,1-1-2-16,1 0-3 0,3-2 3 15,2-1-2-15,1 0-6 0,-1 0-1 16,3-1 0-16,-1-1 1 0,-1 0-4 0,0 0 3 15,0-2 2-15,0 2-3 0,-2-4 1 16,1 2 0-16,-2 0 1 0,-2-2 0 0,0 2 0 16,-1-3 3-16,-1 2-2 0,-1-1 4 15,-2 1 4-15,-1-1 5 0,-2 1 5 16,4-2 7-16,-2 1 7 0,-2-1 0 0,1 0 0 15,-2 1-6-15,0 0-8 0,0 0-8 16,-1-1-6-16,-1 3-5 0,0-2 1 0,-2 0 0 16,0 2 4-16,0-2 2 0,-2 3 1 15,-2-1 0-15,2 1 0 0,-4 0 3 16,-1 0 4-16,0 1 10 0,0-2 14 0,-2 1 15 15,1 0 16-15,-2 0 13 0,0-1 7 16,-1 1 2-16,2-1-8 0,-1 1-7 0,-1-3-14 16,0 2-15-16,0 0-12 0,0-1-8 15,0 0-8-15,0 1-5 0,-1 0 0 16,-1 1 0-16,1-1 4 0,0 0 3 0,-2 0 2 15,1 0 4-15,0 2 3 0,-1 0 1 16,-1-2-4-16,0 2-3 0,-2-2-1 0,-1 0-7 16,0-1-4-16,1 2-4 0,-5 0-4 15,0-1-2-15,0-1-3 0,-2 1 1 16,1 1-5-16,-1 0 1 0,0-1 0 0,-1 1 0 15,-1 0-1-15,1 0 0 0,0 1 2 16,-1 0 0-16,0-4 1 0,1 5-1 0,1-2 1 16,-3 0 0-16,4 0 1 0,-2 2 0 15,2-1 0-15,0-1-2 0,-1 1 2 16,2-1-1-16,-1 1-1 0,-1-1 2 0,1 2 2 15,-2 0-3-15,1 0-1 0,-1-1 0 16,-1 1-2-16,0 1 2 0,1 0-2 0,-3 0 3 16,1 0-1-16,1 0-2 0,-2 0 4 15,1 0-2-15,0 0-2 0,3 0 1 0,-1 0 1 16,0 0 2-16,2 0-2 0,-1 0 1 15,2 0 0-15,0 1-1 0,0-1 0 0,2 2-1 16,-1-2 0-16,1 1 0 0,0-1-2 16,0 1 3-16,0 0-1 0,1-1 0 15,1 1-1-15,-2 2 2 0,0-2 3 0,0 0-3 16,1 2 0-16,-2-2 0 0,2 1-2 15,-2-1 1-15,2 1 0 0,-2-1 2 0,1 2 3 16,-1 0 1-16,2-1 2 0,-1 0-3 16,1 1 2-16,1-2-5 0,-1 1-2 15,1 1 1-15,-1 0 0 0,1-2 0 0,0 2 0 16,0 0 1-16,0 0 0 0,1 1-1 15,-1-1 0-15,1 2-2 0,-1 0 1 0,2 0 0 16,-1-1 1-16,1 2-1 0,-1-3 1 16,1 4-3-16,1-4 2 0,0 3-4 15,-2 0 2-15,1-1 2 0,0 1-2 0,0-1 4 16,1 0 0-16,0 1 2 0,0 0-1 15,-1 1-2-15,3-1 0 0,-2 1-2 0,1 0-1 16,1-1 2-16,0 0 1 0,2 0-1 16,-2 1 2-16,2-2 1 0,0 1-2 15,0 2-2-15,0-2-1 0,0 1 1 0,2 0-3 16,-2-1 3-16,2 0 2 0,0 1-3 15,-1 1 1-15,2 0 3 0,-2-2-1 0,1 0 0 16,0 1 0-16,0 0 0 0,1-1 2 0,-1 0 0 16,1 1 0-16,1-1-2 0,-1 1 0 15,2 0 0-15,-2-1 0 0,1 1-1 16,2-1-3-16,-1 0 3 0,1 0 2 0,-1-2 1 15,1 1 1-15,-1 0 3 0,1 1 0 16,-2-2-1-16,3 0-2 0,-2 0-2 0,2 0-2 16,-1-1 0-16,2 1 1 0,-1 0 0 15,2-2 1-15,1 1 0 0,1-2 2 16,-1 0-2-16,3 0 0 0,0-1-1 0,1 0 2 15,-1 0-2-15,1-1 0 0,1 0 1 16,0 0 1-16,0-2 0 0,1 2-2 0,-1-1-1 16,0 0-2-16,0 1 1 0,-1-2-1 15,-1 1 2-15,0 0-1 0,1-1 1 16,-1 2 0-16,0-1-1 0,0-2 0 0,0 2 1 15,-1-2 1-15,1 2 0 0,0-2 0 16,0 0 1-16,1 1 2 0,-1-1-3 0,0 0 1 16,-1-1-1-16,2 0 2 0,-2 0-3 15,-1 2-3-15,0-3 1 0,0 2-2 16,-1-2 5-16,-1 0-1 0,1 2 4 0,0-3-2 15,-2 2 1-15,0-1-1 0,-1 1-1 16,0 0 0-16,-2 1-1 0,1-1 2 0,-1 1 1 16,1-2-1-16,-1 2 1 0,0-2 0 15,0 2-1-15,-1-2 0 0,0 0-1 0,2 1 1 16,-2 0 0-16,1-1-1 0,-2-1 0 15,1 3-1-15,-1-2 1 0,1 2 1 0,-1-2-1 16,-2 2 0-16,2-1-1 0,0 1 1 16,0-1 0-16,-1-1-2 0,0 1 1 15,-1 0-1-15,2 1 2 0,-3-1 1 0,1 0-3 16,1 2 0-16,-2-3 2 0,1 2 0 15,0 1 0-15,-1 0 0 0,0 0 1 0,0-1 0 16,0 1 1-16,0 1-3 0,0 1 0 16,0-2-1-16,0 2 0 0,-1 0-1 15,0 0 1-15,1-2 0 0,0 2 2 0,0-1 0 16,0 1 0-16,0-1 0 0,-2 1-5 15,1-2-7-15,1 3-25 0,-2-1-45 0,1-1-70 16,0 2-78-16,-2 0-58 0,-1 0-35 16,0 0-40-16,-2-2-87 0,-1 0-121 15,-1 2-23-15,-2 0 9 0,4 0 14 0,0 0 48 16,1-2 123-16</inkml:trace>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3:22.24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407 169 65 0,'2'-6'357'0,"0"-1"48"0,1-2 40 0,-2 2-18 16,0-2-94-16,-2 2-95 0,0-2-58 16,-1 0-39-16,-1-1-31 0,1 2-29 15,-2-2-21-15,-1 1-16 0,1 1-11 0,-1-2-5 16,-1 3-5-16,-1 0-1 0,2-1-2 15,-2 3 1-15,2 0 2 0,-2 0-1 0,0 1-1 16,-1 0-1-16,-1 1-3 0,1 2-4 16,-2-2-4-16,1 3-3 0,-2 0-3 15,0 0-1-15,1 3 0 0,-1-2-2 0,0 2 1 16,0 0-2-16,0 1 2 0,0 1-1 15,-1 1-2-15,1-1 2 0,-2 1 0 0,2 0 3 16,0 2 2-16,-1 0 4 0,1 0 1 16,0 0-1-16,0-1 0 0,1 3 1 15,1-2-2-15,0 4-4 0,0-2 2 0,2 1-1 16,-1 2 0-16,1-1-3 0,1 1-1 15,1 1 0-15,1-1-2 0,-2 3 1 0,3 0-1 16,1 2 2-16,0-1 1 0,1 1-4 16,0 2 5-16,1-3 0 0,2 2 2 15,0-2-1-15,0 1 1 0,4-3 3 0,-1-1-1 16,1 0 0-16,2-1 1 0,2 1 1 15,1-3 1-15,1 2 4 0,3-2 0 0,0-1 0 16,3-2 0-16,0 0 1 0,3 0 0 0,-1-2 0 16,4 0 0-16,1-2-2 0,1-1 1 15,1-2-1-15,2 1 0 0,0-2-2 16,1-3-3-16,1 1 0 0,-1-2-1 0,0 1 0 15,-1-3-3-15,0 0 0 0,0-2 3 16,0 1-1-16,-2-2 1 0,-1-1 2 16,0 1 6-16,-1-1 6 0,-3 0 5 0,-1-2 7 15,-3 1 1-15,-1 0 3 0,0-2-1 16,-3 2 2-16,-2-2 0 0,-1 1-2 0,-3-1 5 15,1 3 1-15,-3 0 0 0,0 0-3 16,-2 0-1-16,0-1 1 0,-1 1-7 16,0 0 2-16,-1 3-5 0,-2-2 3 0,0-1-4 15,0 3-2-15,0-2-1 0,-2 0-4 16,-1-1-1-16,0 3-3 0,0-3-1 0,-1 1-1 15,0 2 1-15,-1-3 0 0,-1 1-1 16,-2-1-2-16,1 1-1 0,-1-1-1 16,-2 1-4-16,2 0 1 0,-2 0-1 0,1 1-1 15,-1-2 0-15,0 3-2 0,1-2 1 16,-2 3-5-16,3 0 2 0,-1-1 0 0,0 1-3 15,-1 2 0-15,-1 0 1 0,0-2 4 16,0 3-3-16,0-2-2 0,-1 1 3 0,-2 1 0 16,0 0 0-16,-1-1-3 0,0 2 1 15,-2-2-1-15,1 1 0 0,-1 1-1 0,0 1-1 16,0 0 2-16,1 1 0 0,-1 0 3 15,-1 0 3-15,0 0-1 0,0 1-4 16,1 2 5-16,-1-3-3 0,0 2 0 0,1 2-3 16,1-3-2-16,-2 2 3 0,1 0-2 0,2 1 3 15,-1-2 0-15,1 2 0 0,-1 0 0 16,1 0 3-16,0 0-1 0,1 2-3 15,1-2 1-15,-1 2 0 0,2 1-1 0,1 0 0 16,0 1-5-16,1 1 3 0,2-1-2 16,-1 1 1-16,1 2 3 0,1-1-4 15,0 1 4-15,2-1 0 0,-2 3 1 0,3-3 0 16,-2 0-4-16,1 1 2 0,1-1 1 15,-2-1 0-15,2-1 0 0,0 2 0 0,0-3 2 16,0 2 0-16,1-2 0 0,-1 2-3 16,0 0-2-16,1 1 6 0,-1 0-2 0,1-2 0 15,0 2 0-15,1 1 2 0,0-1-2 16,1 2-2-16,0-2-1 0,1 1 0 15,0-1 2-15,0-2-3 0,0 2 3 0,1 0-2 16,2 0 2-16,-1-1 3 0,1 0-3 16,0 0 2-16,1 1-2 0,2-3 0 15,-2 2-3-15,1-2 2 0,1 2-2 0,-1-2 3 0,2 1 6 16,0-1 2-16,1 0-2 0,0 0-6 15,1 0 5-15,-1-1-4 0,2 0 1 16,1-1-2-16,1-2 4 0,2 1 2 0,-1-1 1 16,3-1-5-16,0 0 0 0,2-2-1 15,0 0 0-15,1 0 0 0,0-2-3 0,2 1 6 16,0-2-2-16,-2 2-2 0,2-3 1 15,-1 2 2-15,-1 0-3 0,-2-1 0 16,-1-1 0-16,-2 2 0 0,-3 1 1 16,-1-1-8-16,-2 1 2 0,-1 1 5 0,-2-1 0 15,0 1 2-15,-1 0-2 0,-2-2 9 0,0 2-3 16,-1 0-5-16,1 0 0 0,-1 0-2 15,-1 0 0-15,1 0 0 0,1-2-1 16,-1 0 2-16,0 2-4 0,2 0 1 0,1 0 2 16,0-2-2-16,2 1 3 0,-1 0-2 0,1-1 2 15,-1 2-1-15,0 0-1 0,-1-2 0 16,0 0-1-16,-1 2 0 0,-1 0-1 15,0-2 0-15,0 2 1 0,-2 0-1 0,2 0-8 16,-2 0-19-16,0 2-37 0,0-2-44 16,-2 2-54-16,2 0-44 0,0-2-23 15,0 0-14-15,0 0-37 0,0-2-97 0,0 2-107 16,0-2-41-16,-2 0-15 0,3 0 12 15,0-1 61-15</inkml:trace>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3:24.90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387 109 232 0,'3'-3'357'0,"-1"0"33"0,-1-3-1 0,-1 4-70 16,0-2-93-16,-1 2-62 0,-1-1-42 16,1 0-20-16,-2 0-15 0,-1 0-12 0,0 1-12 15,0-1-13-15,-2 1-8 0,1 0-9 16,-4-1-5-16,3 2-2 0,-3-1-2 15,0-1 0-15,-1 2 1 0,0-1 0 0,-1 1-2 16,2-2-3-16,-4 3-3 0,1 0-3 16,0 0 0-16,-2-2-5 0,0 2 0 0,0 0-2 15,1 2-1-15,0-2-2 0,0 0-2 0,0 3 2 16,1 0-3-16,-1-1 1 0,2 2-1 15,0 1 1-15,-1 1 1 0,1-1-2 16,0 2 1-16,0 1-1 0,1 0 1 0,1 1 4 16,1 3-5-16,-1-1 3 0,2 4 0 15,1-2-1-15,0 3 2 0,2 0-1 0,0 0 2 16,1 1 1-16,2-1 1 0,1 0 2 15,0 0 1-15,2-1-3 0,3 0 0 16,-1-1 1-16,3-1 2 0,-1-1 1 0,5-1 1 16,0-1 1-16,3 1 5 0,1-4-3 15,3 1 1-15,1 0-1 0,2-4-1 0,2-1 0 16,2-2-3-16,1-1 1 0,2-1-5 15,-1-2-3-15,4-1-3 0,-1-2-2 16,0 0 0-16,2 2 0 0,-1-4 0 0,1 0 0 16,0 1 1-16,-4 1-1 0,1-2-2 15,-3 1 1-15,1 0 1 0,-4 1 1 16,-2 0-1-16,0-1 1 0,-2 3 2 0,-3-3 1 15,1 3-3-15,-3-3-1 0,-1 1 1 16,-2 1-1-16,0-1 0 0,-1-2-1 0,-2 3 0 16,-1-2 0-16,1-1 1 0,-2 1 0 15,-1 1 0-15,-1 0 0 0,1-4 1 16,-1 4 1-16,-2 0-2 0,1-1-1 0,-1 0-1 15,-1 1 1-15,0 0 1 0,-1 2-2 16,0-1-2-16,-1 1 3 0,-2 0 1 0,-1-4-1 16,0 0 1-16,-2 1 1 0,1 1-1 15,-3-2 0-15,1 1-1 0,-3 0 0 0,2 2-1 16,-2-1 1-16,-1-2 2 0,0 2-1 15,0 0-1-15,-1 0 1 0,1 0 0 16,0 1-2-16,1 0 2 0,-1 1-1 0,2 1 3 16,-1-3-1-16,-1 2 2 0,3 0-1 15,-1 1-4-15,0 0 2 0,-1 1-3 0,0 1 3 16,-1-2-3-16,0 2-1 0,0 1 3 15,0 0 0-15,-1 0 1 0,0 0 0 16,-2 1 0-16,0 2 0 0,0-2 0 0,-1 3-2 16,0-2 1-16,0 2-1 0,0 0 2 15,1 0 1-15,-1 0 1 0,0 2 1 0,0-2 1 16,0 2-2-16,-2-2 0 0,1 4 3 15,0-2-2-15,0 1 1 0,1 0 2 16,0 0 5-16,1 0 2 0,0 1-1 0,3 0 1 16,0 1 0-16,2 1-2 0,0 0-6 15,2 0 0-15,2 2 1 0,1 1-1 0,0 1-1 16,2-1 1-16,1 1 2 0,2 2 1 15,1-1-2-15,0 2 2 0,4-1 0 16,-1-2-1-16,2 1-1 0,3 0 0 0,0-2 2 16,1 1-1-16,1-2 4 0,3 0 4 15,0-2 4-15,3-2 2 0,1 1 1 0,2-3 2 16,1-1-1-16,3-1-2 0,-1-2-2 15,3-2-6-15,1 0-2 0,3-2 0 16,0-1-4-16,2-1-6 0,3 0-2 0,1-3 1 16,2 1-1-16,1 0-3 0,0 0 4 15,1 0 3-15,-1-1 0 0,-2 1-2 0,-2-1 1 16,-3 0 3-16,-1 2-4 0,-3-1 2 15,-3 1 1-15,-3-1 0 0,-2 1-1 16,-2-2 1-16,-2 2-1 0,-4-2 3 0,0 0 1 16,-2 0-3-16,-3 0 0 0,-1-2-2 15,0 1 0-15,-3-2-1 0,0 2 0 0,-3-1 3 16,1 0-7-16,-2 0 6 0,-2 2 2 15,1 0 0-15,0-1 2 0,-1 0-4 0,0 2 10 16,-3 0-3-16,3 0-4 0,-2 0-1 16,-1-2 0-16,0 1-2 0,-2 1-3 15,2-2-2-15,-2-1 1 0,0 2 0 0,-1-1-1 16,-1 2-1-16,1-1 3 0,0 1-2 15,-2 0 0-15,2 3 1 0,-2-4 2 0,1 4-1 16,-2 0 0-16,0-1 1 0,-2 2-1 16,2 1 0-16,-1-1-2 0,0 1 2 0,-1 1-2 15,-1 0 1-15,2 1 1 0,0-1 0 16,-1 3-2-16,1-2 1 0,-1 1 2 15,1 2 1-15,0 0-2 0,-1 1 0 0,1 1 0 16,0 0 0-16,2 0 0 0,0 2-2 16,1 1 0-16,0 0 0 0,3 2-1 0,0 1-1 15,1 0 3-15,0-1-2 0,4 1 1 16,0 1 2-16,1 0 0 0,1 1 2 15,3 0-1-15,0-1 3 0,2 1 1 0,1-2 2 16,0 0 0-16,1-1 0 0,-1 0 0 16,1 0 0-16,2-2 1 0,-2-2-2 0,1-1 1 15,2 0 1-15,0 0 2 0,2-3-3 16,1 0-2-16,-1-2 2 0,1 0-1 15,0-1 0-15,2-1-3 0,1 0 1 0,-1-1 3 16,2 0-5-16,0-2 0 0,0 0 1 16,1 1-2-16,1-2 2 0,-1 0-4 0,1-1 3 15,0 0-1-15,-1 0-1 0,-1 2 0 16,0-2-1-16,-3-1 2 0,-1-1-1 15,-2 2 1-15,0-1 4 0,-2-3 0 0,-2 2 1 16,-2-2-1-16,-1 0 0 0,-3-1 1 16,0-1 0-16,-2 2 2 0,0-2 1 0,0 2 3 15,-2 0 2-15,0 1 1 0,-1 1-2 16,1-1-2-16,-1 2 0 0,-1 1-3 15,1-1-3-15,-1 0-1 0,1 0 2 0,0 1-4 16,1 1 3-16,-1-1-3 0,2-1 3 16,-1 4-5-16,-1-3 0 0,3 3 0 0,-1-2-5 15,0 1 3-15,1 0-2 0,-2 1 1 16,1 0 0-16,1-1 0 0,-1 2 3 15,1-2 0-15,-2 2 0 0,1-1 3 0,-1 1-1 16,1 0 2-16,-2-1-2 0,2 2 1 16,0-3 1-16,-1 2-4 0,1-2 0 0,-1 0 0 15,0 2 2-15,-1-2 0 0,0 1 3 16,0-1 1-16,2 2 3 0,-2-2-3 15,-1 0-1-15,0 2-3 0,0-2 1 0,0 2-2 16,-2-1-2-16,1 1 1 0,-1-1 0 16,-1 2-1-16,1 0 1 0,-1-1 1 0,-2 2-1 15,1 0-2-15,0 0 2 0,-2 0 1 16,1 0-1-16,-1 2-2 0,-1-1 3 15,-1 0 2-15,1 1-1 0,0 0-2 0,-2-1-1 16,1 0 1-16,0 1 0 0,-1-1-1 16,-1-1-1-16,1 1 2 0,0 0 1 0,-1 2-2 15,1-2 2-15,-2 0 2 0,-1 1 1 16,1 1-3-16,0-1 2 0,0 0-1 15,0 0-1-15,0 0-1 0,0-1-2 0,0 0 2 16,1 1-4-16,-3 0 2 0,1 0 0 16,1-2 2-16,-2 0 0 0,1 0 0 15,-1 2 3-15,-1-1-3 0,2-1 0 0,0 1-1 16,-2 1 0-16,2-2-1 0,-2 4 2 15,3-4 0-15,-2 0 0 0,2 3 0 0,2 0 1 16,-1-2-1-16,1 0 0 0,0 1 0 16,0-2 0-16,1 0 1 0,0 0-1 0,-1 0 1 15,2 0 1-15,0-2-1 0,0 2 1 16,2-1-4-16,-1 1 0 0,2 0 3 15,-1 0-1-15,1-1-2 0,1 1 0 0,0 0 3 16,1 0 0-16,0 0-1 0,-1 0-2 16,2 0 2-16,-2 0-1 0,0 0 2 0,0 0-1 15,0 0 0-15,0 1 1 0,0 0 2 16,1 1 0-16,0-2-2 0,1 0 2 15,-1 0-4-15,2 0 0 0,0 0 0 0,0 0-6 16,1 0-13-16,0 0-24 0,2 0-32 16,-2 0-34-16,2 0-31 0,-1 0-18 0,2 2-4 15,0-2-9-15,2 1-49 0,-2 0-104 16,-2 1-118-16,1 0-57 0,-2 2-24 15,0-2 12-15,1 1 70 0</inkml:trace>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4:06.3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F040D74-BB78-4F10-ABC0-82B9CC34B3C1}" emma:medium="tactile" emma:mode="ink">
          <msink:context xmlns:msink="http://schemas.microsoft.com/ink/2010/main" type="inkDrawing" rotatedBoundingBox="10517,12503 22860,12303 22862,12436 10520,12636" shapeName="Other"/>
        </emma:interpretation>
      </emma:emma>
    </inkml:annotationXML>
    <inkml:trace contextRef="#ctx0" brushRef="#br0">38 273 226 0,'-9'-2'252'15,"2"0"5"-15,2 0-49 0,-1 0-36 0,2 2-31 16,0-2-7-16,1 1 4 0,2 1 8 16,0-1 2-16,1-1-2 0,0 2-7 15,0-1-5-15,2 1-7 0,3-1-11 0,3-1-12 16,1 2-17-16,2-2-10 0,3 1-15 15,1-2-20-15,2 2-15 0,1-1-10 0,1-1-3 16,2 2-4-16,2-2-5 0,2 1-1 16,-1 1-3-16,3-2-1 0,0 2-1 15,2-1 2-15,3 0 0 0,1 1 2 0,1 0 1 16,2-1 1-16,2 2-1 0,2-2-1 15,1 2-1-15,3 0-1 0,3 0 0 0,0-1 2 16,1 1 2-16,3 0 1 0,1-1-1 16,3 1 1-16,3-3 0 0,2 0 1 15,4 3-5-15,0-4 0 0,5 1 1 0,0-2-1 16,2 1 0-16,1 0-2 0,1 0 2 15,1 0-1-15,0 0 1 0,2-1 3 0,-1 1-1 16,0 2 0-16,-2 0-1 0,0 0 2 16,-3 2-1-16,-2 0-3 0,1 2 0 15,-1-1-1-15,-2 0 5 0,-3 1-5 0,0 1 0 16,-1-1-2-16,-2 1-2 0,1-1 2 15,-1 1-6-15,1-1 7 0,1 0 2 0,1-1 2 16,3 0 1-16,3-1 3 0,1-1 0 16,4 0-4-16,2-2-1 0,2 1 0 15,1-1-1-15,-1-1-3 0,-1 2 1 0,-1-2-1 16,-5 2-1-16,-1-2 0 0,-2 3-1 0,-1-1 2 15,-2-1 1-15,-2 2 5 0,-2 1 0 16,0 0-2-16,-1 0 1 0,-1 1-3 0,0 2 1 16,0-1-3-16,1 0 1 0,1 2 0 15,2 0-3-15,2-1 4 0,-1 1-1 16,1 1 0-16,0 0-3 0,1 0 1 0,-2-1 3 15,1 1 2-15,0-1-1 0,-2 0 2 16,-3-4 0-16,2 3 4 0,0 0-3 0,-3-1-2 16,5 0-1-16,-3 0-1 0,1-1 2 15,3-1-2-15,0 1 0 0,-4 1 0 16,3-2-1-16,-4 0 0 0,-1-2-2 0,1 1 0 15,-3 0 1-15,1-1-1 0,0-1 3 16,-2 0-1-16,1 1 1 0,-2 0 5 0,-2 0-1 16,1 1-3-16,-1 0-2 0,1-1 0 15,-2 1 1-15,1 1-5 0,-3 0 1 16,1 0 3-16,-1 0 0 0,-2 0 0 0,-1 1 0 15,-2 1 0-15,-1-2 0 0,-1 0 1 16,-2 0 0-16,0 0-1 0,-1 0 0 0,-1 0 0 16,-1-2 0-16,-1 1 1 0,-1 1 1 15,0-3 1-15,-2 3 2 0,1-3-1 16,-2 0 1-16,1 1-1 0,2 0-2 0,1-1 1 15,0 0-2-15,3 2 0 0,-2-1 1 16,1 0 0-16,1 1 0 0,-5-3-1 0,3 3 1 16,-3 0 0-16,3 0-3 0,0-2 0 15,1 2 0-15,0 0 2 0,0 0 0 16,-2-1 0-16,2 1 0 0,-1 1 0 0,-1-1 0 15,2 1-3-15,-1 0 2 0,-1 0-1 16,0 0 1-16,1 0-1 0,-3 0 1 0,1 0 1 16,1 0 0-16,-1 0 0 0,1 0 0 15,-1-2 1-15,1 2-1 0,0-2-1 16,2 0 1-16,-2-1-2 0,3 0 1 0,-2-1-2 15,1 4 3-15,1-3-1 0,-2 0 1 16,2 3 0-16,-3 0-1 0,2 0 2 0,-2 0-1 16,-3 3 0-16,0-2 1 0,-1 1-1 15,-2 0 0-15,0 0 0 0,0 1-1 16,-1 0 1-16,-3-1 0 0,1 0 0 0,-2 1 3 15,0-2-2-15,-1 1 0 0,-2 0 0 16,1-2-1-16,-1 1-1 0,0-1-3 0,-1-1 4 16,3 0-1-16,0 0-1 0,0-2 2 15,-1 0 3-15,1 0 2 0,1-1-4 0,-1 1 3 16,1-1 1-16,0 1-2 0,-1 0-3 15,1-1 0-15,-2 1 0 0,-1 0 1 0,0 1-1 16,-1 1 0-16,0-2-1 0,2 2-1 16,-4 1-1-16,2-1 2 0,2 0 1 15,-1-2 0-15,3 2 0 0,3-2 1 0,4 1 1 16,1-2-2-16,4 1-2 0,0-1 2 15,2-2-1-15,1 2 0 0,0 0-1 0,1 0 2 16,-1 0 1-16,-1 0-1 0,-2 1 0 16,-1 0-1-16,-1 2 1 0,-1 0-1 15,-2 0-1-15,-3 0 2 0,0-1 0 0,-2 2 1 16,-4 0-2-16,1 0 0 0,-1 0 1 15,-2 0 0-15,1 0 0 0,-1 0-3 0,0 0 3 16,0 0-2-16,0-1 1 0,0 1 1 16,1-1-1-16,1 1-1 0,0 0 2 15,1 0 2-15,3 0-1 0,2 0 1 0,0 0 3 16,5 0 0-16,-1 0-3 0,2 0 3 15,-1-1-1-15,-2 1-2 0,0-3-2 0,0 2-1 16,-1-2 1-16,1 1-2 0,-3-1 0 16,1 1 1-16,-3-2 0 0,-1 2 0 15,-3-2 0-15,0 2 0 0,-2-2 1 0,-2 1 0 16,0 0 0-16,-3 1 0 0,1 0 0 15,0 0 0-15,0 1-1 0,1-2 1 0,1 2 0 16,-1 0 0-16,2 0 0 0,-1-2-1 16,1 2 1-16,1 1 1 0,-2-1 2 15,2 0 0-15,-2 1 2 0,-2 0 0 0,-1 0 0 16,-1 0-5-16,-3 0-1 0,1 0 1 15,-2 0 0-15,1 0 0 0,-4 0 0 0,0 0 1 16,-2-3 2-16,-1 3 1 0,0-1-4 16,-2 1 1-16,2-1-1 0,-1-1 1 15,-1 2-1-15,2-1 0 0,-1 0 1 0,-1 1-1 16,2-1 1-16,-1 1-1 0,1-2 0 15,-1 2 0-15,1 0-1 0,-1 2 0 0,4-1-1 16,0 1 2-16,1 1 0 0,2 3 0 16,1-1-7-16,-1 0-7 0,-2 2-14 15,-2-4-73-15,-8 0-161 0,-8-3-152 0,-10 0-74 16,-11-3-36-16,-7-2-6 0,-7-3 58 15</inkml:trace>
  </inkml:traceGroup>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4:07.24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D025F84-BE69-4264-8A13-E25610019361}" emma:medium="tactile" emma:mode="ink">
          <msink:context xmlns:msink="http://schemas.microsoft.com/ink/2010/main" type="writingRegion" rotatedBoundingBox="20425,12618 27611,11593 27801,12922 20615,13947"/>
        </emma:interpretation>
      </emma:emma>
    </inkml:annotationXML>
    <inkml:traceGroup>
      <inkml:annotationXML>
        <emma:emma xmlns:emma="http://www.w3.org/2003/04/emma" version="1.0">
          <emma:interpretation id="{3DFC6B11-70B6-42AA-AAFC-0358FBDE30EA}" emma:medium="tactile" emma:mode="ink">
            <msink:context xmlns:msink="http://schemas.microsoft.com/ink/2010/main" type="paragraph" rotatedBoundingBox="20425,12618 27611,11593 27801,12922 20615,13947" alignmentLevel="1"/>
          </emma:interpretation>
        </emma:emma>
      </inkml:annotationXML>
      <inkml:traceGroup>
        <inkml:annotationXML>
          <emma:emma xmlns:emma="http://www.w3.org/2003/04/emma" version="1.0">
            <emma:interpretation id="{61506B05-C6E9-4F56-8145-339A466189E3}" emma:medium="tactile" emma:mode="ink">
              <msink:context xmlns:msink="http://schemas.microsoft.com/ink/2010/main" type="line" rotatedBoundingBox="20425,12618 27611,11593 27801,12922 20615,13947"/>
            </emma:interpretation>
          </emma:emma>
        </inkml:annotationXML>
        <inkml:traceGroup>
          <inkml:annotationXML>
            <emma:emma xmlns:emma="http://www.w3.org/2003/04/emma" version="1.0">
              <emma:interpretation id="{083609C1-6E83-45FF-B158-FBA85EF44D39}" emma:medium="tactile" emma:mode="ink">
                <msink:context xmlns:msink="http://schemas.microsoft.com/ink/2010/main" type="inkWord" rotatedBoundingBox="20451,12794 23444,12367 23564,13206 20570,13633"/>
              </emma:interpretation>
              <emma:one-of disjunction-type="recognition" id="oneOf0">
                <emma:interpretation id="interp0" emma:lang="" emma:confidence="1">
                  <emma:literal/>
                </emma:interpretation>
              </emma:one-of>
            </emma:emma>
          </inkml:annotationXML>
          <inkml:trace contextRef="#ctx0" brushRef="#br0">92 220 15 0,'-4'6'220'0,"3"-2"21"0,0 1 19 0,2 0-7 15,2-1 4-15,2 0 18 0,5-1 21 16,1 0 5-16,4-2-11 0,4-1-43 0,3-2-47 16,6-2-40-16,1-1-29 0,2-1-18 15,1-3-16-15,-2 0-17 0,0-1-21 16,-1 0-18-16,-3-1-12 0,-2-1-8 0,-2 0-5 15,-4-2-3-15,-2 1 6 0,-4-2 16 16,-3 2 25-16,-2-1 42 0,-6 0 42 0,-2 0 46 16,-4 1 30-16,-3 1 19 0,-4 0 10 15,-5 2-19-15,-2 1-19 0,-4 3-26 16,-3 1-21-16,-2 5-27 0,-1 1-25 0,-1 4-18 15,-3 4-17-15,0 1-11 0,1 5-13 16,-1 1-4-16,3 4-7 0,1 3-3 0,2 2-5 16,3 2-9-16,2 2-4 0,4 0-7 15,3 3-4-15,4 0-3 0,4-1-2 16,3-1 1-16,4 0 1 0,3-2-3 0,5-2 4 15,3-1 0-15,4-3 0 0,5-2 0 16,3-3 2-16,2-3 1 0,5-3-1 0,4-3-2 16,5-4-1-16,1-3-3 0,0-1 0 15,0-3-3-15,-2-1-2 0,-2-2-2 0,-3 3-6 16,-4-2-13-16,-3 0-23 0,-4 0-34 15,-2 0-52-15,-2-1-93 0,-3 2-128 0,1-2-94 16,-3 0-52-16,2-2-79 0,-2-1-109 16,-1-1-67-16,1-1 45 0,-1 1 63 15,0-3 50-15,1 1 101 0</inkml:trace>
          <inkml:trace contextRef="#ctx0" brushRef="#br0" timeOffset="297.017">864-66 77 0,'-3'-15'335'0,"0"0"67"0,1 2 53 15,0 0-44-15,1 3-54 0,-2-2-69 0,2 5-69 16,-1 2-59-16,0 1-49 0,0 2-39 0,-1 3-25 15,-1 3 2-15,-3 5 7 0,1 5 20 16,-3 4 31-16,-2 5 28 0,0 7 22 0,-1 3 0 16,1 4-6-16,0 5-19 0,3 3-34 15,1 2-27-15,4 0-25 0,6 2-19 16,6-3-11-16,7-3-29 0,6-2-63 0,6-5-58 15,10-7-66-15,4-5-173 0,8-7-190 16,6-5-78-16,5-8 4 0,3-6 28 16,4-6 47-16,-4-6 168 0</inkml:trace>
          <inkml:trace contextRef="#ctx0" brushRef="#br0" timeOffset="1318.0754">1692 65 225 0,'-2'-3'400'0,"1"-1"50"0,-2 2 29 16,0-1-83-16,2 2-111 0,-2 0-85 0,1 2-56 16,-3 2-39-16,0 3-19 0,-3 1-9 15,-2 6-2-15,-2 2-9 0,-1 3-11 0,1 3-2 16,-2 2-3-16,0 2-8 0,2 2-9 15,2 1-6-15,-1-2-2 0,5-1-8 0,3-2-6 16,3 0 0-16,5-3 1 0,5-2 3 16,2-4 2-16,3-1 2 0,5-6 2 15,0-2 3-15,2-5-2 0,2-6-4 0,-2-4 1 16,-2-5-5-16,-2-5-1 0,-3-3-5 15,-4-5-1-15,-2-1 0 0,-5 1 17 0,-3 1 11 16,-4 1 8-16,-5 0 5 0,-2 3 3 16,-2 1-5-16,-4 4-16 0,-4 1-11 15,1 1-7-15,-3 4-6 0,-1 1-5 0,-1 2 2 16,2 2-3-16,0 1-9 0,3 2-31 15,4 1-39-15,1 2-34 0,5 1-31 0,2 1-69 16,4 2-106-16,3-1-151 0,5 3-56 16,2-2-18-16,6 4 4 0,2-2 56 15</inkml:trace>
          <inkml:trace contextRef="#ctx0" brushRef="#br0" timeOffset="714.0409">2392-254 112 0,'9'2'368'0,"2"0"46"16,2 1 39-16,0 3-29 0,4 4-90 0,2 3-87 16,0 2-55-16,2 5-38 0,0 1-29 15,-1 3-15-15,0 4-20 0,-5 3-16 16,-3 4-13-16,-4 3-4 0,-4 1-10 0,-6 6-19 15,-5 2-10-15,-6 0-7 0,-4 1-5 16,-7-3-4-16,-1-1-25 0,-3-4-17 0,-3-4-36 16,1-6-108-16,-3-3-161 0,0-8-130 15,-1-4-50-15,1-5-20 0,1-7 15 16,2-5 98-16</inkml:trace>
          <inkml:trace contextRef="#ctx0" brushRef="#br0" timeOffset="1862.1066">2789-95 236 0,'3'-1'297'0,"4"-2"13"0,1 1-29 0,4-2-102 15,5 0-80-15,1 1-50 0,4-1-51 16,-2-1-58-16,1 1-102 0,-2 1-77 0,-2 0-41 16,-2 0-16-16,-1 3 13 0</inkml:trace>
        </inkml:traceGroup>
        <inkml:traceGroup>
          <inkml:annotationXML>
            <emma:emma xmlns:emma="http://www.w3.org/2003/04/emma" version="1.0">
              <emma:interpretation id="{ACD5246E-474A-41BF-8EBA-67D3F3BDB1B6}" emma:medium="tactile" emma:mode="ink">
                <msink:context xmlns:msink="http://schemas.microsoft.com/ink/2010/main" type="inkWord" rotatedBoundingBox="23302,12382 24351,12232 24449,12919 23400,13069"/>
              </emma:interpretation>
              <emma:one-of disjunction-type="recognition" id="oneOf1">
                <emma:interpretation id="interp1" emma:lang="" emma:confidence="0">
                  <emma:literal>..</emma:literal>
                </emma:interpretation>
                <emma:interpretation id="interp2" emma:lang="" emma:confidence="0">
                  <emma:literal>I</emma:literal>
                </emma:interpretation>
                <emma:interpretation id="interp3" emma:lang="" emma:confidence="0">
                  <emma:literal>t</emma:literal>
                </emma:interpretation>
                <emma:interpretation id="interp4" emma:lang="" emma:confidence="0">
                  <emma:literal>-C</emma:literal>
                </emma:interpretation>
                <emma:interpretation id="interp5" emma:lang="" emma:confidence="0">
                  <emma:literal>-e</emma:literal>
                </emma:interpretation>
              </emma:one-of>
            </emma:emma>
          </inkml:annotationXML>
          <inkml:trace contextRef="#ctx0" brushRef="#br0" timeOffset="2025.1159">2891 20 165 0,'-10'13'397'0,"3"-3"38"15,2-3 23-15,2-1-47 0,3 0-98 16,3-2-98-16,5-2-59 0,2 1-30 0,5-3-19 15,1-3-27-15,6 1-28 0,5-2-24 16,1-2-24-16,5 0-76 0,0-3-151 0,3-3-162 16,1-1-86-16,0-3-45 0,1-3-15 15,-1-1 58-15</inkml:trace>
          <inkml:trace contextRef="#ctx0" brushRef="#br0" timeOffset="2450.1402">3775-524 326 0,'1'-2'454'16,"-1"-3"37"-16,-1-1 22 0,-3 2-97 0,-2-2-159 15,-3 3-111-15,-1-1-65 0,-4 1-35 16,-2 0-19-16,-1-1-11 0,0 3-4 0,-4 0-3 16,2 2-3-16,-1 0-6 0,1 3 0 15,0 1 0-15,1 0 0 0,0 2 0 16,2 3-1-16,1 2 5 0,-1 0-5 0,1 3 2 15,3 3 0-15,0 2 6 0,-1 2 3 16,4 3 0-16,0 0 5 0,1 1 2 0,4 1 4 16,0 2-1-16,2 0-3 0,1 0 4 15,2 2 8-15,1-3 4 0,2 1 14 16,0-1 11-16,3-1 15 0,0-1 29 0,1-1 11 15,0 0 5-15,2-2-6 0,1 0-11 16,1-1-14-16,2-4-31 0,3-1-19 0,2-1-11 16,4-4-12-16,2-1-28 0,4-5-58 15,4-1-52-15,3-6-118 0,3-3-218 16,4-3-126-16,0-3-50 0,-1-2 22 0,2-4 30 15,-1 1 103-15</inkml:trace>
        </inkml:traceGroup>
        <inkml:traceGroup>
          <inkml:annotationXML>
            <emma:emma xmlns:emma="http://www.w3.org/2003/04/emma" version="1.0">
              <emma:interpretation id="{61121C8A-028D-4B4B-BCF1-6434417E302F}" emma:medium="tactile" emma:mode="ink">
                <msink:context xmlns:msink="http://schemas.microsoft.com/ink/2010/main" type="inkWord" rotatedBoundingBox="26844,11702 27611,11593 27801,12922 27034,13031"/>
              </emma:interpretation>
              <emma:one-of disjunction-type="recognition" id="oneOf2">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3</emma:literal>
                </emma:interpretation>
              </emma:one-of>
            </emma:emma>
          </inkml:annotationXML>
          <inkml:trace contextRef="#ctx0" brushRef="#br0" timeOffset="2924.1673">6671-1167 14 0,'17'-4'240'0,"-2"-1"23"15,0 1 12-15,-1 3-73 0,1 1-43 0,1 1-16 16,1 2 3-16,2 2 8 0,2 3 13 16,1 1 7-16,1 3-16 0,5 2-22 0,-1 2-29 15,3 6-27-15,1 4-24 0,0 5-17 16,0 6-12-16,-3 8-11 0,0 4-6 0,-2 8-3 15,-4 7-4-15,-1 4-1 0,-5 4 0 16,-2 3 0-16,-4 0 3 0,-4 2 0 0,-4-4 3 16,-6-2 2-16,-6-5 3 0,-6-5 2 15,-9-4-3-15,-10-5-1 0,-9-6-17 0,-11-5-65 16,-9-3-107-16,-9-7-161 0,-10-4-84 15,-5-4-46-15,-7-5-10 0,-4-3 52 0</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4:23.22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2A3264E-EF75-49A7-A493-A7041200A3FB}" emma:medium="tactile" emma:mode="ink">
          <msink:context xmlns:msink="http://schemas.microsoft.com/ink/2010/main" type="inkDrawing" rotatedBoundingBox="8107,13502 17649,13116 17740,15376 8199,15761" hotPoints="17606,13227 17697,15179 8244,15621 8153,13669" semanticType="enclosure" shapeName="Rectangle"/>
        </emma:interpretation>
      </emma:emma>
    </inkml:annotationXML>
    <inkml:trace contextRef="#ctx0" brushRef="#br0">34 2183 116 0,'0'-2'205'0,"2"2"-1"16,-1-1-53-16,-1 1-52 0,3-1-41 0,-2-1-21 15,1 2-8-15,-1 0 4 0,2 0 2 16,-1 0 5-16,1 2 3 0,1-1 2 15,0 0-3-15,2 1-5 0,1 0-2 0,1 0 4 16,0 2 2-16,3 1 1 0,2 0 1 16,0 1 0-16,3-3 4 0,1 2 2 0,4 0-2 15,3 1 5-15,2-2 16 0,4 1 13 16,2-2 9-16,5 1 4 0,3-1 3 15,2-2-5-15,4 1-14 0,2-2-4 0,1 3-8 16,3-3-7-16,3-3-4 0,2 3-1 16,2 0-5-16,1-2-14 0,2 1-11 0,2 0-7 15,2-1-5-15,2 1-6 0,4-2-2 16,2 3-1-16,2-1 0 0,4 1-2 15,1-1-1-15,1 1 0 0,5-1-2 0,1 1 2 16,3-3 3-16,2 2 2 0,5 0-3 0,3 0 0 16,5-2 1-16,4 1-3 0,0 1-3 15,2-2 0-15,-2 2 3 0,-3 1 2 16,-4-2 3-16,-1 2 1 0,-4 0 1 0,-2 2 0 15,-3-2-4-15,1 0-2 0,-3 0 1 16,-2 0-2-16,-2 0 1 0,-2 0 1 0,0-2 3 16,-2 1 2-16,1 0 0 0,-1 0 1 15,0 0-1-15,0 1-1 0,0-2 1 16,1 1-3-16,2 1 0 0,0 0 0 0,-1 0 0 15,2 0 2-15,-2 3 5 0,-1-2 4 16,0 0 2-16,-3 0 5 0,0 2 3 0,-1-2-2 16,-1 0-4-16,-1 2-4 0,-1-1-2 15,-1 1-6-15,1-1-4 0,-2 1 1 0,2-2-3 16,-1 1-1-16,-3-1-1 0,-2 2-1 15,-1-2 2-15,0 1-1 0,-2-1 2 16,-1-1 0-16,-2 1 1 0,0-1-2 0,-5 0 1 16,1-1-1-16,-4 1 0 0,-2-1-1 15,0-1-1-15,0 1 2 0,-1-2-4 0,0 1 4 16,1 0 0-16,-3-2 0 0,0 1 1 15,0 0 0-15,-1-1 1 0,-4 0-2 0,0 1-1 16,-3-1 2-16,-2-2-1 0,0 3 0 16,-2-1 0-16,-1-1 1 0,3 1-1 0,-1 1-1 15,2-4 2-15,-1 1 3 0,1 0 1 16,1 0 0-16,0-1 0 0,-2 0 0 15,1-2-1-15,-3 3-4 0,0-1 0 0,0-1 0 16,0 2 1-16,-1-2-2 0,1 1 1 16,2 0-1-16,0 1 1 0,2 2-1 0,2-3 0 15,0 2 0-15,1 2-1 0,1 0 1 16,0-1-2-16,-1 2 3 0,1 1-1 15,-4-3 2-15,2 2-1 0,-5-1 2 0,-1-1-1 16,-3 1-1-16,-3 0 0 0,-3 0 0 16,-3-1-2-16,-1 1-1 0,-3-1 0 15,0-1 0-15,-1 0 1 0,-1-1 1 0,0-2 0 16,0 2 3-16,0 0-1 0,-1 1-1 15,1-1 0-15,0 1 1 0,1 1 0 0,-1 0-2 16,1 0 1-16,1 2 0 0,-1-2-1 16,-1 3 0-16,-1-1 1 0,0 0 0 0,-2 1 0 15,1 0 1-15,-2-2 2 0,-1 3-2 16,-3-2 0-16,-2 1-1 0,-1-1 2 15,-1 1 0-15,-1 0 1 0,-2 0 0 0,-1 0 4 16,-1-2 1-16,-1 2 0 0,0-1 2 16,0 0 3-16,2 0 0 0,-2-1-3 0,0 0 1 15,2 1-2-15,-1 0 0 0,1-2-3 16,2 1-2-16,-1-2 0 0,1 3 0 15,0 0 0-15,1 0 0 0,-3 1 3 0,1 0 2 16,0-3 3-16,0 0-2 0,-1 0 1 16,-1 1 1-16,1 0 1 0,-1 0 0 0,-1-1 1 15,0 0-2-15,0-1 0 0,-1-2-4 16,1 1-1-16,-1-1-3 0,0-3-3 15,0 0 0-15,-2 2-1 0,0-6-1 0,1 2 0 16,-1-4 0-16,-1-3-2 0,0-2 2 16,-1-4-2-16,-2-1 2 0,2-5-1 0,-1-3 0 15,1-3 0-15,2-1 1 0,1 0 4 16,0 1-2-16,1-2 0 0,0 3 2 15,1 1 1-15,-1 0-2 0,-1 3-4 0,1-1 3 16,0 3 5-16,0 0 3 0,-1 0 4 16,-2 2 6-16,0-2 4 0,0 1 1 15,-1-3-2-15,0 3-6 0,-2-5-2 0,-1 2-6 16,0-1-2-16,0 2-1 0,-2-1-3 15,2 1 2-15,0-1-1 0,0 3-1 0,0-3 0 16,1 3-3-16,0-2 1 0,0 1-2 16,2-1-1-16,0 1-1 0,1 2 0 0,0-1 2 15,1 2 2-15,0 1 1 0,1 2 2 16,-1 1-2-16,-1 3 2 0,1 3-1 15,1 1-1-15,-2 2-2 0,0 3 0 0,0-2 4 16,0 4-2-16,-2-1 2 0,1 2-1 16,1-1 1-16,-3 0 0 0,2 1-1 0,0-1-1 15,-2 1 1-15,0 0 2 0,0 0-3 16,1 0 0-16,-1 0 1 0,-1 1-3 15,1-2 1-15,-1 2-3 0,1-3 3 0,-1 0 0 16,1 3 0-16,-1 0 1 0,0-1 1 16,1 2-1-16,0 0-1 0,1 1 0 0,-1 0-5 15,2 0 2-15,-2 3 1 0,0-2 1 16,0 1 1-16,1 0 0 0,-3 3 6 15,1-3-2-15,-1 0-2 0,-1 1-1 0,-1 0-1 16,-1-1 0-16,-1 0 0 0,-4 1-2 16,-2-1 1-16,-1 2 1 0,-4-1 0 0,-2 1-2 15,0-2 1-15,-2 2-1 0,-3-2 0 16,0 1-1-16,-1-2 1 0,-1 1 1 15,1-1 0-15,-3 2 0 0,1-2 0 0,-3 0 1 16,-1 0 0-16,-2-1 0 0,0 0 1 16,-2 1 1-16,-1 0 1 0,-1 1-1 0,0-1-1 15,-1 0 1-15,0 2 0 0,-2-1-2 16,-2 0-2-16,-3 3 2 0,-2-3 2 15,-2 3-2-15,-2-1 0 0,-1 1 0 0,-2 0 2 16,-1 0-3-16,-3 0 0 0,1 0-1 16,-2 0 2-16,-3 0 0 0,1-2 1 0,-2 2 2 15,-2 0 0-15,1-2 1 0,-2 0-1 16,0 2-1-16,1-3-2 0,-2 0-2 0,-1 1 1 15,0 0 1-15,-1-2-1 0,2 1-2 16,3 0 1-16,-1 0 3 0,2 0-4 16,2 1 0-16,-1 1 1 0,3-1 2 0,0 1-2 15,1 1 0-15,0 1 6 0,2 2-2 16,-2-1-1-16,1 1 2 0,-1 1 0 0,0-2-2 15,-1 2-2-15,-2-1 1 0,1 1-1 16,-2 2-2-16,2-2 1 0,-1-1-1 0,0 2-1 16,1 0 0-16,1 0 4 0,2-1 0 15,-2-1 2-15,1 1-1 0,1 0 4 16,-2 0 0-16,-1 0-3 0,-2 0-1 0,-1-2-1 15,0 2 1-15,-1-1-1 0,-1 0 0 16,2-3 0-16,0 4 0 0,3-2-1 0,-2-1-1 16,2 2-2-16,1-1-1 0,0-1 1 0,0 2 2 15,1-1 0-15,0 1 0 0,-1-1 3 16,0 1 1-16,0-2 1 0,-1 1-3 15,0 2 1-15,0 0 1 0,-1-2-3 0,0 2 0 16,0-2 1-16,3 2-1 0,0-1-1 16,1 0-1-16,2 1 3 0,1 0-5 0,2 0 2 15,0-2 2-15,3 1 2 0,0 0 2 16,0 0 1-16,2 2 0 0,2-1 0 15,0-1-2-15,0 3-2 0,0-2-2 0,-1 2 2 16,1 0 0-16,2-2-2 0,-3 3 0 16,1-2 2-16,2 1 2 0,-3 0-2 0,3-1-2 15,-1 1 2-15,2 0-2 0,-2 0 0 16,0 0-1-16,2 0 0 0,-2 0 3 15,-1 1-1-15,0 0 0 0,-1 0 2 0,1 0 0 16,2-1 0-16,-3 1 1 0,1 0-1 16,0 2 1-16,1-3-2 0,1 1 0 0,-2 1-1 15,-1-1 0-15,0 0 0 0,-1 0-1 16,0 0 1-16,-1 3 1 0,-2-3 1 15,3 0 2-15,0 1 0 0,2-2-1 0,1 1 1 16,0-1-7-16,3 2 1 0,2-2-1 16,0 2 3-16,1-3 3 0,3 1-2 0,-1 0 5 15,1 2 1-15,1-2-4 0,1 2-1 16,0-2-1-16,2 1 1 0,-1 1 0 15,2-2-1-15,0 0 0 0,0 0 1 0,2 0-1 16,0 0-1-16,1 0 0 0,0 0 1 16,2-1 1-16,1-1 1 0,-1 1-2 0,4-1 2 15,-1-1-1-15,0 0-2 0,3-1 1 16,-1-1 0-16,4 2-1 0,-2-2 1 15,3-1 1-15,0 3-1 0,2-2 1 0,-2 0-2 16,3 0 1-16,-2 2-1 0,2 0 0 16,0 0 0-16,0 0 0 0,0 1 1 0,-1-2-1 15,1 2 0-15,2-3 1 0,-1 2 1 16,1-1-1-16,4 0 0 0,-1 0 1 15,2 0 1-15,2 0-1 0,2-1 0 0,0 0 0 16,1-1-5-16,2 1 1 0,0-1 3 16,-1 0-1-16,1 0 1 0,1 0 0 0,1 0 6 15,1 0-3-15,-2 0-2 0,1 0-1 16,-1 0-4-16,1 0 2 0,1 0 0 15,-2 0 0-15,1 1 0 0,-1 1 1 0,2-1 1 16,-2 0-2-16,0 3 1 0,0-1-1 16,0 1-1-16,0 2 3 0,0 2 2 0,0 0 0 15,0 5 1-15,1 2 0 0,0 2 1 16,-1 3-2-16,2 1-1 0,-1 3 0 15,-1 1 1-15,1 3-1 0,-1 2 1 0,0-1-2 16,0 3-1-16,-1-1 0 0,-2-1 1 16,1-1-3-16,-1-6 2 0,-1 1 1 0,-2-3 0 15,2-1 0-15,0-2 0 0,0-2 2 16,-2-2-2-16,2-2 0 0,0 1-1 15,0-3 0-15,-2 0-3 0,4 0 2 0,-2 1 1 16,1 2 0-16,1 1 0 0,1 5 0 16,1 3-1-16,0 5 0 0,1 2-1 0,1 4 2 15,-1 1 3-15,1 4 0 0,0 1 1 16,1 0 3-16,0-4-3 0,0 1 2 15,-1-4-3-15,1-5-2 0,0-2-1 0,0-3-1 16,-1-3 4-16,0-3-2 0,-1-2 0 16,2-2 1-16,-3-5 1 0,1 0 2 0,1-1-1 15,-2-3-3-15,0 1 0 0,0-2 0 16,1 1 0-16,-1 0 0 0,1-1 0 15,1 0 2-15,-2 1-1 0,1-1-1 0,0 3 1 16,1 1 0-16,-1 1-1 0,2 2-3 16,0-2 2-16,-1 4 1 0,1 0 0 0,0 2-1 15,0-2 1-15,-1 0 0 0,1-1 0 16,0 0 0-16,0 0 0 0,-2-1-2 15,0-2 1-15,2 1 0 0,-1-1 0 0,-1 2 1 16,0 1 1-16,2 0 0 0,0 3-1 16,0-2 0-16,-1 4 1 0,2-2-2 0,-1 5 0 15,1-1 1-15,0 2 1 0,1 1 0 16,-3 0-1-16,2 0 0 0,-1-2 0 15,1-2-2-15,-1-3 5 0,0-1-2 0,-2-2 0 16,1 0 0-16,0-3 2 0,0-1-1 16,-1-2-3-16,0-2 0 0,1 1 2 0,-2-1-1 15,1-1 0-15,1 1 1 0,-2-1-1 16,0-1 0-16,0 1 0 0,0-1 3 15,0 2-2-15,0-2 1 0,0 0-1 0,1 1-1 16,-1-1 0-16,1 1 0 0,1 1-2 16,-1-2 0-16,0 3 0 0,2 0 1 0,0-1 1 15,0 0 1-15,4 1 2 0,1 0 0 16,6-2 0-16,4-1 1 0,5 0-9 15,9-3-12-15,7-1-28 0,10-2-26 0,7-1-98 16,4-3-226-16,8-2-116 0,1 0-51 16,2 1-7-16,3-2 8 0,1-3 87 0</inkml:trace>
  </inkml:traceGroup>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4:54.93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1341 406 223 0,'2'-5'276'0,"-2"0"36"0,0-3-32 0,0 2-28 16,0-1-11-16,0 0-11 0,-2-3-27 15,0 3-32-15,-1 0-24 0,-1-2-18 0,2 1-25 16,-3 1-19-16,3-2-17 0,-2 1-11 16,-2 2-14-16,1-1-10 0,-1 1-9 15,-1 0-8-15,-2 0-4 0,-1 0-3 0,-2 2-1 16,-1-2-1-16,-2 2-3 0,-2 1 2 15,0 2 1-15,-3-1-2 0,-2 4-1 0,0-1 1 16,-2 2 0-16,-3 1-1 0,0 2 1 16,-1 1-4-16,0 0 1 0,-3 2-2 15,1 3 0-15,0 1-2 0,-2 2 0 0,2 2 1 16,-2 3-3-16,3 4 3 0,2 2 4 15,4 4 0-15,1 2 2 0,4 1-2 0,4 2 2 16,3 0-3-16,4-2-1 0,4 0 4 16,6-2-4-16,5 0 2 0,6-3-1 15,9-4-1-15,5 0 0 0,6-3-1 0,5-2 1 16,5-5 3-16,5-1 0 0,4-5 2 15,0-1 1-15,5-4-2 0,1-3-1 16,2-3 0-16,2-3 0 0,2-3 1 0,-1-3 0 16,1-3 2-16,-1-4 3 0,2 0 5 15,-4-5 5-15,-1-1 5 0,-5-3 2 0,-4-1-2 16,-6-3 0-16,-8 0-6 0,-6-2-5 15,-7 0-5-15,-7 2-2 0,-6-1 0 0,-7 4-3 16,-5 0 2-16,-6 3 0 0,-7 1 1 16,-5 3 4-16,-5 0-3 0,-5 4 2 15,-3 4-1-15,-5 0-3 0,-4 5 1 0,-2-1-1 16,-5 0-1-16,-1 3-2 0,-3 1-1 15,-1 2 1-15,-2 2 1 0,-1 3-4 0,0 1 0 16,-1 7 1-16,-1 1-1 0,1 4 0 16,-1 4 0-16,0 8 3 0,2 6 5 15,0 4 3-15,4 9 4 0,3 5 0 0,6 6 2 16,8 4-2-16,6 2-6 0,12 3-3 15,10 0 0-15,11-3 0 0,10-3-3 16,12-7 4-16,13-4 8 0,10-6 11 0,9-7 7 16,11-9 4-16,10-7 5 0,8-9 0 15,8-7-7-15,6-8-8 0,4-5-9 0,-1-6-7 16,1-4-3-16,-3-6-7 0,-5-6-2 15,-6-4-3-15,-7-2 0 0,-5-4 3 0,-8-4-1 16,-9-2 2-16,-8 0 0 0,-8-1 0 16,-10 0 1-16,-8 2-1 0,-7 2-1 15,-10 3-1-15,-8 2 1 0,-6 1-1 0,-9 6 1 16,-6 1 1-16,-6 3 0 0,-6 1 0 15,-7 5 1-15,-4 0 3 0,-4 4-3 0,-4 4-3 16,-3 4-1-16,-4 4 1 0,-1 3-2 16,-3 5-1-16,-3 5 2 0,0 4 0 15,-1 7-1-15,1 6-3 0,-2 6 1 0,5 5 3 16,4 4-1-16,2 6 0 0,6 4 3 0,6 6 3 15,5 0-2-15,7 5-2 0,7 2 1 16,7-3 0-16,8 0 1 0,10-1 4 16,6-8 14-16,12-2 15 0,9-5 16 0,12-6 25 15,10-7 18-15,14-6 15 0,8-7-4 16,11-5-7-16,5-9-13 0,2-6-19 0,0-7-18 15,-1-7-13-15,-2-4-7 0,-5-7-4 16,-4-5-5-16,-6-4-3 0,-7-6 2 16,-6-4-4-16,-7-4-3 0,-9-5-3 0,-9-2 6 15,-9-4-4-15,-9 0 1 0,-8 0 3 16,-9 4-5-16,-8 5 3 0,-8 6-1 0,-7 5 2 15,-7 5-2-15,-7 6 1 0,-5 6 7 16,-7 6-1-16,-4 4-3 0,-5 7-6 16,-2 6 0-16,-3 6-3 0,-1 4-1 0,-2 6-3 15,-1 8 0-15,2 4 4 0,2 8 2 16,3 4 3-16,5 7 3 0,6 3 6 0,8 6-1 15,6 1 2-15,5 2 1 0,8 4-6 16,6 1-2-16,10-1-3 0,5-3 0 0,8-3 1 16,8-7 4-16,8-4 7 0,9-7 8 15,9-7 5-15,9-8 6 0,7-6-4 0,7-9-1 16,5-7-4-16,1-11-9 0,4-4-6 15,-2-9-4-15,-2-6-4 0,-2-6-3 0,-5-8-5 16,-4-4-2-16,-10-6-3 0,-6-3 2 16,-9-5 2-16,-8-1-2 0,-6-2 2 15,-9-1-1-15,-8 6 1 0,-5 6-1 0,-7 4-3 16,-6 9-2-16,-5 5 3 0,-5 7 1 15,-6 7-1-15,-3 7 1 0,-3 6 3 0,-3 8 3 16,-3 4 0-16,-3 7-1 0,0 6 0 16,1 6 2-16,-2 7-2 0,2 5 3 0,3 5 8 15,4 8 4-15,2 2 13 0,6 6 3 16,5 2 6-16,4 5-4 0,5 3-5 15,7 0-3-15,7 3-10 0,2-2-5 0,7-2-5 16,5-6 2-16,3-6 1 0,6-6 3 16,4-7 15-16,7-6 16 0,7-9 11 0,6-8 5 15,6-9 0-15,4-9-3 0,5-8-15 16,2-8-16-16,3-11-12 0,0-5-8 0,-4-9-4 15,-3-5-2-15,-8-7-1 0,-6-4 1 16,-8-6 0-16,-6-3 1 0,-9 1 0 0,-9-1 2 16,-6 6-3-16,-5 2-1 0,-8 6-2 15,-5 6-1-15,-4 5 0 0,-6 6-2 0,-3 5 1 16,-4 6 1-16,-1 5 1 0,-1 5 3 15,-3 5 0-15,1 4-2 0,-1 2 1 0,0 5 1 16,3 2 0-16,1 3 0 0,2 1-1 16,1 4 1-16,2 1 0 0,4-1 0 15,2 5 0-15,3 0-1 0,2 1 3 0,4 3-1 16,2-2-1-16,3 1 3 0,2-1 1 15,2 0-3-15,3-3-1 0,1-3 2 0,3 0 0 16,3-3-1-16,3-2 0 0,3-3-2 16,1-4 1-16,3 0-1 0,2-4 0 15,-2-3 0-15,1-1-2 0,-2-2 3 0,-1-1 0 16,-3-1-3-16,-2 0-1 0,-4 0-2 15,-2-2 3-15,-3 0-1 0,-1 3 3 0,-2-1-1 16,-2 0 3-16,0 4 1 0,-2 0 1 16,0 2-1-16,-1 1-2 0,0 0 0 0,0 0-3 15,-2 4 2-15,1-1-1 0,-1 1 1 16,-2 0 0-16,1 0 1 0,-3 2-1 0,1 1 1 15,-1-1 0-15,-1 1 0 0,0 1 0 16,-1-1-1-16,-2 1 3 0,-1 2-2 16,0-2 1-16,-3 1 0 0,-3 2 1 0,1 0 2 15,-4 0-3-15,0 1-1 0,-4 0-1 16,-1 0 0-16,-2 1 1 0,-2 0-3 0,0 1 3 15,-3-1-1-15,-3 0 0 0,-1-1-1 16,-1 1-1-16,-3 0 1 0,-3 0 1 16,-1 0 0-16,-1 0 0 0,-4 0 1 0,3 1 0 15,-3-1 2-15,2 1-1 0,1 0 1 16,0 0-1-16,2 0 3 0,0 1-2 0,1-2 1 15,4 1-2-15,1 1-1 0,2-2 1 16,3 3-2-16,0-2 2 0,1 2-2 16,3-1 1-16,0 0-2 0,1 0 1 0,3 0 1 15,0-2-1-15,2 1 0 0,-1 0 1 16,4-3 1-16,2 2-1 0,-3 0 0 0,2 0 0 15,-1-1 0-15,2 0 0 0,3 1 0 16,1 0 0-16,0-2 1 0,0 1 0 0,0 0 0 16,2 0-1-16,-1 0 0 0,1 0 0 15,-1-1-5-15,2 1 1 0,0-2 1 0,0 2 4 16,0-1-1-16,-2 0 1 0,0 0 4 15,-3 0-3-15,1 2 0 0,0-2-1 0,-2 2 0 16,1-3-2-16,-1 2 1 0,0 0 0 16,2 0 0-16,-2 0 0 0,1 0 1 15,-1-1 1-15,1 1 1 0,0 0-1 0,2-2-1 16,1 1-2-16,1-1-1 0,1 0 0 15,3-3 2-15,1 3-2 0,1 0 1 0,1-2 2 16,2 0 0-16,-1 2 1 0,1-2-2 16,-2 0 2-16,2 2-1 0,2-2-3 15,-2 0 3-15,2 0 0 0,-2 2-1 0,-2-2 0 16,3 3 1-16,-3-2-1 0,1 3-2 15,0 0-2-15,0 1 1 0,-2 0-1 0,2 0 1 16,-1 1 1-16,4-1 1 0,-1 3 3 16,1-2-2-16,2 3 0 0,2 0 0 15,-1 2-2-15,2-1-1 0,2 5-1 0,1 2 3 16,1 3 0-16,1 3 1 0,2 6 0 15,1 2 0-15,2 4 0 0,2 4 0 0,1 1 2 16,2-1-2-16,0 0 3 0,3-6 0 16,1 0 0-16,2-5 0 0,4-4 0 0,5-5 1 15,3-5 0-15,7-5-2 0,6-6-1 16,7-4 1-16,4-5-1 0,5-7-2 0,3-1-1 15,1-6 3-15,-1-2 0 0,-4-4-4 16,0-3 0-16,-5-3 2 0,-5-3-1 16,-4 0-6-16,-6-3 1 0,-6 2 2 0,-5 1 0 15,-7 0-5-15,-5 2 3 0,-6 0 1 16,-5 1 1-16,-4 3 0 0,-6 0-1 0,-2 2 6 15,-5 1-2-15,-4 2-2 0,-2 1 4 16,-3 2-1-16,-2 1-1 0,-1 2-1 16,-1 1 0-16,-1 1-1 0,0 2 1 0,-3 3-2 15,3 0 2-15,-4 4-1 0,1 3 0 16,-1 1 1-16,-2 5 1 0,-3 2-1 0,0 5 0 15,0 3 0-15,-1 4 0 0,-1 5 2 16,1 6 0-16,2 4 0 0,1 7 0 16,3 2 2-16,2 6-1 0,4 3 0 0,4 5 3 15,4-1-2-15,5-1-1 0,3-2 0 16,6-2 0-16,4-4 1 0,7-4 1 0,6-5 1 15,6-4 4-15,7-4 0 0,10-5 4 16,10-6-3-16,8-6 0 0,6-5-1 0,9-6-1 16,4-6-3-16,6-5 0 0,2-6 0 15,3-2-1-15,-3-7-1 0,0-6 0 0,-2-3 1 16,-6-3-2-16,-7-5-3 0,-8-5 0 15,-13-4 1-15,-7-6-2 0,-13-2 0 0,-9-2 0 16,-10 2 3-16,-10 3-3 0,-10 6 1 16,-8 6 0-16,-6 5 0 0,-7 7 0 15,-6 8-1-15,-3 5 1 0,-5 6 1 0,-2 5-1 16,-1 6 1-16,0 5 2 0,1 4 1 15,-1 5 0-15,3 2 2 0,1 9 1 0,1 1-4 16,4 6-1-16,2 3-2 0,6 6 2 16,3 2-5-16,3 4 2 0,6 4 2 0,4 3 2 15,4 4 2-15,6 1-1 0,5 0 0 16,2 0 2-16,7-2-1 0,4-4 0 0,5-4 0 15,3-3 3-15,5-7 0 0,4-5 2 16,3-6 2-16,7-7 1 0,4-5 3 16,6-7-2-16,6-6-2 0,6-5-1 0,5-6-3 15,5-5-4-15,2-6-2 0,2-2 1 16,1-5-2-16,-2-2 0 0,-3-1 0 0,-2-2 1 15,-3 1 1-15,-6 1 0 0,-5 2 0 16,-5 4 1-16,-7 4 1 0,-5 2 0 16,-6 2-1-16,-7 4 0 0,-4 5 0 0,-4-1-2 15,-5 3-2-15,-3 1-1 0,-2 2-3 16,-2 1 3-16,-3 1-1 0,-2 2 0 0,-2-1 2 15,-2 1 2-15,-1 1 1 0,0 1-1 0,-1 1 1 16,1-2 0-16,2 3-2 0,-1-2 0 16,1 2-1-16,1 0 1 0,1 0 0 15,1 0-1-15,2 3 2 0,1-2 0 0,2 1 1 16,1 0 0-16,1-1 2 0,2 2 0 15,1-2-2-15,1-1-1 0,2 0-1 0,-1 0 2 16,4-2 0-16,-1-2 2 0,2 0 2 16,0-2 2-16,3-2-3 0,1 0 0 15,3-2-1-15,-1 0-2 0,2 0 0 0,1-3-1 16,-1 2-1-16,-2 0 0 0,0-3 2 15,-2 3-1-15,-2-2 1 0,-2 2 1 0,-1 1 0 16,-3-2 1-16,-1 0 0 0,-2 1-2 16,0-2 0-16,-1 2 1 0,0-3 0 0,-1 0 1 15,-1-2-2-15,1-2 0 0,-2-1 2 16,2-3-1-16,-1 0-1 0,2-4 0 0,-2 1-1 15,1-3 1-15,-3 1-2 0,1-2 2 16,-1 0 0-16,-2 2 2 0,-1-3-1 16,-1 1-1-16,1 1 1 0,-3 0-1 0,0 1-1 15,0 0 1-15,-3 1-1 0,2 2 0 16,-2 1 1-16,-1 0-1 0,1 2 1 0,-1 0 3 15,0 2 3-15,0 3-1 0,1 1 0 16,1-1-2-16,-1 2-1 0,0 3-1 16,0-2-1-16,1 2-1 0,-1 1-1 0,0 0 4 15,0-1-2-15,1 0 1 0,0 3-1 16,-1-1 3-16,-1-1 0 0,0 1-3 0,1-2 1 15,-1 3 0-15,2-2 0 0,-1 0-1 16,0 0-1-16,0 1 1 0,2-2 0 16,-2 1 0-16,3-1 0 0,-1 1-2 0,-1 0 2 15,2 0-1-15,0-1-1 0,0 1 2 16,0-1-1-16,0 3 1 0,-1-2 0 0,0 0 0 15,-3 3 2-15,1-2 0 0,-3 1 0 16,2 0 0-16,0-1 0 0,0 1-1 16,-2 1 2-16,0 0-4 0,-1 1 2 0,0 0-1 15,0-2 1-15,0 4 0 0,0-4-2 16,2 1 2-16,-1 1-1 0,2 1 2 0,1-1 2 15,-1 1-3-15,1-2 1 0,1 3-2 16,-1-1 0-16,2 0 0 0,-2 1-3 16,0-1 1-16,0 1 0 0,-2 0 2 0,-1 0-2 15,-1 1 1-15,-1-1 1 0,-1 2 0 16,-2 0 1-16,-2-1 0 0,-1 0 0 0,-1 2 3 15,0-1-2-15,-3-1-1 0,2 2-1 16,-3 0 1-16,-1-3 0 0,0 2-1 0,-2 0 2 16,0-2 1-16,-2 3 1 0,0-2-1 15,-1 1 0-15,-1-1 1 0,-2 2-3 0,1-1 0 16,-2-1-1-16,0 2-2 0,-1 0 1 15,-1 1-1-15,-2-1 0 0,0 0 0 0,-1 0 1 16,-2 0-2-16,0 1 0 0,-1 1 0 16,2-1-1-16,-3-1 3 0,3 1 0 15,0-1 1-15,0 0 0 0,-1 0 0 16,0 1 1-16,0-1 0 0,2-1 0 0,0 0 0 15,1 1 0-15,0-1 0 0,1 2-1 0,-1-1 1 16,1-1-1-16,1-1 1 0,-4 3-1 16,2-2 1-16,-1 1 3 0,0-2-1 15,-2 1 0-15,0 1 0 0,0 0-2 0,1-1-1 16,0 0-3-16,1 0 0 0,-1 0 0 15,1 0 0-15,1-1 1 0,1 2 1 0,2-3 1 16,0 0 1-16,2 2-1 0,4 0 0 16,-1-2 0-16,3 2 1 0,1-2-1 15,1 1-1-15,0 0-1 0,1 1 1 0,1 0-1 16,0-1 2-16,0 0-2 0,1 2 1 15,-1-1 2-15,-2 1-1 0,3 1 0 0,-3-2 1 16,2 2-1-16,1-3 2 0,-1 1-2 16,1 1-1-16,1 0 0 0,1-1 0 0,-1 0 1 15,3 1 0-15,-1-2 0 0,2 1 2 16,-1-1 0-16,2 2-1 0,0-3 0 0,2 2 0 15,-1-1-1-15,0 2 1 0,2-2-1 16,0 0-1-16,0 1 1 0,-1 0 0 16,2-1 0-16,-1-1 0 0,0 3 0 0,0-3 2 15,-1 2-1-15,0-1 0 0,1 0 0 16,-2 1 0-16,2-1-2 0,-1 1 0 0,1 0 0 15,0-1 1-15,0-1 0 0,1 1 0 16,0 2 0-16,0-2 1 0,2 0 0 16,-2 0 1-16,1 2 0 0,1-3-3 0,-1 1 1 15,2 1 0-15,0-2 0 0,1 0 0 16,0 0 0-16,1 0 2 0,-1 0-2 0,0 0 0 15,0 0 0-15,1 0 0 0,-1 0 0 16,0 0-1-16,0 0 1 0,-1 0 0 16,0 0-1-16,1 0 1 0,-1 0 0 0,-1 0 0 15,1 2 0-15,-2-1-1 0,1 0 1 16,1 2 0-16,-2-2 0 0,1 1 0 0,0-2 0 15,1 0 0-15,0 0 0 0,0 2 0 0,-2-2 0 16,4 1 1-16,-4-1 1 0,3 0-1 16,-1 0 0-16,0 1-1 0,1 1 0 15,-1-2-3-15,0 1 1 0,1-1 2 0,-1 3-2 16,0-3 2-16,0 2-1 0,0 0 2 15,-2 0-1-15,2 0 0 0,0 0 0 0,0 1 0 16,-1 0-1-16,0-2 1 0,0 1 0 16,2 1 0-16,-1-1 0 0,1-1 0 15,-1 3 0-15,0-1-3 0,1-1 1 0,-1 2 0 16,0 3 0-16,0-1 0 0,0 4 2 15,-2 0 0-15,2 3-1 0,0 3-1 0,0 4 2 16,-2 1 0-16,2 2 1 0,2 0 3 16,-3 0 0-16,1-1-2 0,3 0 1 15,-2-3 0-15,0 1-3 0,2-3-4 0,0-1 2 16,1-1 2-16,-3-2-1 0,3-2 0 15,-1-3 0-15,1 2 1 0,-2-1 0 0,1-2 0 16,1 3-1-16,-2-2-1 0,1 2 2 16,1 0 2-16,-1 1 0 0,-1 1-2 0,2 4 1 15,-1-1 0-15,0 1-1 0,1 0-1 16,-2 1 1-16,1 2 0 0,1 0 0 0,-2-2 1 15,0 2-1-15,0-2 2 0,1-1-1 16,-2-3 1-16,2-1-1 0,-1 1-2 16,0-3 1-16,0 0 1 0,0-4-1 0,0 0-1 15,1 1 1-15,-2-2 1 0,3-1-1 16,-3-1-1-16,2 0-1 0,1 1 2 0,-1 0 0 15,-1 2 0-15,2-2 0 0,-1 3 0 16,-1 0 2-16,2 2-1 0,-1-1 0 16,0 2 0-16,1 0-2 0,-2-1 1 0,1 1 1 15,0-1-2-15,-1-2 1 0,1 2-1 16,1-2 1-16,-2-1 0 0,1-2 0 0,1 0-2 15,0 0 1-15,0-1 2 0,0-1-1 16,0-1 0-16,0 1 0 0,0-1 1 16,0 0-1-16,0-1 0 0,0 1 1 0,0-1 0 15,0 2-1-15,0-1 0 0,0-1 0 16,0 0 6-16,0 0-4 0,-1 0 0 0,1 0 1 15,0 0-3-15,-2 0 0 0,2 0-4 16,0 0 0-16,0 0-2 0,0 0 3 16,0 0 0-16,0 0 0 0,0 0-2 0,2 0 1 15,-1 1 1-15,-1-1-4 0,1 1-8 16,1 0-19-16,-1-1-41 0,1 2-94 0,-1-1-131 15,2-1-99-15,-2-3-167 0,0 2-203 16,-1 0-79-16,0 1 33 0,0 0 99 16,-1 1 82-16,-2 0 170 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01.547"/>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7AD1E02-C9FB-4298-8374-D32AEFE7B237}" emma:medium="tactile" emma:mode="ink">
          <msink:context xmlns:msink="http://schemas.microsoft.com/ink/2010/main" type="writingRegion" rotatedBoundingBox="9508,4353 26377,2534 26929,7650 10060,9469"/>
        </emma:interpretation>
      </emma:emma>
    </inkml:annotationXML>
    <inkml:traceGroup>
      <inkml:annotationXML>
        <emma:emma xmlns:emma="http://www.w3.org/2003/04/emma" version="1.0">
          <emma:interpretation id="{9816A2D8-82CD-4074-99A8-0C8D49252437}" emma:medium="tactile" emma:mode="ink">
            <msink:context xmlns:msink="http://schemas.microsoft.com/ink/2010/main" type="paragraph" rotatedBoundingBox="11360,4835 19386,3180 19509,3781 11484,5435" alignmentLevel="2"/>
          </emma:interpretation>
        </emma:emma>
      </inkml:annotationXML>
      <inkml:traceGroup>
        <inkml:annotationXML>
          <emma:emma xmlns:emma="http://www.w3.org/2003/04/emma" version="1.0">
            <emma:interpretation id="{FF5491C8-6153-4B89-9628-B7C23986E4F6}" emma:medium="tactile" emma:mode="ink">
              <msink:context xmlns:msink="http://schemas.microsoft.com/ink/2010/main" type="line" rotatedBoundingBox="11360,4835 19386,3180 19509,3781 11484,5435"/>
            </emma:interpretation>
          </emma:emma>
        </inkml:annotationXML>
        <inkml:traceGroup>
          <inkml:annotationXML>
            <emma:emma xmlns:emma="http://www.w3.org/2003/04/emma" version="1.0">
              <emma:interpretation id="{FAEE2042-1E52-4DE1-AD41-346D00E9AE61}" emma:medium="tactile" emma:mode="ink">
                <msink:context xmlns:msink="http://schemas.microsoft.com/ink/2010/main" type="inkWord" rotatedBoundingBox="11360,4835 12743,4550 12842,5033 11460,5318"/>
              </emma:interpretation>
            </emma:emma>
          </inkml:annotationXML>
          <inkml:trace contextRef="#ctx0" brushRef="#br0">4117-3630 110 0,'7'-6'450'0,"1"1"48"0,-2 2 30 15,1 1 15-15,-1 3-175 0,3 3-158 0,0 3-86 16,4 3-37-16,0 6-20 0,4 1-9 16,1 4-9-16,1 4-7 0,2 1-5 15,1 3-12-15,0-2-12 0,-2 1-13 16,2-3-21-16,-1-1-14 0,-2-5-28 0,-1-3-68 15,0-6-129-15,-6-2-157 0,1-6-70 16,-5-4-34-16,-1-6 2 0,-3-3 53 0</inkml:trace>
          <inkml:trace contextRef="#ctx0" brushRef="#br0" timeOffset="143.0082">4435-3525 6 0,'-10'-16'389'0,"-1"6"58"0,-1 1 36 15,-1 5 24-15,-2 4-124 0,0 4-145 16,0 6-87-16,-2 1-52 0,2 4-33 16,2 3-21-16,0 2-19 0,4 1-11 15,3 0-7-15,2-1-7 0,4 1-12 16,3-2-51-16,1-2-128 0,4-2-168 0,2-5-91 15,-1-3-47-15,6-3-13 0,1-5 35 16</inkml:trace>
          <inkml:trace contextRef="#ctx0" brushRef="#br0" timeOffset="347.0199">4677-3563 57 0,'15'10'389'0,"0"-2"59"15,0 2 41-15,0 2 18 0,2 2-143 0,3 3-121 16,0-1-76-16,2-1-55 0,0 3-38 15,0 0-29-15,1-3-20 0,-1-1-12 16,0 2-7-16,-1-4-18 0,-2-3-47 0,-1-2-107 16,-3-3-163-16,-1-4-111 0,-3-3-55 15,-5-4-19-15,1-3 29 0,-4-6 96 0</inkml:trace>
          <inkml:trace contextRef="#ctx0" brushRef="#br0" timeOffset="499.0284">4938-3567 217 0,'-10'0'396'15,"3"0"36"-15,-1 0 23 0,-1 4-68 0,0 2-134 16,1 4-95-16,-2 1-53 0,2 1-31 15,0 3-23-15,0 2-14 0,1 0-12 16,0 0-8-16,0 3-6 0,3-1-20 0,0-2-43 16,1-1-99-16,2 0-163 0,-2-4-93 15,2-1-49-15,-1-3-11 0,2-4 27 0</inkml:trace>
          <inkml:trace contextRef="#ctx0" brushRef="#br0" timeOffset="726.0413">5102-3628 101 0,'13'2'375'16,"1"0"49"-16,-1 2 36 0,2 2-25 16,-2 2-107-16,4 2-99 0,1 1-60 15,4 4-42-15,0-2-31 0,3 3-25 0,1 0-23 16,0-3-20-16,1 3-11 0,1-3-7 15,-2 0-9-15,-1-4-6 0,-2 1-18 16,-2-7-44-16,-3-2-90 0,-3-5-123 0,-3-3-129 16,-2-4-64-16,-2-4-20 0,-3-3 23 15,0-3 78-15</inkml:trace>
          <inkml:trace contextRef="#ctx0" brushRef="#br0" timeOffset="1020.0584">5345-3579 194 0,'-10'-1'287'0,"1"1"62"0,2 5-2 16,0 3-41-16,-1 2-50 0,2 3-50 16,1 2-56-16,1 4-43 0,1 1-27 15,2 0-19-15,1-1-16 0,0-2-17 16,0 0-9-16,1-2-6 0,2-3-11 15,-1-5-35-15,1-4-82 0,0-3-116 0,0-3-118 16,2-7-65-16,2-3-26 0,0-4 13 0,3-4 71 16</inkml:trace>
          <inkml:trace contextRef="#ctx0" brushRef="#br0" timeOffset="893.051">5549-3673 7 0,'-2'-6'314'16,"1"4"56"-16,1 3 42 0,0 3-27 16,0 3-62-16,-2 3-76 0,2 3-60 0,-2 2-46 15,0 1-34-15,1 3-22 0,-2-2-21 16,0 2-16-16,-1 1-14 0,0-2-8 15,-1-2-9-15,-1 1-5 0,-2-3-5 16,1-4-10-16,-3-3-23 0,-1-4-50 0,-1-5-88 16,0-4-97-16,-2-4-95 0,0-2-81 15,0-3-21-15,2-3 23 0,1 2 77 16</inkml:trace>
        </inkml:traceGroup>
        <inkml:traceGroup>
          <inkml:annotationXML>
            <emma:emma xmlns:emma="http://www.w3.org/2003/04/emma" version="1.0">
              <emma:interpretation id="{29A46BB7-4EF8-410F-8DC3-B2E1790F656F}" emma:medium="tactile" emma:mode="ink">
                <msink:context xmlns:msink="http://schemas.microsoft.com/ink/2010/main" type="inkWord" rotatedBoundingBox="14942,4603 15063,4578 15087,4693 14966,4717"/>
              </emma:interpretation>
              <emma:one-of disjunction-type="recognition" id="oneOf0">
                <emma:interpretation id="interp0" emma:lang="" emma:confidence="1">
                  <emma:literal/>
                </emma:interpretation>
              </emma:one-of>
            </emma:emma>
          </inkml:annotationXML>
          <inkml:trace contextRef="#ctx0" brushRef="#br0" timeOffset="18807.0757">7698-3866 388 0,'0'-1'465'0,"0"-1"29"16,0 0 15-16,1 1-111 0,1 1-175 15,0 1-106-15,3 3-58 0,0 1-30 16,1 1-19-16,2 4-20 0,0-3-38 15,4 3-76-15,1 2-106 0,-1-3-138 0,3-1-68 16,2 1-28-16,1-4 14 0,1-1 63 16</inkml:trace>
        </inkml:traceGroup>
        <inkml:traceGroup>
          <inkml:annotationXML>
            <emma:emma xmlns:emma="http://www.w3.org/2003/04/emma" version="1.0">
              <emma:interpretation id="{836FD954-531D-46FE-8933-EC4319106366}" emma:medium="tactile" emma:mode="ink">
                <msink:context xmlns:msink="http://schemas.microsoft.com/ink/2010/main" type="inkWord" rotatedBoundingBox="19263,3303 19405,3274 19489,3679 19346,3709">
                  <msink:destinationLink direction="with" ref="{31ACFEBD-A369-4BA3-A134-8D77AF803BAD}"/>
                </msink:context>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I</emma:literal>
                </emma:interpretation>
              </emma:one-of>
            </emma:emma>
          </inkml:annotationXML>
          <inkml:trace contextRef="#ctx0" brushRef="#br0" timeOffset="20283.1601">12019-5162 206 0,'5'-4'397'0,"-1"-1"33"16,-1 2 14-16,0 2-67 0,0 1-145 0,-2 1-100 16,2 3-55-16,-1 4-27 0,1 2-13 15,1 5-6-15,2 2-8 0,2 6-7 0,2 5-3 16,5 5-30-16,3 2-101 0,4 3-172 15,3 1-91-15,2 3-51 0,3 0-26 16,2 3 11-16</inkml:trace>
        </inkml:traceGroup>
      </inkml:traceGroup>
    </inkml:traceGroup>
    <inkml:traceGroup>
      <inkml:annotationXML>
        <emma:emma xmlns:emma="http://www.w3.org/2003/04/emma" version="1.0">
          <emma:interpretation id="{75506BE9-D37C-46ED-9430-C61B6A9CDE1D}" emma:medium="tactile" emma:mode="ink">
            <msink:context xmlns:msink="http://schemas.microsoft.com/ink/2010/main" type="paragraph" rotatedBoundingBox="9665,5732 17602,5016 17695,6049 9759,6765" alignmentLevel="1"/>
          </emma:interpretation>
        </emma:emma>
      </inkml:annotationXML>
      <inkml:traceGroup>
        <inkml:annotationXML>
          <emma:emma xmlns:emma="http://www.w3.org/2003/04/emma" version="1.0">
            <emma:interpretation id="{51F3C4B4-9528-4567-8252-7EDFA3F39E0A}" emma:medium="tactile" emma:mode="ink">
              <msink:context xmlns:msink="http://schemas.microsoft.com/ink/2010/main" type="line" rotatedBoundingBox="9665,5732 17602,5016 17695,6049 9759,6765"/>
            </emma:interpretation>
          </emma:emma>
        </inkml:annotationXML>
        <inkml:traceGroup>
          <inkml:annotationXML>
            <emma:emma xmlns:emma="http://www.w3.org/2003/04/emma" version="1.0">
              <emma:interpretation id="{1326108A-47EB-43C2-8481-D6FF72760080}" emma:medium="tactile" emma:mode="ink">
                <msink:context xmlns:msink="http://schemas.microsoft.com/ink/2010/main" type="inkWord" rotatedBoundingBox="9677,5860 10325,5802 10365,6243 9717,6302"/>
              </emma:interpretation>
              <emma:one-of disjunction-type="recognition" id="oneOf2">
                <emma:interpretation id="interp6" emma:lang="" emma:confidence="1">
                  <emma:literal/>
                </emma:interpretation>
              </emma:one-of>
            </emma:emma>
          </inkml:annotationXML>
          <inkml:trace contextRef="#ctx0" brushRef="#br0" timeOffset="2670.1527">2705-2620 126 0,'-10'-8'458'0,"0"4"48"0,2 0 26 16,1 4 14-16,2 4-190 0,2 5-162 0,0 5-89 16,3 4-44-16,3 8-23 0,4 2-11 15,3 5-5-15,3 2-4 0,2 3-4 16,3-1-5-16,2-2-2 0,0 1-6 0,-1-7-7 15,-1-1-8-15,0-5-21 0,-1-5-60 16,-4-7-136-16,-3-5-161 0,-3-8-78 16,-3-5-41-16,-3-6-5 0,-5-7 50 0</inkml:trace>
          <inkml:trace contextRef="#ctx0" brushRef="#br0" timeOffset="2816.1611">2764-2488 244 0,'-11'-10'414'16,"0"4"40"-16,1 6 25 0,-1 4-61 0,0 4-155 16,2 6-102-16,-2 5-58 0,1 2-33 15,0 3-26-15,2 2-18 0,0 0-10 0,1 1-6 16,0 0-3-16,0-3-7 15,2-1-14-15,-2-3-43 0,0-4-104 0,-3-4-170 16,-2-3-91-16,-2-4-47 0,-1-4-11 16,-3-4 28-16</inkml:trace>
          <inkml:trace contextRef="#ctx0" brushRef="#br0" timeOffset="2944.1683">2463-2265 79 0,'15'3'347'0,"3"-2"42"16,5 0 28-16,5 0-43 0,3 2-99 16,6-2-100-16,7-1-66 0,4-1-43 15,5-2-45-15,0 0-80 0,1-1-138 0,-2-1-124 16,0 0-64-16,-3-1-32 0,-1-3-2 15,-3 2 52-15</inkml:trace>
        </inkml:traceGroup>
        <inkml:traceGroup>
          <inkml:annotationXML>
            <emma:emma xmlns:emma="http://www.w3.org/2003/04/emma" version="1.0">
              <emma:interpretation id="{D711B598-B9EA-4E0B-83F8-2B97A711E744}" emma:medium="tactile" emma:mode="ink">
                <msink:context xmlns:msink="http://schemas.microsoft.com/ink/2010/main" type="inkWord" rotatedBoundingBox="11549,5563 12989,5433 13062,6242 11621,6372">
                  <msink:destinationLink direction="with" ref="{A2F529E3-781E-449B-B2AF-AB49F469BF20}"/>
                </msink:context>
              </emma:interpretation>
              <emma:one-of disjunction-type="recognition" id="oneOf3">
                <emma:interpretation id="interp7" emma:lang="" emma:confidence="1">
                  <emma:literal/>
                </emma:interpretation>
              </emma:one-of>
            </emma:emma>
          </inkml:annotationXML>
          <inkml:trace contextRef="#ctx0" brushRef="#br0" timeOffset="4433.2536">4381-2892 182 0,'-27'-5'460'0,"5"0"42"16,6 0 24-16,7 3-4 0,5-1-201 15,6 3-149-15,8 1-82 0,7 2-43 0,7 3-21 16,7 1-13-16,6 2-5 0,5 3-7 16,2 1 3-16,2 1 0 0,-2 1-1 0,0 1 0 15,-2 1-5-15,-2-4-38 0,-3 2-100 16,-4-4-156-16,-5-2-121 0,-6-3-64 15,-6-5-32-15,-2-3 21 0,-6-4 89 16</inkml:trace>
          <inkml:trace contextRef="#ctx0" brushRef="#br0" timeOffset="4601.2632">4781-2948 180 0,'-15'3'382'0,"0"4"44"16,-3 2 34-16,-1 5-45 0,-3 4-143 16,1-1-88-16,1 2-49 0,-1 1-35 0,0 1-30 15,1 0-21-15,-2-2-13 0,-2-1-17 16,0-1-31-16,0-3-57 0,-1-3-108 15,-1-4-158-15,2-3-94 0,0-5-44 16,2-4-4-16,4-5 36 0</inkml:trace>
          <inkml:trace contextRef="#ctx0" brushRef="#br0" timeOffset="4748.2716">4398-2835 60 0,'22'5'300'0,"1"2"42"16,3 0 41-16,3 0-41 0,3 3-68 16,2-3-60-16,3-1-43 0,3 1-34 0,3-2-38 15,2-1-34-15,0-3-30 0,3-1-35 16,2-1-66-16,-3-3-112 0,-2 1-144 15,-1-2-77-15,-3 0-37 0,-4 1-2 16,-2-1 46-16</inkml:trace>
          <inkml:trace contextRef="#ctx0" brushRef="#br0" timeOffset="3540.2025">4777-2369 161 0,'-15'16'396'0,"0"-2"51"16,-3-1 35-16,-1 1-42 0,-1 0-126 0,1-1-97 15,0 1-66-15,1-3-46 0,3-1-32 16,3-3-25-16,2-1-15 0,2 0-13 15,4-2-10-15,4-4-15 0,2-3-24 16,7-4-34-16,4 0-51 0,5-5-74 0,3-1-90 16,1 1-99-16,1-1-57 0,1 2-11 15,-1 1 27-15,3 3 61 0</inkml:trace>
          <inkml:trace contextRef="#ctx0" brushRef="#br0" timeOffset="3313.1895">4679-2452 21 0,'3'-6'375'16,"-1"5"45"-16,0-1 30 0,2 5 28 15,2 3-133-15,4 3-122 0,1 4-63 16,4 3-36-16,0 4-25 0,3 2-24 15,1 1-24-15,0 1-17 0,2 1-14 0,-1 0-10 16,0 0-3-16,-2-2-8 0,-1-1-13 16,-1-5-52-16,-4-1-111 0,-4-4-175 15,-1-6-97-15,-6-6-46 0,-1-5-15 0,-2-5 38 16</inkml:trace>
          <inkml:trace contextRef="#ctx0" brushRef="#br0" timeOffset="3906.2234">5297-2748 68 0,'-6'-6'212'0,"1"-2"18"15,1 5 3-15,0-2-12 0,1 3-25 0,2-1-25 16,1 2-28-16,1 0-28 15,3 2-24-15,2 1-11 0,0 2 1 0,4 2 11 16,1 2 13-16,4 2 6 0,3 1-1 16,3 1-7-16,2 2-10 0,3 4-11 15,4-2-14-15,3 1-11 0,5-1-10 0,-1 2-12 16,1-3-9-16,-1-1-11 0,-1-3-44 15,-4-2-83-15,-6-5-146 0,-4-2-133 16,-6-4-70-16,-5-2-34 0,-2-5 16 0,-5-4 68 16</inkml:trace>
          <inkml:trace contextRef="#ctx0" brushRef="#br0" timeOffset="4079.2333">5653-2787 257 0,'-11'0'420'0,"1"0"40"16,-1 3 33-16,-1 6-76 0,0 0-132 0,-3 5-98 15,-1 0-62-15,0 3-38 0,-1 1-28 16,1 1-20-16,-2 1-15 0,-1 2-9 15,1 0-7-15,-1-2 0 0,1-1-15 16,1-2-33-16,4-2-84 0,-1-5-146 16,1-4-132-16,4-3-74 0,-1-6-27 0,2-3 13 15,1-3 73-15</inkml:trace>
        </inkml:traceGroup>
        <inkml:traceGroup>
          <inkml:annotationXML>
            <emma:emma xmlns:emma="http://www.w3.org/2003/04/emma" version="1.0">
              <emma:interpretation id="{D8F3BA77-9360-4B75-AF68-1FC83A35468E}" emma:medium="tactile" emma:mode="ink">
                <msink:context xmlns:msink="http://schemas.microsoft.com/ink/2010/main" type="inkWord" rotatedBoundingBox="14942,5328 17609,5087 17695,6049 15029,6289"/>
              </emma:interpretation>
            </emma:emma>
          </inkml:annotationXML>
          <inkml:trace contextRef="#ctx0" brushRef="#br0" timeOffset="15230.8712">8526-2990 371 0,'4'-3'450'0,"1"-1"31"16,-2 1 20-16,1 3-109 0,3 0-147 0,1 2-89 16,2 3-50-16,5 1-28 0,2 5-16 15,2 1-18-15,0 1-16 0,5 2-13 16,-2 2-9-16,0 0-3 0,1 1-3 15,0 2 0-15,-2-1-2 0,0 0-8 0,-2-4-29 16,-3-1-76-16,-2-3-179 0,-3-1-126 16,-4-4-64-16,-2-4-28 0,0-2 10 0,-5-3 66 15</inkml:trace>
          <inkml:trace contextRef="#ctx0" brushRef="#br0" timeOffset="15527.8882">8893-3090 318 0,'4'-2'413'16,"-1"2"27"-16,2 0 26 0,-1 2-101 15,5-1-122-15,-1 4-80 0,3 3-39 0,1-1-22 16,3 3-18-16,3 2-23 0,0 1-15 16,1 3-15-16,2 0-10 0,1 0-8 0,-1 3-5 15,1 1-4-15,-2 0-3 16,0-1-3-16,-2-2-4 0,-1 0-15 0,0-4-32 15,-2-2-54-15,-3-3-98 0,-1-2-162 16,-1-2-86-16,-3-4-31 0,-2 0 8 16,0-4 42-16</inkml:trace>
          <inkml:trace contextRef="#ctx0" brushRef="#br0" timeOffset="16451.941">9344-3199 244 0,'0'0'423'0,"0"0"43"0,0 0 23 15,0 0-81-15,1 1-131 0,2 2-103 16,1 1-61-16,3 2-31 0,1 3-16 0,5 0-8 15,1 1-11-15,2 4-9 0,3 0-10 16,2 2-8-16,1 1-9 0,1-3-1 0,2 4-5 16,-2-2-2-16,1 1-2 0,-1-3 0 15,-1 1-1-15,-1-3-8 0,-2 2-18 16,0-6-54-16,-1-1-105 0,-3 0-157 0,-1-4-105 15,0 0-51-15,-3-3-9 0,1-3 38 16,-2-3 98-16</inkml:trace>
          <inkml:trace contextRef="#ctx0" brushRef="#br0" timeOffset="16768.9591">9938-3346 316 0,'6'-1'452'0,"-2"0"33"0,0-1 19 15,0 2-84-15,1 0-161 0,2 3-107 16,3 0-57-16,2 3-27 0,5 4-14 16,1 1-11-16,4 2-10 0,2 5-9 15,4 1-10-15,1 2-6 0,3 1-2 0,1 3-4 16,-3 0-4-16,0 2-5 0,-1-2-39 15,-3 1-133-15,-3 0-181 0,-2-3-94 16,-3 0-49-16,-2-5-21 0,-3-2 25 0</inkml:trace>
          <inkml:trace contextRef="#ctx0" brushRef="#br0" timeOffset="18390.0519">7750-2554 270 0,'6'7'467'0,"-2"0"37"0,1-1 20 15,1 1-28-15,1 4-218 0,1-2-129 16,3 6-65-16,1 2-36 0,2 0-19 16,4 4-13-16,-2 2-6 0,5-1-5 0,1 3-2 15,3 0-8-15,1 1-60 0,0-1-144 16,-1-2-162-16,-2-2-86 0,-1-5-45 0,2-5-18 15,-4-4 47-15</inkml:trace>
        </inkml:traceGroup>
      </inkml:traceGroup>
    </inkml:traceGroup>
    <inkml:traceGroup>
      <inkml:annotationXML>
        <emma:emma xmlns:emma="http://www.w3.org/2003/04/emma" version="1.0">
          <emma:interpretation id="{4F04E869-94E7-4906-A4A1-FC8A32FD01D6}" emma:medium="tactile" emma:mode="ink">
            <msink:context xmlns:msink="http://schemas.microsoft.com/ink/2010/main" type="paragraph" rotatedBoundingBox="13461,6566 25244,5295 25348,6255 13564,7526" alignmentLevel="3"/>
          </emma:interpretation>
        </emma:emma>
      </inkml:annotationXML>
      <inkml:traceGroup>
        <inkml:annotationXML>
          <emma:emma xmlns:emma="http://www.w3.org/2003/04/emma" version="1.0">
            <emma:interpretation id="{F410EFB0-5441-41BB-9352-15FCDA9C83B5}" emma:medium="tactile" emma:mode="ink">
              <msink:context xmlns:msink="http://schemas.microsoft.com/ink/2010/main" type="inkBullet" rotatedBoundingBox="13532,7231 14301,7148 14333,7443 13564,7526"/>
            </emma:interpretation>
            <emma:one-of disjunction-type="recognition" id="oneOf4">
              <emma:interpretation id="interp8" emma:lang="" emma:confidence="0">
                <emma:literal>-</emma:literal>
              </emma:interpretation>
            </emma:one-of>
          </emma:emma>
        </inkml:annotationXML>
        <inkml:trace contextRef="#ctx0" brushRef="#br0" timeOffset="12290.703">6323-1194 79 0,'-4'-7'362'0,"1"1"52"16,-3-1 36-16,2 1-32 0,0 0-90 15,0 1-91-15,1 1-69 0,1 0-46 16,-1 1-32-16,1 3-24 0,1-2-25 0,1 4-14 16,1 1-5-16,5 6-2 0,-2 2 1 15,4 4-1-15,2 4 3 0,0-1-1 16,1 5-5-16,2 1 2 0,2-1 0 15,3 2 0-15,0 0 1 0,3-2 2 0,-1-3 1 16,1-5-2-16,2-5-3 0,1-3-2 16,3-7-4-16,5-5-5 0,2-7-1 0,6-5-7 15,0-4-9-15,1-1-8 0,-2-2-8 16,-2-1-5-16,-4 0-8 0,-4 0-12 15,-3 1-11-15,-3 2-17 0,-3 2-26 16,-3 5-32-16,-1 2-38 0,-3 3-29 0,0 4-23 16,-2 5-6-16,0 1 4 0,0 3 10 15,-2 1 9-15,0 4-10 0,0 1-16 16,-1 1 0-16,2 0 15 0</inkml:trace>
      </inkml:traceGroup>
      <inkml:traceGroup>
        <inkml:annotationXML>
          <emma:emma xmlns:emma="http://www.w3.org/2003/04/emma" version="1.0">
            <emma:interpretation id="{8395F81D-9621-42BE-821F-70B611EC10F4}" emma:medium="tactile" emma:mode="ink">
              <msink:context xmlns:msink="http://schemas.microsoft.com/ink/2010/main" type="line" rotatedBoundingBox="16226,6267 25244,5295 25345,6231 16327,7203"/>
            </emma:interpretation>
          </emma:emma>
        </inkml:annotationXML>
        <inkml:traceGroup>
          <inkml:annotationXML>
            <emma:emma xmlns:emma="http://www.w3.org/2003/04/emma" version="1.0">
              <emma:interpretation id="{BDB27C2A-BC88-4E7E-9362-78C702846A7D}" emma:medium="tactile" emma:mode="ink">
                <msink:context xmlns:msink="http://schemas.microsoft.com/ink/2010/main" type="inkWord" rotatedBoundingBox="16226,6267 17771,6101 17817,6522 16271,6688"/>
              </emma:interpretation>
              <emma:one-of disjunction-type="recognition" id="oneOf5">
                <emma:interpretation id="interp9" emma:lang="" emma:confidence="1">
                  <emma:literal/>
                </emma:interpretation>
              </emma:one-of>
            </emma:emma>
          </inkml:annotationXML>
          <inkml:trace contextRef="#ctx0" brushRef="#br0" timeOffset="17242.9862">9003-1998 329 0,'7'1'404'16,"-2"1"23"-16,2-2 20 0,1 3-118 16,1 2-129-16,0 3-75 0,2-1-42 15,2 3-20-15,2 2-17 0,0 4-13 16,3 2-11-16,0-1-9 0,1 1-19 0,-1-2-45 15,0-1-86-15,-2-1-124 0,-2-2-110 16,0-6-57-16,0-2-18 0,-1-2 26 16,2-5 73-16</inkml:trace>
          <inkml:trace contextRef="#ctx0" brushRef="#br0" timeOffset="17649.0094">9607-2274 290 0,'2'0'403'16,"0"-1"27"-16,-1 1 16 0,2 1-104 15,1 2-131-15,2 0-85 0,0 3-44 0,3 2-24 16,2-1-11-16,1 3-12 0,2 4-9 15,1-4-6-15,3 3-14 0,1-2-32 16,2 2-83-16,-3-2-137 0,1-1-118 0,-1-3-63 16,-2-2-27-16,1-1 12 0,-1-3 69 15</inkml:trace>
          <inkml:trace contextRef="#ctx0" brushRef="#br0" timeOffset="17869.0221">10292-2337 354 0,'17'7'410'0,"-1"0"30"0,0 0 23 15,-1 3-126-15,3 1-129 0,0 0-80 0,0 2-41 16,1 1-29-16,-1-1-24 0,0 1-43 15,-2-3-82-15,-2 0-140 0,0-2-126 16,-3-2-67-16,-2-3-35 0,1-2 8 16,-3-2 63-16</inkml:trace>
        </inkml:traceGroup>
        <inkml:traceGroup>
          <inkml:annotationXML>
            <emma:emma xmlns:emma="http://www.w3.org/2003/04/emma" version="1.0">
              <emma:interpretation id="{81CAD47E-EF54-4DDA-9B8B-1A913672503E}" emma:medium="tactile" emma:mode="ink">
                <msink:context xmlns:msink="http://schemas.microsoft.com/ink/2010/main" type="inkWord" rotatedBoundingBox="20148,6211 22283,5981 22344,6546 20209,6776">
                  <msink:destinationLink direction="with" ref="{6ABA4C6B-1ABF-4D3A-808E-102274C8786C}"/>
                </msink:context>
              </emma:interpretation>
              <emma:one-of disjunction-type="recognition" id="oneOf6">
                <emma:interpretation id="interp10" emma:lang="" emma:confidence="1">
                  <emma:literal/>
                </emma:interpretation>
              </emma:one-of>
            </emma:emma>
          </inkml:annotationXML>
          <inkml:trace contextRef="#ctx0" brushRef="#br1" timeOffset="78385.4834">13963-2194 210 0,'-7'-1'464'0,"2"-2"44"16,-1 2 23-16,-1 1-11 0,2 1-205 15,-3 3-137-15,1 1-74 0,0 2-35 16,0 0-14-16,0 3-10 0,0 1 1 0,2 0-1 16,2 4 1-16,2-1-7 0,-1 1-4 15,4-2-5-15,0 3-6 0,3 0-6 16,0-2-4-16,2-1-1 0,3-1 0 15,1 1 3-15,2-4 4 0,2-3 8 0,2-1 4 16,1-5 5-16,0-3 5 0,-2-3 11 16,-2-2 17-16,-3-5 34 0,-1 1 47 15,-5-4 50-15,-1 0 49 0,-4-4 25 16,-1 3 3-16,-3-1-24 0,-3 4-42 0,-3-1-51 15,-1 2-53-15,-3 2-38 0,-1 3-27 16,-1 1-16-16,-2 0-14 0,1 1-19 0,1 4-42 16,-1 0-91-16,4 0-129 0,0 1-100 15,4 1-74-15,0-1-120 0,3 1-141 16,0-1-43-16,3 1 58 0,3 0 60 15,3 0 58-15,3 1 120 0</inkml:trace>
          <inkml:trace contextRef="#ctx0" brushRef="#br1" timeOffset="78006.4617">12922-2172 122 0,'2'-10'418'0,"0"0"51"0,-2 2 32 0,0-2 5 16,0 1-171-16,-1 1-118 0,0 2-67 15,-2-1-33-15,1 0-14 0,1 4-11 16,-2-1-10-16,2 2-8 0,0 1-12 0,-1 2-18 16,2 1-18-16,-1 3-8 0,1 4 1 15,0 4 14-15,1 1 34 0,-1 5 32 0,2 3 33 16,0 1 48-16,1 3 38 15,1 3 19-15,0 3-5 0,2 2-16 0,-1-1-21 16,1 2-42-16,-2 1-36 0,0-3-31 16,0 1-24-16,0-5-13 0,0-1-10 0,-1-3-7 15,0-4-6-15,0-3-4 0,-1-4-2 16,0-4 5-16,1-2 11 0,-3-4 6 15,1-4 2-15,-1-5 0 0,-1-6-5 16,1-5-8-16,-3-3-14 0,0-5-8 0,0-5-4 16,-1-5-2-16,-1 0-1 0,-1-5-1 15,1 3-1-15,1 0-1 0,-1 1 1 0,3 3-1 16,-1 2 1-16,2 1-2 0,-1 4 0 15,1 0 3-15,1 5-3 0,1 0 1 16,1 2-2-16,0 2 0 0,2 4 0 16,2 2-4-16,1 1 2 0,2 4-1 0,2 5 10 15,5 3 8-15,1 4 9 0,4 5 9 16,4 2 5-16,1 4 7 0,3 2-4 15,1 1-5-15,-1 3-5 0,0-2-7 0,-3 1-7 16,-3-2-1-16,1-1-6 0,-6-3 0 16,-2-2-3-16,-3-4 2 0,-1-3 1 15,-2-4-2-15,-2-6 2 0,1-2-4 0,0-5 0 16,-1-7-2-16,0-4-3 0,-2-4-3 15,-1-3-2-15,-1-5 0 0,2 3 0 16,-3-3 2-16,1 5 2 0,-2 2-1 16,3 5 2-16,-3 2-3 0,1 6-1 0,0 3-2 15,0 4 3-15,2 5-1 0,2 6-1 16,1 7 3-16,5 2 3 0,-1 5 2 15,3 2-2-15,2 2 2 0,-1 1 4 0,1 1-4 16,0 0 2-16,1 3-3 0,-1-2 3 16,1 0-2-16,-3 2-12 0,0-3-47 0,-1-3-130 15,-1-3-149-15,0-2-124 0,-1-4-207 16,1-4-187-16,0-2-58 0,0-2 74 15,2-6 121-15,0 0 106 0,1-5 199 16</inkml:trace>
          <inkml:trace contextRef="#ctx0" brushRef="#br1" timeOffset="78761.5049">14126-2262 41 0,'6'-3'445'15,"-3"2"63"-15,1-2 38 0,0 1 34 0,1-1-101 16,-1 1-131-16,0 0-46 15,3 2-4-15,0 0 12 0,1 0 10 0,3 3-12 16,1 1-35-16,2 2-43 0,1 4-37 0,0 1-39 16,3 3-35-16,1 1-25 0,1 2-26 15,0 2-17-15,-1 0-20 0,1 1-12 16,-4-1-9-16,-2 1-2 0,-2-1-1 15,-3-1-2-15,-4-2 3 0,1-4 1 0,-5 0 1 16,-1-6-1-16,-4-3 0 0,-2-3-1 16,-3-4-1-16,-1-4-3 0,-2-3 2 15,1-1-2-15,0-4-2 0,1 3-1 0,2-2 0 16,2 1 0-16,2 1-3 0,1-1-5 15,3 1-7-15,3 1-17 0,1 0-43 16,5-2-94-16,0 5-112 0,5-1-88 16,2-1-52-16,2 0-59 0,4 3-86 0,-1 0-77 15,1 1 5-15,-3 2 32 0,2 0 31 16,-2 0 58-16,2 2 121 0</inkml:trace>
          <inkml:trace contextRef="#ctx0" brushRef="#br1" timeOffset="79097.5241">14691-2239 127 0,'0'6'363'16,"1"0"46"-16,-1-2 39 0,3-2-40 15,-2 0-94-15,2 0-80 0,1-1-54 16,3-1-37-16,3-1-31 0,2-3-27 16,6-2-24-16,2 0-18 0,2-2-10 0,0-1-11 15,2-3-7-15,-2 0-4 0,-2-2 1 16,-4 2 15-16,-4-3 20 0,-4 0 25 15,-4-1 31-15,-1 0 40 0,-6 2 26 0,-1-1 15 16,-3 4 1-16,-2-1-5 0,-4 5-17 16,0 2-32-16,-4 1-28 0,1 4-30 15,-5 4-19-15,2 2-16 0,-1 4-10 16,1 3-2-16,3 3 0 0,1 3 2 0,2 4 1 15,1-1-2-15,4 1-1 0,1 1-5 16,4-1-4-16,3 1-4 0,3-1-3 16,4-2-1-16,5-2-2 0,6-3-5 0,4-1-42 15,4-4-105-15,4-4-91 0,5-1-96 16,2-5-193-16,3-2-172 15,-1-5-53-15,0 2 51 0,1-5 64 0,0 0 81 0</inkml:trace>
        </inkml:traceGroup>
        <inkml:traceGroup>
          <inkml:annotationXML>
            <emma:emma xmlns:emma="http://www.w3.org/2003/04/emma" version="1.0">
              <emma:interpretation id="{0744A67F-DF63-4B3C-8610-B0D200696595}" emma:medium="tactile" emma:mode="ink">
                <msink:context xmlns:msink="http://schemas.microsoft.com/ink/2010/main" type="inkWord" rotatedBoundingBox="22894,5694 25260,5439 25345,6231 22979,6486">
                  <msink:destinationLink direction="with" ref="{6ABA4C6B-1ABF-4D3A-808E-102274C8786C}"/>
                </msink:context>
              </emma:interpretation>
              <emma:one-of disjunction-type="recognition" id="oneOf7">
                <emma:interpretation id="interp11" emma:lang="" emma:confidence="1">
                  <emma:literal>than</emma:literal>
                </emma:interpretation>
                <emma:interpretation id="interp12" emma:lang="" emma:confidence="0">
                  <emma:literal>tnan</emma:literal>
                </emma:interpretation>
                <emma:interpretation id="interp13" emma:lang="" emma:confidence="0">
                  <emma:literal>Tran</emma:literal>
                </emma:interpretation>
                <emma:interpretation id="interp14" emma:lang="" emma:confidence="0">
                  <emma:literal>toad</emma:literal>
                </emma:interpretation>
                <emma:interpretation id="interp15" emma:lang="" emma:confidence="0">
                  <emma:literal>Fran</emma:literal>
                </emma:interpretation>
              </emma:one-of>
            </emma:emma>
          </inkml:annotationXML>
          <inkml:trace contextRef="#ctx0" brushRef="#br1" timeOffset="80053.5788">15678-2523 17 0,'-1'3'400'0,"1"-1"56"0,0 0 34 16,2-2 25-16,3 0-133 0,3-4-139 15,4 2-86-15,5-3-47 0,5-1-25 16,2-3-11-16,7 1 4 0,3-3 16 0,3-2 31 16,3 0 51-16,3 1 46 0,1-2 28 15,0 4 20-15,-3 1-1 0,-2 1-19 16,-2 2-44-16,-4 4-46 0,-4 4-29 15,-3 2-26-15,-4 0-18 0,-2 5-5 0,-3 1 2 16,-3 2-1-16,-3 4-8 0,-3 0-11 16,0 1-8-16,-4 2-16 0,-1 0-15 0,-3 3-9 15,0-1-4-15,-3-2-4 0,0-2-1 16,2 0-1-16,-2-5-1 0,2-2-1 15,0-2-1-15,1-5 0 0,0-3-3 16,1-3-3-16,0-7 2 0,2 0-3 0,0-3-1 16,2-3-1-16,2 1 1 0,3 0 0 15,-1 0-1-15,4 3 1 0,-1-1 0 16,3 3 3-16,0 1-2 0,1 4 2 15,1 0 1-15,0 5-1 0,1 2-1 0,1 1 3 16,-1 4 4-16,1 3 2 0,0 3 1 16,1 3 3-16,-1 2 0 0,-3 0 2 0,-2 0-4 15,-1 1 1-15,-2-1-2 0,-5 0-10 16,1-2-38-16,-3-1-117 0,-1-3-154 15,-1-2-100-15,-1-3-175 0,-2-5-216 16,1-3-83-16,-3-1 53 0,3-5 119 16,1-2 81-16,2-1 167 0</inkml:trace>
          <inkml:trace contextRef="#ctx0" brushRef="#br1" timeOffset="79497.5468">16037-2797 341 0,'-6'-6'463'16,"1"0"42"-16,1 2 25 0,-2 0-94 16,4 2-156-16,-3 2-112 0,3 2-60 15,-1 2-28-15,2 3-3 0,-1 4 62 16,2 4 92-16,2 3 75 0,-1 6 48 0,2 1 22 15,2 4 1-15,-1 3-62 0,3 2-93 16,0 3-79-16,0 1-54 0,0 1-35 0,-2-2-21 16,2-1-15-16,-1-2-6 0,-2-2-5 15,0 0-33-15,0-5-101 0,-1-3-136 16,0-4-92-16,-1-3-78 0,0-5-155 15,-1-6-172-15,0-2-7 0,-2-6 77 16,0-3 62-16,-3-5 58 0,-2-1 151 0</inkml:trace>
          <inkml:trace contextRef="#ctx0" brushRef="#br1" timeOffset="80622.6114">17079-2600 48 0,'3'-4'406'16,"-3"0"52"-16,1 0 35 0,-1 1 24 15,0-1-155-15,0 0-132 0,0 1-84 16,0-3-45-16,-1 2-30 0,1 2-16 15,-1-2-6-15,-1 2 4 0,0-2 14 0,0 2 21 16,-1-2 30-16,1-1 32 0,-1 1 29 16,0 1 26-16,0-1 14 0,-1 1 3 0,0 1-7 15,-1-2-16-15,-1 0-12 0,-2 2-21 16,-2 0-23-16,-2 2-22 0,-3 0-22 15,-3 3-22-15,-1 4-25 0,-3-1-17 16,0 3-12-16,-2 4-9 0,1 2-3 0,1 3-4 16,1 1-3-16,5 3-3 0,1 1 0 15,1 2-1-15,4 2-1 0,3-2 1 16,5 1 0-16,4-3 1 0,4-1 0 0,6-4-1 15,5-3-8-15,5-4-13 0,7-4-23 16,4-7-23-16,2-7-19 0,4-2-5 0,-3-4 5 16,-3-2 11-16,-4-5 21 0,-5 0 24 15,-4-2 24-15,-3 0 29 0,-4 3 33 16,-2-1 34-16,-3 6 27 0,-2 2 23 15,-2 4 11-15,-1 1-10 0,-2 3-21 0,0-2-26 16,1 3-24-16,-2 2-25 0,-2-1-15 16,1 4-13-16,-2 0-8 0,2 3-6 15,-1 4-2-15,0 2 0 0,2 1-1 16,0 4 0-16,0 0-1 0,2 1-2 0,1 1-8 15,1 2-23-15,2-3-67 0,-1 1-121 16,4-2-131-16,0-3-85 0,4 0-79 0,0-3-168 16,1-5-109-16,1-1 26 0,0-6 83 15,2-3 60-15,-2-4 73 0</inkml:trace>
          <inkml:trace contextRef="#ctx0" brushRef="#br1" timeOffset="81031.6348">17429-2622 105 0,'5'-7'469'0,"-3"2"70"16,-1 1 46-16,-1 2 27 0,0 0-141 0,0 0-115 15,1 0-7-15,-1 2 22 0,3 4 28 16,0-2 35-16,0 2 3 0,2 4-33 0,1 1-82 16,2 1-80-16,0 4-64 0,2 0-53 15,-1 0-40-15,1 1-24 0,-2 0-18 16,-1 0-9-16,-1-3-9 0,-1 4-7 15,-2-4-4-15,0 1-4 0,-2 1-4 0,0-4-1 16,-1 0-2-16,0-1-2 0,0-3-1 16,0 0 0-16,0-6-1 0,0 0-1 15,0 0 1-15,0-7-2 0,0-4-2 0,0-3-2 16,2-5-2-16,-1-3-4 0,2-4-4 15,1-1-3-15,0-4-2 0,2 3 2 16,2 1 2-16,3 1 4 0,1 4 4 0,2 5 6 16,1 1 0-16,3 6 3 0,3 3 0 15,2 6 0-15,4 3 2 0,4 7 2 16,3 5 1-16,2 2-1 0,2 6 1 15,1 6-1-15,1 3-1 0,-3 1-1 0,-4 3 1 16,-3 1-3-16,-7-3-13 0,-3 1-23 16,-8-1-115-16,-5-4-197 0,-4-1-145 0,-7-2-253 15,-6-4-185-15,-5-2-78 0,-6-5 61 16,1-2 165-16,-4-3 128 0,1-3 250 15</inkml:trace>
        </inkml:traceGroup>
      </inkml:traceGroup>
    </inkml:traceGroup>
    <inkml:traceGroup>
      <inkml:annotationXML>
        <emma:emma xmlns:emma="http://www.w3.org/2003/04/emma" version="1.0">
          <emma:interpretation id="{47FB67D7-BA51-4627-B101-34F7831765B5}" emma:medium="tactile" emma:mode="ink">
            <msink:context xmlns:msink="http://schemas.microsoft.com/ink/2010/main" type="paragraph" rotatedBoundingBox="19570,7351 26790,6482 26930,7648 19710,8517" alignmentLevel="4"/>
          </emma:interpretation>
        </emma:emma>
      </inkml:annotationXML>
      <inkml:traceGroup>
        <inkml:annotationXML>
          <emma:emma xmlns:emma="http://www.w3.org/2003/04/emma" version="1.0">
            <emma:interpretation id="{F5FD2955-A2AB-4557-9338-B2FB6F93FE12}" emma:medium="tactile" emma:mode="ink">
              <msink:context xmlns:msink="http://schemas.microsoft.com/ink/2010/main" type="inkBullet" rotatedBoundingBox="19624,7805 20208,7734 20282,8350 19699,8421"/>
            </emma:interpretation>
            <emma:one-of disjunction-type="recognition" id="oneOf8">
              <emma:interpretation id="interp16" emma:lang="" emma:confidence="0">
                <emma:literal>↳</emma:literal>
              </emma:interpretation>
            </emma:one-of>
          </emma:emma>
        </inkml:annotationXML>
        <inkml:trace contextRef="#ctx0" brushRef="#br1" timeOffset="82113.6966">12451-415 213 0,'-10'-4'473'16,"3"-2"49"-16,-3-3 55 0,2-1 81 16,1-2-119-16,2-3-38 0,2-1-9 15,2-2 1-15,2-3-19 0,5-1-67 16,0 0-91-16,4 0-99 0,5 3-69 0,2-2-51 15,2 3-35-15,3 2-27 0,0 6-22 16,0 0-7-16,0 4-5 0,0 6 0 0,0 4-1 16,0 4 0-16,-1 3 1 0,-2 6 2 15,-1 3 2-15,-3 4 2 0,-1 1 5 16,-3 2 5-16,-5 3 3 0,-1 0 0 15,-4 2-1-15,-4 1-2 0,-4-1-4 0,-2 0-3 16,-4-3-5-16,-2-2 0 0,-1-3-1 16,-2-4 0-16,0-2-1 0,0-4-1 15,0-5-1-15,2 1-1 0,1-4-1 16,2-4-3-16,2 0 1 0,4-1-4 0,2-2-1 15,2-1-1-15,3 0-1 0,3-4 2 16,4 3-2-16,1-2 3 0,4 0 1 16,1 0-1-16,3 0 2 0,2 0 2 0,0 1 1 15,3 2 0-15,-2 1-1 0,3 1 4 16,-2 1 1-16,4 1-2 0,-2 4 0 15,1 2 1-15,-1 0 1 0,0 2-7 0,-3 3-21 16,-1 0-40-16,0 0-96 0,0-1-181 16,1 2-117-16,-1-5-170 0,0 0-210 15,-1-2-83-15,-1-3 32 0,1-2 147 0,0-4 98 16,1-2 166-16</inkml:trace>
      </inkml:traceGroup>
      <inkml:traceGroup>
        <inkml:annotationXML>
          <emma:emma xmlns:emma="http://www.w3.org/2003/04/emma" version="1.0">
            <emma:interpretation id="{9C9E828F-9E03-4A60-84C4-2AD4D38B5617}" emma:medium="tactile" emma:mode="ink">
              <msink:context xmlns:msink="http://schemas.microsoft.com/ink/2010/main" type="line" rotatedBoundingBox="20700,7215 26790,6482 26930,7648 20841,8381">
                <msink:destinationLink direction="with" ref="{9E279DC5-C607-4A71-A997-A59EF3C6B5F2}"/>
              </msink:context>
            </emma:interpretation>
          </emma:emma>
        </inkml:annotationXML>
        <inkml:traceGroup>
          <inkml:annotationXML>
            <emma:emma xmlns:emma="http://www.w3.org/2003/04/emma" version="1.0">
              <emma:interpretation id="{753D187B-3A06-491E-B627-86C35E053A29}" emma:medium="tactile" emma:mode="ink">
                <msink:context xmlns:msink="http://schemas.microsoft.com/ink/2010/main" type="inkWord" rotatedBoundingBox="20700,7215 26790,6482 26930,7648 20841,8381"/>
              </emma:interpretation>
              <emma:one-of disjunction-type="recognition" id="oneOf9">
                <emma:interpretation id="interp17" emma:lang="" emma:confidence="1">
                  <emma:literal/>
                </emma:interpretation>
              </emma:one-of>
            </emma:emma>
          </inkml:annotationXML>
          <inkml:trace contextRef="#ctx0" brushRef="#br1" timeOffset="82943.7441">13863-800 62 0,'-4'-20'421'16,"0"3"63"-16,-2-2 36 0,1 3 25 15,-1 2-150-15,-2 3-127 0,0 4-72 16,-3 0-36-16,-2 6 1 0,-3 3 22 0,-4 6 47 15,-3 6 34-15,-3 4 22 0,-4 7 5 16,-1 4-16-16,1 5-30 0,1 1-57 0,6 3-51 16,5 2-41-16,7 2-25 0,8 2-22 15,6-3-18-15,8-1-16 16,7-3-20-16,5-4-42 0,8-7-98 0,4-6-131 15,5-7-85-15,4-10-115 0,2-4-179 0,-2-9-119 16,-2-5 7-16,-1-5 88 0,-2-5 62 16,-5-4 105-16</inkml:trace>
          <inkml:trace contextRef="#ctx0" brushRef="#br1" timeOffset="83174.7573">14181-959 9 0,'1'-22'430'16,"-2"5"63"-16,-2 2 37 0,1 2 19 0,1 3-111 15,-2 0-176-15,2 4-104 0,0 2-60 16,-1 2-33-16,1 3-16 0,-1 4-13 15,2 4-8-15,0 6 1 0,2 3 7 0,2 5 10 16,0 2 4-16,4 3 5 0,-1 5-1 16,3 2-6-16,1 2-6 0,0 2-12 0,0 1-8 15,1 1-8-15,1-2-14 0,-1-1-32 16,0-3-37-16,3-2-29 0,-1-6-60 15,0-5-135-15,1-4-168 0,0-6-66 0,0-4-15 16,0-7-1-16,1-5 45 0</inkml:trace>
          <inkml:trace contextRef="#ctx0" brushRef="#br1" timeOffset="83701.7874">14688-769 10 0,'1'-2'339'16,"1"-1"51"-16,-1 1 35 0,2-2-10 0,0 0-83 15,-1 2-88-15,1-4-59 16,-2 4-38-16,2 0-26 0,-3 0-22 0,2 1-13 15,-2-2-8-15,-2 3 10 0,1 0 8 16,-2 0 18-16,-2 0 9 0,-4 0 2 0,-2 3-12 16,-2 1-21-16,-3 3-18 0,-3 0-20 15,-1 3-16-15,-2 1-10 0,-2 2-6 16,1 1-4-16,-1 1-5 0,4 1-8 15,1 2-3-15,1 0-2 0,5 0-2 0,4 1-14 16,6-1-17-16,3-3-12 0,8-1-11 16,5-2-7-16,3-5-6 0,7-4 8 0,5-5 14 15,4-3 8-15,2-4 10 16,2-1 6-16,-3-2 8 0,-2 1 4 0,-3-1 4 15,-5 1 6-15,-4 0 5 0,-1 1 21 16,-5 3 34-16,-2 1 55 0,-3 0 66 0,-3 2 61 16,1 0 52-16,-3 1 24 0,-1 2-7 15,0-1-37-15,1 2-61 0,-3 0-57 16,1 2-55-16,0 0-42 0,-1 4-26 15,2 0-18-15,-1 4-7 0,0 0-4 0,4-1-3 16,-1 5-2-16,1 0 0 0,1 1 1 16,1 0 1-16,2 1-9 0,1 1-27 15,-1-1-95-15,2-3-128 0,-1-1-99 16,2-2-66-16,2-3-94 0,0-3-141 0,-2-5-61 15,1-3 43-15,-2-2 54 0,0-4 42 16,-2-3 89-16</inkml:trace>
          <inkml:trace contextRef="#ctx0" brushRef="#br1" timeOffset="84117.8113">15182-902 347 0,'4'-9'435'0,"-1"0"39"16,-2 2 30-16,-1-1-110 0,0 1-126 15,-3 2-85-15,-1-1-51 0,1 0-32 16,-2 3-20-16,-2-1-21 0,-1 1-10 16,-1 3-10-16,-2-2-9 0,-1 4-9 0,-2-2-8 15,0 6-5-15,-1 0-4 0,2 2-3 16,-1-1-1-16,1 4-3 0,1 0 1 15,1 1-2-15,1 1 0 0,2 0 3 0,3-1 1 16,1-2 0-16,2 0 0 0,2 0 6 16,2 0-3-16,3-1-1 0,2 0-1 0,1-1 2 15,3 1 0-15,2 0-4 0,0-1 6 16,2 1 0-16,1 1 3 0,1-1-1 15,0 0 2-15,1 2 5 0,0-1 4 16,-2 1 6-16,1-1 4 0,-3 1 7 0,-2-2 4 16,-4 1 12-16,-2 0 8 0,-5 0 3 15,-2 1 1-15,-5 2-2 0,-2-2-7 16,-4 1-15-16,-1 2-21 0,-3-3-48 15,-1 0-47-15,-1-1-34 0,2-4-35 0,1-2-84 16,-1-2-147-16,3-2-113 0,-1-4-37 16,3-1-14-16,4-2 12 0,3-3 70 0</inkml:trace>
          <inkml:trace contextRef="#ctx0" brushRef="#br1" timeOffset="84512.8339">15508-920 294 0,'2'-10'441'0,"0"0"43"16,-4 3 28-16,1-1-79 0,-3 4-151 15,-2-3-101-15,1 4-65 0,-3 0-40 16,-1 3-25-16,0 0-18 0,-2 1-13 15,-2 1-7-15,2 4-2 0,0-2-4 0,-1 4 1 16,2 0 1-16,-1 1 6 0,3 3 8 16,1 0 11-16,2 1 11 0,1 2 14 0,4-2 29 15,0 3 35-15,2-3 33 16,4 2 47-16,2 0 39 0,2 0 31 0,2 0 11 15,2 0-5-15,1 0-20 0,3 1-43 16,-2-1-43-16,1 1-39 0,-1 1-40 0,-2-3-30 16,-3 1-23-16,-3 0-14 0,-2 2-6 15,-6-3-7-15,-6 0-2 0,-2 1-5 16,-6-3-15-16,-2 1-38 0,-3-3-85 15,-1-4-129-15,0-2-105 0,-1-5-63 0,2-4-57 16,2-4-110-16,2-2-100 0,1-4 24 16,5-3 49-16,3 1 34 0,6-4 53 0,4 1 139 15</inkml:trace>
          <inkml:trace contextRef="#ctx0" brushRef="#br1" timeOffset="84702.8447">15737-843 380 0,'22'2'460'0,"-3"2"36"0,-2 2 26 16,-2 1-102-16,-1 3-167 0,-3 2-96 0,0 4-51 15,-3 0-31-15,0 0-25 0,-5 3-13 16,1-1-7-16,-1 3-8 0,0-1-6 16,2-1-4-16,-2 0-7 0,0-4-8 0,-1-1-15 15,1-4-57-15,-1-4-147 0,-4-5-169 16,1-2-85-16,-2-5-43 0,0-3-13 15,1-4 42-15</inkml:trace>
          <inkml:trace contextRef="#ctx0" brushRef="#br1" timeOffset="84841.8527">15789-985 64 0,'-6'-19'437'0,"0"3"52"15,1 0 27-15,0 1 16 0,0 3-155 16,2 2-171-16,2 2-98 0,1-3-60 0,3 2-60 16,2 2-106-16,2-2-166 0,3 0-125 15,-1 2-63-15,4-2-27 0,2-1 15 16,1 3 81-16</inkml:trace>
          <inkml:trace contextRef="#ctx0" brushRef="#br1" timeOffset="85467.8885">16070-1228 154 0,'0'9'462'16,"-3"2"50"-16,0 2 39 0,1 2 68 0,-1 2-81 16,3 3-21-16,1 3 26 0,2 0 27 15,1 5 11-15,3 1-30 0,1 3-109 16,2-3-112-16,2 4-94 0,2 1-55 15,1-1-37-15,2 0-26 0,-2 1-21 0,0-3-13 16,-1 0-17-16,0-5-15 0,-5-1-11 16,1-4-9-16,-2-2-6 0,-1-3-6 0,-2-1-2 15,-2-5-1-15,-1-3-2 0,-1-3 0 16,-2-4-2-16,-4-4 1 0,0-6-7 15,-5-3-5-15,-2-7-9 0,-3-5-13 16,-2-5-14-16,1-5-15 0,-2-3-16 0,-1-5-15 16,1-7-18-16,-2-5-13 0,3-7-14 15,-1-7-20-15,3-3-15 0,4 1-6 16,4 1-5-16,4 5-10 0,4 9-14 0,3 6-6 15,5 11 5-15,0 4 8 0,1 9 16 16,2 7 28-16,2 9 39 0,0 6 36 16,1 8 25-16,0 6 19 0,-2 7 7 0,-4 5-3 15,-3 5-13-15,-5 4-28 0,-5 4-22 16,-6 1-20-16,-3 3-9 0,-5 1 3 15,-2 2 15-15,0-2 27 0,0-2 24 0,4-1 18 16,1-5 13-16,4-3 9 0,4-5 12 16,3-1 15-16,4-3 20 0,4-5 24 15,6 0 17-15,3-5 7 0,7-3-3 16,4-3-10-16,7-2-16 0,3 0-16 0,3-4-20 15,2 2-9-15,1 0-10 0,-2 0-1 16,-2 3-5-16,-3 1-4 0,0 2 25 16,-4 4 39-16,-3 3 33 0,-1 3 42 0,-2 3 41 15,-4 1 36-15,-1 2 11 0,-3 3-12 16,-2 1-12-16,-2 1-32 0,-2-2-34 15,-1 1-35-15,-2-4-30 0,-1-3-30 0,1-1-18 16,-3-3-18-16,-1-2-41 0,0-4-94 16,1-2-212-16,-2-7-191 0,0-4-293 15,-1-5-151-15,0-4-49 0,-1-3 48 16,-3-7 186-16,-2-5 177 0</inkml:trace>
          <inkml:trace contextRef="#ctx0" brushRef="#br1" timeOffset="85589.8955">16509-1088 77 0,'-11'-26'446'0,"0"4"53"15,2 2 30-15,1 1 13 0,1 3-157 16,2 0-175-16,1 4-92 0,1 2-59 15,2 1-52-15,1 2-119 0,2 2-209 0,2 0-113 16,2 2-65-16,4 2-27 0,-1-2 9 16,5 3 96-16</inkml:trace>
          <inkml:trace contextRef="#ctx0" brushRef="#br1" timeOffset="85881.912">17059-1149 42 0,'-3'-7'469'0,"-4"4"85"0,-1-3 54 0,-2-1 47 16,-1 4-82-16,0-1-133 0,-4 3-78 0,0 1-46 15,-6 2-4-15,-3 3-15 0,-3 4-36 16,-3 3-48-16,0 4-42 0,-2 3-37 15,2 3-45-15,4 4-32 0,3 1-19 16,5 5-16-16,5-1-8 0,6 3-2 0,6 0-1 16,7-2-2-16,5-3-8 0,8-3-27 15,7-4-96-15,6-2-140 0,6-8-99 16,9-8-118-16,1-3-200 0,1-6-129 0,1-5 8 15,-2-2 95-15,0-6 73 0,-2-3 107 16</inkml:trace>
          <inkml:trace contextRef="#ctx0" brushRef="#br1" timeOffset="86813.9654">17513-1172 65 0,'4'-11'434'0,"0"0"55"0,-3 4 31 16,-2-2 19-16,-1 2-156 0,0 1-157 16,-1 3-94-16,-1-1-48 0,0 0-23 0,0 0-12 15,-2 2-7-15,3 0-1 0,-1 2-2 16,1 0 0-16,1-2 1 0,-2 2 1 15,1 0 7-15,-1 0 5 0,0 2 2 16,-1-2 0-16,0 2-4 0,-2-1-6 0,0 2-11 16,-1 0-8-16,-2 2 1 0,-1 2 14 15,-1 0 24-15,-2 3 29 0,0 0 34 16,-1 3 21-16,2-2 12 0,-1 1 0 15,-1 3-8-15,0 0-12 0,2 0-22 0,1 1-17 16,-1 0-15-16,4-2-18 0,-1 1-20 16,2-3-20-16,1 1-11 0,3-2-8 15,1 1-9-15,2-4-25 0,4 1-36 0,2-3-40 16,3 0-49-16,6 0-43 0,4-3-28 15,4 1 4-15,3-1 21 0,-1-3 34 16,3 3 47-16,-5 0 40 0,-3-1 31 0,-3 2 16 16,-2-2 19-16,-2 1 15 0,-2 2 24 15,-2-2 36-15,-2 1 52 0,-1-1 51 16,-1-1 43-16,1 1 29 0,-3-2 12 15,0 0-14-15,-1 1-36 0,-1-2-43 0,1 0-42 16,1 0-34-16,-2 0-30 0,3 0-18 16,-1-2-11-16,1-2-6 0,1 1-8 15,3-2-5-15,-1-1-1 0,0-1-2 0,0 1-2 16,-1 1 0-16,1-1 0 0,-2-1 0 15,-1 4-1-15,0-2-1 0,-1 0 1 16,-2 1-2-16,2-2 2 0,-2 1 0 0,-2 1 1 16,2-1-2-16,-1 1 1 0,0-4-1 15,-1 2 1-15,1-4-1 0,1 2 0 16,-2 1 0-16,1-2-1 0,1-1 1 15,0 3 0-15,0-1 0 0,0 0 3 0,0 2 0 16,-1 1-3-16,1 0 2 0,-2 2 1 16,2-3-3-16,0 3 0 0,-1 2 0 0,1-2 3 15,0 2-2-15,0 1 3 0,-1-2 0 16,1 2-2-16,0 0-2 0,0 0-3 15,-2 2-3-15,2-1-1 0,0 4-2 16,0 3 2-16,0 1 0 0,0 3 2 0,0 2 10 16,2 3 11-16,-1-1 11 0,0 3 14 15,3 1 17-15,2-2 18 0,-1-2 14 16,5 2 5-16,1-3 0 0,4-3-6 0,2-2-11 15,3-4-17-15,5-2-17 0,3-6-16 16,0-4-12-16,4-6-8 0,0-4-11 0,1-3-8 16,-4-8-5-16,-3-3-2 0,-3-2-1 15,-4-5 0-15,-5-2 8 0,-3-6 1 16,-4-3 3-16,-4 1 2 0,-2-2 2 15,-2 7 3-15,-1 3 5 0,-2 7 5 0,0 6 3 16,1 5 2-16,-1 4 1 0,1 4-2 16,-1 4-5-16,0 5-3 0,0 4-5 15,0 6-1-15,0 4 0 0,0 6 0 16,1 6 2-16,0 4 1 0,3 4 2 0,0 2-1 15,3 3-1-15,0 3 0 0,-1 1-1 16,3 0-1-16,-1 3 0 0,0-1-1 0,0 0-10 16,-1-1-30-16,-1-4-52 0,1-4-126 15,-3-2-165-15,2-6-114 0,-4-7-169 16,1-1-196-16,-3-9-68 0,-2-2 63 0,1-5 131 15,-2-3 96-15,0-3 171 0</inkml:trace>
          <inkml:trace contextRef="#ctx0" brushRef="#br1" timeOffset="87049.979">17859-1078 123 0,'4'-17'455'16,"0"7"53"-16,3-2 30 0,0 3 22 15,4-1-164-15,1 0-115 0,5 4-25 16,2-1 9-16,3 1 11 0,3 2 4 0,2 0-15 16,4 3-37-16,2 1-63 0,1 2-57 15,3 5-40-15,-1 0-24 0,0 2-18 16,0 4-10-16,-5 0-5 0,-2 3-1 0,-4 0-3 15,-3 3 0-15,-4 0-5 0,-5 0-11 16,-3 1-33-16,-4-3-40 0,-2 1-50 16,-6-4-53-16,0-1-47 0,-3-3-27 0,-1-4 2 15,-1-6 5-15,-3-4-12 0,0-4-47 16,1-3-72-16,-1-5-90 0,2-2-40 15,2-3-2-15,2-7 43 0,2-2 89 16</inkml:trace>
          <inkml:trace contextRef="#ctx0" brushRef="#br1" timeOffset="87156.9851">18336-1301 224 0,'-1'-22'462'0,"1"3"46"0,1 4 24 16,-1 2-20-16,0 3-195 0,0 3-142 0,0 0-81 15,0 3-44-15,0 0-40 0,2 0-86 16,-1 3-168-16,0 1-149 0,2 0-78 16,1 0-41-16,3-2-7 0,3 1 60 15</inkml:trace>
          <inkml:trace contextRef="#ctx0" brushRef="#br1" timeOffset="87469.0027">18515-1280 138 0,'-4'20'454'0,"-2"0"52"16,4 0 27-16,-2-1 23 0,1 2-188 0,3 0-101 15,0 0-25-15,1 0 5 0,3-1 11 16,2 0-2-16,3-1-11 0,4-3-42 0,2 2-59 16,6-6-52-16,2-2-32 0,4-5-19 15,2-1-10-15,0-6-7 0,-1-1-1 0,-4-3-5 16,0-4 0-16,-5-3 19 15,-4-3 33-15,-2-2 30 0,-8-2 29 0,-2 0 25 16,-6 1 16-16,-2 0-10 0,-6 0-28 16,-3 3-28-16,-4 0-30 0,-1 2-26 0,-2 1-20 15,-1 4-13-15,1 0-7 0,4 2-8 16,0 1-17-16,2 2-68 0,5 1-141 15,2 0-124-15,4 2-83 0,3-2-124 0,2-1-176 16,4 0-80-16,5 0 62 0,4 2 83 16,4-2 61-16,2 0 114 0</inkml:trace>
          <inkml:trace contextRef="#ctx0" brushRef="#br1" timeOffset="87783.0209">18862-1272 165 0,'17'7'417'0,"0"-1"49"0,-3 1 36 16,-2 1-1-16,0 2-179 0,-1 0-105 16,0 1-50-16,-1 1-17 0,0-1 9 15,-2 1 19-15,0 1 21 0,-1-1 12 0,0-2 4 16,-3 1-21-16,0-2-36 0,-1 0-43 15,-2-3-32-15,2 0-26 0,-3-2-20 0,1-1-11 16,-1-1-9-16,-1-1-37 0,0-1-54 16,-2-1-55-16,2-3-41 0,-1-2-26 15,4-5-12-15,0-3 25 0,5-4 50 16,6 0 64-16,2-2 61 0,4 0 57 0,4 1 68 15,4 2 82-15,3 2 76 0,4 1 51 16,2 5 36-16,2 4 22 0,2 5-23 16,2 5-50-16,-1 4-62 0,0 5-59 0,-2 2-50 15,-2 4-50-15,-4 4-28 0,-3 2-23 16,-3 4-13-16,-3 2-13 0,-5 0-21 15,-2 3-42-15,-6-1-109 0,-5-1-203 0,-4-3-199 16,-8-3-282-16,-7-1-135 0,-7-2-44 16,-4-1 61-16,-4-5 179 0,-1-3 187 15</inkml:trace>
        </inkml:traceGroup>
      </inkml:traceGroup>
    </inkml:traceGroup>
  </inkml:traceGroup>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4:59.70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-1 125 5 0,'4'1'141'0,"1"0"-7"15,2 1-11-15,1-2-13 0,5 2-7 0,-1-1-11 16,5-1 0-16,1 0-1 0,1 0-3 0,3 0-3 15,1-3-1-15,3 0-3 0,3-1 2 16,3-1 5-16,-1-1 3 0,5 0 5 0,0-1 1 16,1-3 2-16,0 2-7 0,0-1-11 15,-2 0-10-15,-2 3-15 0,-6 0-16 16,-2 1-13-16,-4 0-9 0,-5 2-7 0,-2 1 3 15,-3 0 6-15,-3 2 12 0,-2-2 5 16,-1 1 9-16,-2 1 6 0,0 0 4 0,-2 0-2 16,-2 0-5-16,-1 0-4 0,-2 0-8 15,-1 0-7-15,-4 0-10 0,0 1-12 16,-5 1-4-16,-2-2-2 0,-2 3-2 0,-3 0 0 15,-2-2 1-15,-3 3 4 0,-2-2-1 16,0 2-2-16,-2-2 1 0,-1 2-2 0,0 1 0 16,0-1 3-16,0 1 1 0,1-1 2 15,3 0 4-15,2 0 2 0,2 0 2 16,5-2-1-16,1 4-1 0,5-5-2 0,2 2-2 15,5-3-4-15,1 0-1 0,2 2 1 16,5-2 2-16,4 0-1 0,4-2 1 0,4 2 0 16,6-3 0-16,3-2-1 0,5 0-1 15,4 1 0-15,3-3-2 0,2 3-1 16,1-4-1-16,1 2-1 0,0 0 2 0,0 1-2 15,-2-3 0-15,-1 4 0 0,-1-2 2 16,-3 0 1-16,-5 1-6 0,-4 0 2 0,-4 3 2 16,-4-1 5-16,-4 1 3 0,-2 1 1 15,-3-1 5-15,-2 1-2 0,-2 1-3 16,-3-1-3-16,-3 1 0 0,1 0-2 0,-5 0-4 15,0 0 2-15,-4 1 0 0,0 0-1 16,0 2-6-16,-1-1 1 0,1 1 2 0,0 1-7 16,2-1-11-16,1 1-24 0,1-1-66 15,3 1-96-15,0-1-128 0,1 0-103 16,3 0-49-16,3 0-4 0,4-3 50 0,2 0 89 15</inkml:trace>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5:04.9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411 299 128 0,'13'-7'368'0,"-2"-3"42"16,-3 0 28-16,-3 0-51 0,-2 1-101 0,-1-1-96 15,-4-1-57-15,-1 1-31 0,-1-1-17 16,-1 1-7-16,-1 1-7 0,-1-1-3 0,-1 3-9 16,-2-2-8-16,1 2-10 0,-1 0-12 15,1 2-10-15,-4 1-6 0,2 1-3 16,-1 0-4-16,-1 2 0 0,1 2-2 0,-3 3-1 15,-3 2-2-15,0 3 0 0,-2 6 2 16,-4 4-3-16,1 5 0 0,-3 8 0 0,0 5 3 16,-2 6 2-16,3 5 1 0,1 3 1 15,2 2 2-15,4-1 0 0,3-1-3 16,5-3-3-16,4-1-2 0,8-4 5 0,5-4 17 15,4-1 17-15,5-5 10 0,8-4 6 0,6-3 17 16,10-4 2-16,9-8-12 0,10-5-7 16,10-6-8-16,8-6-4 0,7-6-18 15,3-5-10-15,2-2-8 0,-1-5-7 0,-4-4-7 16,-6-2-6-16,-9-4 1 0,-8-3 0 15,-11-2 0-15,-8-3 1 0,-11-3 5 0,-9-1 3 16,-8 0 5-16,-8-3 6 0,-8 2 21 16,-7 3 30-16,-5 0 34 0,-7 2 41 15,-4 3 24-15,-3 3 19 0,-4 1 1 0,-1 3-15 16,-1 3-20-16,-2 3-30 0,1 3-18 15,2 3-21-15,0 5-22 0,0 4-13 0,0 7-15 16,0 5-14-16,0 6-7 0,-1 6-5 16,0 8-1-16,1 6 1 0,0 5 0 15,2 7-2-15,4 4 2 0,2 3-1 0,5 2 0 16,2 1-3-16,5-1 0 0,6-1 2 15,5-4 0-15,4-1 3 0,7-3 5 0,6-7 6 16,4-3 5-16,9-3 1 0,5-7 3 16,9-5-1-16,6-5-3 0,7-5-4 15,6-4-5-15,2-7-6 0,0-4-4 0,2-4-4 16,-5-5-5-16,-2-1 1 0,-4-5 1 15,-6-1 3-15,-5-4 2 0,-8-2 2 0,-6-2 3 16,-5-4-1-16,-7-1-1 0,-4 0 4 16,-6-1-1-16,-5 3 2 0,-3-1-1 0,-4 7-1 15,-6 0 0-15,-5 3-2 0,-3 4-2 16,-3 3-1-16,-4 5-1 0,-3 2 4 0,-4 5 0 15,-1 4 0-15,-3 3 1 0,0 6 0 16,-1 4 1-16,1 5 1 0,2 5 1 0,-1 4 1 16,1 5 3-16,2 3 0 0,3 3 6 15,3 4 3-15,3 1 5 0,4 3 3 16,3-1 1-16,6 3 1 0,4 0-5 0,6-2-2 15,4 0-5-15,8-1-2 0,4-2-1 16,8-2 2-16,7-4 2 0,9-4-1 0,9-4 0 16,8-6 3-16,8-4-3 0,3-6-3 15,6-7-3-15,4-8-2 0,-1-7 0 0,-2-5-4 16,-4-5 0-16,-5-7 2 0,-10-3-2 15,-10-3-6-15,-11-7-8 0,-9-3-8 0,-10-5-1 16,-9-3-3-16,-10-3 1 0,-9 0 6 16,-7 0 9-16,-6 4 8 0,-5 4 1 15,-3 7 2-15,-3 5 1 0,-2 8-1 0,-1 2 1 16,1 7-2-16,0 6-2 0,0 3-1 15,1 6 0-15,1 5 1 0,0 5-2 0,1 4 0 16,2 4 2-16,3 5 0 0,2 6-1 16,5 5-1-16,3 5 0 0,3 2 1 15,6 6 0-15,2 0 2 0,6 4 1 0,3-3 2 16,5 2 0-16,3-1-1 0,2-1 4 15,5-1 1-15,1-7-5 0,2-3 2 0,2-3 3 16,2-3 5-16,-1-8 2 0,4 0 2 16,0-6 8-16,2-6-2 0,5-4-2 15,-2-3-4-15,4-7-3 0,-3-6-4 0,0-3-4 16,-1-3-5-16,-4-7-2 0,-5-2-2 15,-4-5-3-15,-5-2-2 0,-5 0-2 0,-4-5 1 16,-4-1 1-16,-3 6-1 0,-1-1 1 16,-2 7 2-16,0 1 2 0,-3 7-1 0,1 3 0 15,-2 6 0-15,-1 4 1 0,-2 5 0 16,-3 4 1-16,2 4 0 0,-3 4-1 0,-1 5 1 15,4-1 2-15,-2 6 1 0,3 4 0 16,3 0 1-16,-1 3 2 0,5 2-2 0,1 1 1 16,3 3-1-16,3-1 1 0,3 0 0 15,4-2 3-15,1-2 2 0,4-2 4 16,2-4 6-16,5-2 5 0,3-6 4 0,1-3-1 15,4-6 1-15,3-6-4 0,4-6-4 16,0-6-7-16,1-5-6 0,1-3 0 0,-4-6-5 16,-2-5-3-16,-4-1-3 0,-6-7-1 15,-4-3 0-15,-4-2-3 0,-6-1 2 0,-5 1 1 16,-3 3 2-16,-1 3 2 0,-5 5 0 15,1 4 3-15,-1 3 0 0,-2 6 1 0,0 2 0 16,1 3 1-16,-1 3-2 0,0 1 0 16,1 5 0-16,1 0-2 0,0 2 0 15,1 2 0-15,0 1 0 0,1 0-1 0,0 2 2 16,3-2 0-16,0 3-2 0,0 0 0 15,1 0 2-15,0 0 1 0,1 0 0 0,0 0 0 16,1 0 0-16,-1 0 0 0,1 0 0 16,1 0 0-16,0 0 1 0,0 0 0 15,0 0-1-15,0 0 2 0,-1 0-2 0,1 0 1 16,-2 0 1-16,1 0-2 0,-2-1 0 15,0 1 0-15,1 0 0 0,-2-1 0 0,-2 1 0 16,1 0-1-16,-1-1 0 0,0 1 1 16,0 0 1-16,0 0 0 0,-2-2-2 15,1 1 1-15,0 1 1 0,0-1 2 0,0 1-3 16,-1-2 1-16,0 2 1 0,0-2-1 15,-2 1-1-15,2-2 0 0,-1 1 0 0,1 0 1 16,0-2-1-16,-2 2 2 0,2 1 0 0,-2-2-4 16,1 0 1-16,-1 0 1 0,-1 2 0 15,0-2-2-15,0 2-2 0,-1 0 3 16,-2 0 0-16,0 1-1 0,-1-1-1 0,-1 1 1 15,-1 0 1-15,-2 1 1 0,0 0 0 16,-2 0 0-16,-2 2-2 0,-2-1 2 0,0 1 0 16,-2 2 2-16,-2-1-2 0,0 0 1 15,-1 0 2-15,-2 2-2 0,2-3 0 16,-2 2-1-16,2 0-2 0,-2-1 2 0,2 0 1 15,0-2 1-15,1 2 0 0,1-2 1 16,2 0-3-16,2 1 0 0,0-2 0 0,1-1-1 16,1 3 0-16,0-3 0 0,1 1 2 15,2 1-1-15,0-2 0 0,-1 0 1 16,2 0-1-16,1 0 0 0,-1 0 0 0,0 0 0 15,0 0 0-15,1-2-1 0,1 1-1 16,-1 1 1-16,1 0 1 0,-1 0 0 0,2 0 0 16,2 0-1-16,0 0-1 0,1 0 0 15,1 0 0-15,0 0 0 0,1 0-2 0,2 1 3 16,1 1 1-16,0-2 0 0,0 0 0 15,2 0 0-15,-1 2 1 0,-1-1-1 0,2-1-2 16,2 0 1-16,0 0 0 0,2 0 0 16,1 0 1-16,-1 0 1 0,-1 0 2 15,2 0-1-15,0 0 1 0,0 0-1 0,2 0 0 16,-1 0 5-16,-1 0-1 0,0 0-2 15,0 0-1-15,1 0-1 0,-1-1 1 0,2 1-4 16,-1 0-1-16,-1 0 0 0,0 0 1 16,0 0 1-16,0 0-2 0,0 0 0 15,0 0 2-15,0 0 0 0,0 0 0 0,0 0-1 16,0 0 0-16,0 0 0 0,0 0 0 15,0 0 0-15,0 0 0 0,0 0 0 0,0 0 1 16,-1 0 0-16,-1 0-1 0,2 0-1 16,-1 0 1-16,-2 0-1 0,3 0-1 15,-1 1 2-15,1-1 1 0,0 0-1 0,0 0 0 16,0 1-1-16,1-1 3 0,-1 0 0 15,2 0 1-15,-1 0 0 0,-1 0 1 0,1 0-1 16,-1-1-1-16,3 1-2 0,0-1-1 16,4-1 0-16,2 0 0 0,4-2-1 15,2 0-3-15,1-2 3 0,4 0 0 0,-1 0-2 16,2-1 1-16,-1-1 1 0,-1 0 1 15,2 2-1-15,1 0 1 0,0 0 0 0,1 1 0 16,2-1-2-16,1 0 3 0,2 0 1 0,1 2-1 16,1-2 2-16,0 2-1 0,3-3 1 15,0 4 1-15,0-3-3 0,-1 2 0 16,-2 0 0-16,-1 0-1 0,-4 0 0 0,0 1 1 15,-5 0 1-15,-1 2 1 0,-1-2 0 16,-4 1-1-16,-2 1 1 0,-1-1 0 0,0 1-2 16,-4-2 0-16,0 3 0 0,-1-2-1 15,-1 1 0-15,-1 0-1 0,-1 1 0 16,0 0 3-16,0-2 0 0,-2 2 0 0,0 0 0 15,-1 0 2-15,0 0 0 0,0 0-1 16,0 0-1-16,-1 0-1 0,0 0-2 0,-2 0-1 16,-3 0 0-16,-1-1-3 0,-1 1 3 15,-4-1 0-15,-1-1 2 0,1 2 0 16,-3 0 2-16,1-2-1 0,-1 1-1 0,0-2 1 15,0 3 1-15,0-1 0 0,0 1 0 16,-1-1 1-16,0-1 0 0,1 2 1 16,1 0-2-16,-1 0-1 0,3 0 0 0,1 0 1 15,1 0 0-15,2 0-2 0,1 0 1 16,1 0 1-16,4 0-1 0,-1 0 0 0,0 0-1 15,0 0 1-15,3 0-3 0,0 0-2 16,0 0 1-16,3 0 0 0,3-2-2 16,0 1 0-16,4-2 5 0,2 1 0 0,4 0 0 15,1-1 1-15,3-1 5 0,2 0-2 16,1 1-1-16,5-1-1 0,0-2 0 0,4 2 0 15,4-1-5-15,2 0 2 0,2-2 0 16,3 1 0-16,1 3 1 0,-2-2-2 16,0 1 2-16,-2 0 1 0,-3 2 0 0,-2-1 1 15,-4 1 1-15,-4 0-1 0,-2 2 2 0,-3-2-2 16,-3 1 0-16,-2 1 0 0,-4-1 0 15,0 1 2-15,-2 0-1 0,-2 0 0 0,-2 0 0 16,0-2 0-16,-1 1 0 0,-2 1-1 16,0 0 0-16,-1 0 0 0,-1 0 0 15,1 0 0-15,0 0 0 0,1 0-1 0,-1-1 1 16,1 1 0-16,-1 0 0 0,0 0 0 15,-1 0 0-15,1 0-1 0,-2 0 1 0,2 0 0 16,-1 0-1-16,-1 0 0 0,2 0-2 16,-3 1 1-16,1-1 1 0,0 0 2 15,2 0 0-15,-1 0 1 0,0 0 0 0,1 0 2 16,0-1-4-16,1-1-2 0,1 2 2 15,2 0-1-15,-1 0 1 0,1 0 0 0,0-2 1 16,-1 2 0-16,-1 0-2 0,0 0-1 16,1 0 0-16,-4 0 0 0,1 0-1 15,0 0 1-15,-2 0 1 0,2 0 1 0,-2 0-1 16,1 0 1-16,-2 2 0 0,1-2 1 15,-1 0-1-15,1 0 0 0,1 0-1 0,-2 0 1 16,3 0 1-16,-2 0-1 0,0 0 2 16,2 0-1-16,-2 0 0 0,2 0 0 15,0 0-1-15,0 2-2 0,-2-1 0 0,0-1 0 16,2 0 1-16,-1 1-1 0,-2 1-1 15,1-2 2-15,0 1-2 0,-1 0 3 0,2 1-1 16,-1 0 0-16,-1 2 0 0,1-3 1 16,1 1 0-16,-2 1 0 0,1-1 0 15,1 1 1-15,-2-1 0 0,1 1-1 0,-1 0 5 16,1 1-7-16,1 0 2 0,-1 1-3 15,0 2 3-15,2 2 0 0,0 2-3 0,0 3 2 16,-1 3 1-16,1 2-1 0,-1 3 1 16,0 2 0-16,0 1 2 0,-1 4-1 0,0 3-1 15,2 1 2-15,-1 1-2 0,-1-2-1 16,2 1 0-16,-2-5 1 0,2-1-1 0,0-1 1 15,-2-1-2-15,2-2 0 0,-2-1 0 16,2 1-1-16,-2-3-1 0,1 1 4 16,-2 0 0-16,0 1 1 0,0-3 0 0,0 1 0 15,0-1 1-15,-2 0-5 0,2 0 4 16,0-3 0-16,0 0-1 0,0 0 1 0,2-2 1 15,-2-1-2-15,1-1 0 0,-1 0 1 16,1-3 4-16,-1-1-3 0,2 2-3 16,-2-4 3-16,0 0 0 0,0 0-1 0,0-1-1 15,1-1-1-15,0-2 3 0,-1 0-2 16,0 2 0-16,0-4 0 0,0 0 0 0,0 2 1 15,0-1 0-15,0-1 1 0,0 1-3 16,0 1 1-16,0-2 0 0,0 0 0 16,0 2-1-16,0 0 0 0,0-2 3 0,0 0 0 15,0 2-1-15,0-1-1 0,0 2 0 16,2-2 2-16,-1 0-2 0,-1 1 0 0,0-2 1 15,0 2 1-15,-1-2-1 0,1 1 0 16,0-1 0-16,0 0 1 0,0 0-1 0,0 0-1 16,0 0-1-16,0 0 1 0,0 0-1 15,0 0 0-15,0 0 0 0,0 0 3 0,0 1 3 16,0 1-3-16,0-2-2 0,0 0 0 15,0 1 0-15,0-1-5 0,0 1 1 0,-2 0 1 16,2 2 3-16,0-2 2 0,0 1 1 16,0 0-2-16,0-1 1 0,0 0-1 15,0 2 0-15,0-3 0 0,-1 1-1 0,0 0-1 16,1-1 2-16,0 1-1 0,0-1-2 15,0 2-1-15,0-1 2 0,0-1-1 0,-3 1-1 16,2 1 3-16,-2 0 3 0,0 0-1 16,0 1 2-16,-2 0-1 0,1 1 0 0,-2 0-2 15,2 1-1-15,-1-1-4 0,-1 2 3 16,2-2 1-16,-2 1 0 0,2-1-1 0,2-1-1 15,-3 1 5-15,1 0-2 0,2-2-1 16,0 0 0-16,-1 1 1 0,-1 0-1 16,0-1 0-16,1 0-1 0,-1-2 0 0,-1 4 1 15,-1-4 0-15,-1 0 1 0,1 2-1 16,-5-1 1-16,0-1-1 0,-3 3-1 0,-1-3 1 15,-2 0-2-15,-1 0 0 0,-2 2 2 16,-1-1 0-16,-1-1 0 0,-1 1-3 16,-1 1 1-16,-3-2 1 0,-2 1-1 0,0 0 0 15,-1 1 1-15,-1-1 0 0,1 0 2 16,-1 0-1-16,-2 2 0 0,1-2 1 0,2 0-1 15,-1 0 1-15,1 2-2 0,3-2 1 16,1 2-3-16,1-3-4 0,4 1 2 16,1 0 3-16,0 0 1 0,2-1 0 0,1 2 2 15,-1-1 3-15,3-1-1 0,-1 1-3 16,1 1-4-16,-1-2-6 0,1 0-2 0,-3 0-3 15,1 0-5-15,-2 2-1 0,-2-1 1 16,1 0 4-16,-2 1 3 0,-2 0 2 0,2 0 4 16,0-2 2-16,0 3 2 0,0 0 1 15,0-2-3-15,0 0 2 0,0 1 0 0,3-2 3 16,0 3-2-16,2-2 1 0,1 1 2 15,1-1-1-15,1-1 2 0,3 1-1 0,0-1 2 16,1 0-3-16,2 0 0 0,1 2-1 16,2-2 0-16,-1 0 0 0,2 0-1 15,-1 0-4-15,2 0 1 0,-1 0 3 0,1 0 1 16,-1 0 0-16,0 0 1 0,1 0 2 15,2 0 3-15,-2 0-4 0,1 0 0 0,0 0-2 16,-1 0 1-16,0 0 1 0,2 0-1 16,-1 0 1-16,0 0 0 0,0 0 0 15,1 0 1-15,1 0-1 0,-3 0-1 0,2 0 0 16,-1 0 0-16,1 0-1 0,-2 0-1 15,2 0 1-15,0 0-1 0,-2 0 1 0,1 0 1 16,1 0 0-16,0 0 0 0,-1 0 0 16,1 0 1-16,-2 0-2 0,2 0 0 15,-1 0 1-15,2 0 1 0,-1 0 0 0,0 0 1 16,1 0 2-16,0 0 0 0,0 0 0 15,0 0 1-15,0 0 0 0,0 0 2 0,1 0 1 16,0 0 1-16,-1 0 0 0,0 0 0 16,0 0-2-16,0 0-1 0,0 0 0 0,0 0-4 15,0 0-2-15,0 0 1 0,0 0-1 16,0 0 0-16,0 0-1 0,0 0 1 0,0 0 0 15,0 0-1-15,0 0 3 0,0 0 0 16,0 0-2-16,0 0 3 0,0 0 0 16,0 0-1-16,0 0 0 0,0 0 2 0,0 0 0 15,0 0-2-15,0 0-1 0,0 0 2 16,0 0-1-16,0 0 0 0,0 0-2 0,0 0 0 15,0 0 0-15,0 0 0 0,0 0 1 16,0 0-1-16,0 0 4 0,0 0-1 16,0 0 3-16,0 0 1 0,0 0 0 0,0 0 1 15,0 0 1-15,0 0 0 0,2 0 0 16,-1 0-2-16,-1 0 0 0,0 0-3 0,0 0-1 15,0 0 0-15,0 0-1 0,0 0-1 16,0 0-4-16,-1 0-6 0,-1-3-63 16,-2 2-137-16,-1-3-106 0,-5-2-195 0,-4-4-220 15,-3 4-113-15,-5-3 0 0,-3 1 101 16,-3 2 91-16,-2 0 184 0</inkml:trace>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5:06.7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70 89 168 0,'-5'-1'238'0,"1"0"5"0,0-2-27 15,0 0-15-15,0 3-7 0,1-4-5 16,0 1 0-16,1 0-3 0,-1 3-8 16,0-3-15-16,0 0-18 0,2 2-26 0,0 0-28 15,-2-1-23-15,3 2-20 0,-1 0-16 16,-1 0-12-16,2 0-1 0,-1 0-1 0,-1 0 1 15,1 2 2-15,0-2 4 0,1 1 3 16,-2-1 0-16,1 0 2 0,-1 0 0 16,1 0 4-16,0 0 7 0,-1 0 16 0,1 0 20 15,-2 0 24-15,3 1 29 0,-3-1 23 0,2 2 16 16,1-1-2-16,-1-1-8 0,-1 1-22 15,2-1-28-15,0 2-32 0,0-2-24 16,0 0-20-16,0 0-12 0,0 0-11 0,0 0-5 16,0 0 0-16,2 0-4 0,-1 0 0 15,0 0-1-15,2 3 12 0,5-2 14 16,2 5 18-16,5-4 24 0,3 2 26 0,6-2 21 15,3 0 6-15,6 0 1 0,4-1-3 16,4-2-12-16,6-1-14 0,3 0-7 0,3 0-3 16,4-4-5-16,5 2-7 0,1-2-2 15,4 0-3-15,1 0-6 0,-1 0-5 0,-1 1-3 16,0-1-2-16,-3 1-6 0,-5 1-7 15,-6 1-8-15,-5-1-5 0,-8 4-4 16,-6 0-2-16,-9-2 2 0,-3 1 5 16,-5 1 8-16,-3 0 7 0,-4 0 2 0,0 0 5 15,-4 0 1-15,1 0-2 0,-2 0-5 16,0 0-3-16,-1 0-3 0,-2 0-4 0,0 0-5 15,2 0-3-15,-3 0-2 0,2 0-6 16,-1 0-4-16,-1 0-2 0,1 0-6 0,-1 0 0 16,2 0-4-16,-1 0-1 0,-1 0-1 15,1 0-1-15,1 0 3 0,-2 0-2 0,1 0-1 16,1 0-1-16,-2 0 1 0,1 0-4 15,-1 0-10-15,0 0-12 0,-1 0-20 0,1 0-31 16,-3 0-55-16,0-1-117 0,-1-1-151 16,-2 0-104-16,-2-2-166 0,-4 0-191 0,-2 1-59 15,-5 0 59-15,-2 2 126 0,-1 0 101 16,-1-1 177-16</inkml:trace>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5:13.11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455 204 241 0,'0'-2'305'0,"2"-2"36"0,-1 1-26 0,-1-3-46 16,2 2-40-16,-2 0-27 0,0-2-12 15,0 2-14-15,-2 0-19 0,2 0-23 0,-1-1-19 16,1 0-22-16,-2 1-24 0,2 1-21 16,-1-1-14-16,0-1-7 0,-2 2-1 0,0-1-2 15,-1-2-2-15,0 2 1 0,-2-2 3 16,1 0 3-16,-2 1-2 0,-1-1 3 15,0 1 3-15,-1-1-1 0,0 1-3 0,-1 0-5 16,-1-2-2-16,0 4-3 0,-1-1-4 16,-1 1 1-16,1-1 0 0,0 1-1 0,-2 0-2 15,0 1 0-15,2 1 4 0,-1 1 4 16,1 0 0-16,1 0 1 0,0 0 0 15,0 1-3-15,0 3-5 0,0-2-6 0,1 4-1 16,-1-2-4-16,0 2 0 0,2 4 3 16,-1-3-3-16,0 4 0 0,1 0-1 0,-1 3 2 15,1 1-2-15,0 4-1 0,1 0 1 16,1 1 4-16,0 1 8 0,2 1 10 15,1 2 10-15,1-1 5 0,0 1 3 0,3 0 0 16,2-1-3-16,0 0-7 0,2-2-7 16,3-1-3-16,2 0 2 0,2 0 5 0,1-2 6 15,3-2 7-15,3-3 5 0,1-1 6 16,3 0-1-16,2-3-4 0,3-2-9 15,1-2-8-15,3 0-5 0,2-4-10 0,0-1-4 16,2-1-1-16,0-3-2 0,2-1 0 16,-1-1 2-16,1-1 7 0,-1-2 6 0,1-2 10 15,-1-1 20-15,0 0 16 0,-2 1 12 16,-1-4 5-16,-3 4-2 0,-2-3-8 15,-3 3-11-15,-3-3-11 0,-4 0-10 0,-3 0-5 16,-3 1-3-16,-1-3-3 0,-3 0-6 16,-1-1-5-16,-4 0-3 0,0 0-1 0,-2-1-4 15,-2-2-1-15,-2 0-1 0,0-1-4 16,-2 1 4-16,-1 0 1 0,2 4 1 15,-3 0 2-15,2 0 3 0,-4 2 0 0,3 4-5 16,-5-2-3-16,1 3-5 0,-2-1 0 16,-1 0-2-16,-2 0-3 0,0 3 0 0,0 0 0 15,-3 0-1-15,1 1-1 0,1 2 1 16,-1 0 0-16,0 1-1 0,0 0 0 15,2-1 0-15,-2 4 0 0,1 0-1 0,-1 0 1 16,1 0-1-16,-2 0 0 0,0 0 0 16,0 4 0-16,-1-2 0 0,0 2 1 0,-1 0 1 15,0-1 0-15,1 3 1 0,-1-1-2 16,1 2 0-16,1 0-1 0,-1 0 0 0,1 2 2 15,2 1-1-15,0 0 2 0,1 3 0 16,2-1-1-16,2 1-1 0,0 3-1 16,1 1 0-16,2 1-1 0,1 2 0 0,0 2 3 15,3 1 2-15,0 1-1 0,2 0 0 16,1-1 1-16,1-1-1 0,1 1-1 0,-1-2-2 15,2-1 1-15,0 0 2 0,1 1 0 16,3-3-1-16,-2 0 0 0,1-1 0 0,1-2 1 16,1-1-4-16,1-1 1 0,2-1 0 15,-1-1 2-15,2-1 3 0,2 0-1 16,0-2 7-16,2-2 1 0,2-1 2 0,1-2 0 15,0 0-1-15,2-2-1 0,2-1-2 16,0-1-2-16,0 0-3 0,2-1 0 0,-1-2-1 16,0 0-1-16,1-2 0 0,1 2-3 15,-2-4 0-15,2 2 1 0,-3 0 1 16,0-2 1-16,-4 1 1 0,0-1 3 0,-3 1 1 15,-3-2-2-15,0 1 0 0,-2-1-1 16,-2-3-3-16,-1 2 0 0,-1-4 1 0,-2 1 0 16,-1-2-1-16,-1-1-1 0,1 3 7 15,-3-4-3-15,0 1-4 0,-3 0-1 16,1 0 1-16,-3 2-2 0,3 0-4 0,0 1 3 15,0 1 3-15,-1 0 0 0,-1-3 0 16,-2-1 0-16,1 2 1 0,-4-1-1 0,1 1 0 16,-1 0 0-16,-1 0 0 0,0-2 1 15,1 3-2-15,-1 1 1 0,0-2 0 16,1 4 0-16,-1 1 0 0,2 0-1 0,0 3-1 15,-2-1 1-15,2-1 0 0,-2 0 1 16,2 2 1-16,-2-2-1 0,-1 2 3 0,0 0-3 16,0 1 1-16,-1 0-1 0,0-1 0 15,-1 3 1-15,-1-1-2 0,1 0 1 0,0 2-2 16,-2-2 0-16,3 4-2 0,-3-3 0 15,1 3 2-15,0-1 2 0,-1 1 2 0,1 0-4 16,-1 0 2-16,0 1 0 0,0 0 2 16,-2 1-2-16,1 0 1 0,1 0 3 0,0-2-2 15,1 2 1-15,0-1-3 0,-1 2 0 16,1 1-2-16,0-2 1 0,-1 3-1 15,2-2 1-15,-1 1 0 0,1 0 1 0,1 0 0 16,0 1-4-16,-1 1 2 0,2-1 0 16,0 1 2-16,-1 1-2 0,1 3 0 0,0-3 0 15,0 2 0-15,1 0 1 0,-1 3-1 16,2 2 2-16,-1-1-1 0,2 3 0 15,1 2 0-15,1 2 0 0,1 2 0 0,1 2 0 16,1 0 0-16,2 0 2 0,1-2-2 16,1 0 1-16,0 1 0 0,1-2 0 0,1 0 0 15,1-2 0-15,-2 1 2 0,4-1 0 16,-1-1 1-16,1 0-1 0,1-1-1 15,0 1-1-15,0-4 0 0,1 1 0 0,-1 1 0 16,2-3 2-16,0 0-2 0,0-1 2 16,2-1-1-16,0-2 3 0,2 0 0 0,0-2 1 15,2 0 2-15,2-3 0 0,1-1-3 16,2-1 1-16,2 0 0 0,3-4-2 0,1 1 1 15,0-1 2-15,3-2 0 0,0-2-2 16,3-2 1-16,-1 0 0 0,2-2-1 0,0 0-2 16,0-3-1-16,1 1-2 0,-3-2 1 15,-1 0 1-15,-1 0-1 0,-3 1 0 16,-1 1 1-16,-3-2 0 0,-1 2 0 0,-3 0-2 15,-2 2 1-15,-2-1 0 0,-2 2 0 16,-1-1 1-16,-1 1 4 0,-2 0 1 0,-1 1 0 16,-3-2 2-16,0 0 1 0,-1-2-3 15,-2 0 0-15,-2-3-3 0,0-1 0 16,-3-2-1-16,-2 0-1 0,-2-3-1 0,-2 2-1 15,-1-1 0-15,0 1-2 0,3 0 1 16,-2 2 0-16,1 2 1 0,-2 0 1 0,1 4 1 16,-2-1 1-16,-1 0-2 0,1 1 0 15,-3 1-2-15,1 0 0 0,-1 1-1 16,-2 2 1-16,2 1 0 0,0-2-1 0,0 3 2 15,1-1 1-15,1 2 0 0,-1-2 1 16,1 2 0-16,2 1 1 0,2 0 0 0,0-1-3 16,1 2-2-16,0-1 1 0,1 1 1 15,0-1 1-15,0 1 0 0,2 0 0 16,-2 2 1-16,1-3 0 0,0 2-1 0,0-1-1 15,1 1 0-15,0-2 0 0,1 3 3 16,-1 0-2-16,2 0 1 0,-1-2-1 0,1 0-1 16,-1 2 1-16,0 0 0 0,1 0 0 15,-1 0-1-15,0 0 0 0,-2 0 1 16,1 0-2-16,-2 0 0 0,-1 0-2 0,0 2 1 15,-2 0 3-15,0-2-1 0,-1 0 0 16,0 0 2-16,-2 0 1 0,0 2 0 0,1-1-2 16,1-1 3-16,0 1 1 0,1 1-2 0,1-2-2 15,0 1 0-15,1 0 1 0,0 1-2 16,1 0-4-16,-1-1 4 0,-1 3-1 15,1-2-2-15,1 2 2 0,-1 1 0 0,-2 1 0 16,2-1 1-16,0 4 0 0,-2-2 1 16,2 2-2-16,-2 0-1 0,2 0 2 0,-1-1 0 15,0 1 0-15,2 0 0 0,2-1 0 16,-1 0-2-16,2 0-1 0,0-2-8 15,1 0-19-15,3 0-22 0,0 1-35 0,2-1-51 16,-1 1-69-16,2 0-72 0,0-1-50 16,1-2-23-16,0 3-9 0,1-2-17 0,1-2-42 15,-2 1-72-15,-1-1-44 0,1-1-15 16,-1-1 13-16,2 2 52 0,2-2 105 15</inkml:trace>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5:26.29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558 205 166 0,'-3'-3'341'0,"2"-2"33"0,-1 0 18 16,-1-1-91-16,1-1-83 0,0 1-61 15,0 2-30-15,-1-3-4 0,0-2 9 0,0 3 1 16,1-1-9-16,-1-2-11 0,1 2-20 15,0-3-26-15,-1 2-24 0,0-1-16 0,2 1-10 16,-2-1-4-16,0 2 1 0,-1-3 2 16,1 4 2-16,1-2 5 0,-2 2 6 15,-1-1 0-15,1 1-4 0,0 1-5 0,0 0-3 16,-2 1-3-16,1 0-4 0,-1 1 0 15,1 0 3-15,-2 1-1 0,2 0 0 0,-4 2-1 16,2-2 0-16,-2 1-3 0,-1 1-1 16,1 1 0-16,-2 1-1 0,-2-2-2 15,-1 3-1-15,1 0-1 0,-2 1-1 0,-3 2-1 16,1 0 3-16,-1 0-1 0,-1 3 0 15,0-1 1-15,0 2 1 0,-2 0 1 0,2 2 2 16,-1 1 3-16,1 0 4 0,0 3 3 16,1 0 2-16,2 0 1 0,0 2-2 15,1 0-5-15,3 1-5 0,0 3 0 0,1-1-3 16,2 1-4-16,2 3 2 0,1 0 1 15,1-2 1-15,3 3-1 0,0-3 1 0,4 0 3 16,-1-1 0-16,3-2 0 0,2-2 6 16,-1-1 11-16,5-2 12 0,1-2 18 15,1-3 10-15,5-2 12 0,5-2 4 0,1-2-4 16,5-3-12-16,3-1-15 0,2-3-10 15,3-2-15-15,1-3-9 0,0-1-7 0,2-1-2 16,-2-4-7-16,-1 1 0 0,-1-2 0 16,-2 2 2-16,-1 3 0 0,-3-3-1 15,-4 2 1-15,-3 1 2 0,-2 0-1 0,-5 1 2 16,1 1 0-16,-5-1 3 0,-2 0-4 15,-1-1-1-15,1-1 0 0,-4-2 2 0,-1 1-3 16,-1-3-2-16,-2 0 2 0,-1-1 3 16,-1-2-4-16,0 1-2 0,-2-1 1 15,0 1 1-15,-1 1 5 0,0 0 1 0,-2 0 6 16,2 3 8-16,-1 1 5 0,1 2 3 15,-3 0-3-15,0 3-1 0,0-2-4 0,0 3-7 16,-2 1-9-16,-1 1-3 0,-1 2-1 16,0-2-1-16,1 3-1 0,-1 0-3 15,0 1 2-15,2 1 3 0,-2 0-2 0,1 3-1 16,0-2 2-16,1 2 0 0,-1 1 0 15,-1 0-1-15,2 2-1 0,-3 3 3 0,3 0-1 16,-1 3-1-16,1-1 3 0,-1 4 0 16,2 2-1-16,2 1 0 0,1 2 0 15,1 2 4-15,1 0-1 0,1-1-2 0,4 3 2 16,1-2 3-16,2 1 3 0,2-2 7 15,3 0 8-15,2-3 8 0,4 0 8 0,4-2 5 16,2-3 6-16,3 0-6 0,5-3-5 16,3-3-3-16,4-1-8 0,3-4-5 0,2 1-4 15,2-6-2-15,0 0 2 0,0-4-6 16,2 0-2-16,-4-4-6 0,-2-1-5 0,-1-4 1 15,-5 0-8-15,-4-3 3 0,-3-3 1 16,-7 1 1-16,-2-3-1 0,-6 1-1 16,-2-1 1-16,-3 2 1 0,-4 0 4 0,-2 2 2 15,-2 0 4-15,-1 3 2 0,0-1-1 16,-4 4 1-16,2-1-2 0,-2 0 0 0,1 4-2 15,-2 0-1-15,0 1 1 0,0 1 0 16,0 1-1-16,-1 0-1 0,0 3-1 16,-2 0-1-16,-1 2-4 0,-1 0-1 0,-2 2 0 15,-1 2 0-15,-1 1-2 0,-4 1 0 16,2 2 1-16,-2 3 1 0,1 1-1 0,-2 1 0 15,2 1-3-15,1 4 0 0,1 0 1 16,2 3-1-16,1 1 2 0,2 2 0 16,2-1 2-16,4 0 1 0,0 0-1 0,3 0 3 15,2-2 0-15,4 0 2 0,2-2 2 16,3-1 4-16,5-1 4 0,2-2 1 0,6-2 3 15,3-2 0-15,5 0-1 0,4-3-2 16,4-4-3-16,5 0-4 0,0-2-3 0,4-3-2 16,-1-3-2-16,0-1 1 0,-2 1-2 15,-2-5 0-15,-4 1 0 0,-2-1-1 0,-5-3 0 16,-5-2-2-16,-3 3 0 0,-3-5 1 15,-5 4 2-15,-2-2 1 0,-4 1-2 0,-3 1-1 16,-3-1 2-16,-2 1-1 0,-1 2 1 16,-2 1 0-16,0 1 1 0,-2 0 2 15,-1 2-1-15,-1 1-1 0,1 0 1 0,-1 0-2 16,0 1-2-16,0 2 1 0,-1 2-3 15,2-1-3-15,-1 1 0 0,0 2 0 0,-1 0-1 16,-1 2 1-16,0 2 4 0,-2 5-1 16,-1 0 2-16,-2 1 0 0,0 6 1 15,1 0 2-15,-2 0-1 0,2 4 1 0,-1 0 1 16,3 1-2-16,2-1 1 0,1 0-1 15,1 2-1-15,4-4 2 0,0 1 0 0,6-2 2 16,1 0 0-16,4-3 6 0,5 0 3 16,3-3 1-16,6-2 4 0,7-2 0 15,4-1-1-15,6-4-3 0,2-2-5 0,0-2-4 16,2-4-8-16,-2-1 3 0,-1-2-2 15,-2-5-1-15,-3 1-1 0,-4-5 3 0,-3 0 2 16,-5-1-2-16,-1-1 2 0,-4 0-1 16,-4 0 1-16,-3 1 5 0,-3 2 7 15,-4 1 6-15,-1 1 1 0,-2 4 2 0,-2-2 3 16,0 3-2-16,-2 1-6 0,0 2-3 15,-1 1-2-15,0 0-2 0,0 2-5 0,1 0-1 16,-2 2-3-16,-1 2-2 0,1 4-2 16,-4 0 1-16,0 5 0 0,-2 3-1 15,-3 2 1-15,0 6 1 0,-1 1 0 0,0 4 0 16,0 0 2-16,0 2 0 0,1 0-2 15,2 0 0-15,1 0 2 0,1-4 0 0,3-1 1 16,4-2 4-16,2-2 5 0,4-3 1 16,4-1 2-16,5-4 3 0,7-4 0 15,5-2-3-15,4-3-4 0,7-5-8 0,1-2-10 16,1-4-8-16,0-4-3 0,-3-3-6 0,-2-3-1 15,-3-1 3-15,-5-2 5 0,-2-1 5 16,-4 1 2-16,-4-2 5 0,-4 4 3 16,-3 2 6-16,-3 3 3 0,-2 0 0 0,-2 6 3 15,-1 2 1-15,-3 3-2 0,-2 1-2 16,1 3-2-16,-3 3 1 0,-2 2-1 0,2 1 0 15,0 2 1-15,-2 3 0 0,2 0-1 16,-1 2 2-16,3-1-3 0,-1 4 1 16,1-1 1-16,1 1 0 0,2 1 1 0,2-3-1 15,-1 4 0-15,4-2 1 0,2-3 0 16,1 2-1-16,2-3 0 0,1 1 1 0,5-2-2 15,0-3 0-15,4-2 0 0,2 0-2 16,2-4 0-16,1-1-1 0,1-3 0 16,2-5 0-16,1 1 1 0,0-6-1 0,-1 0-3 15,0-3 2-15,-1-1 2 0,-2-1-1 0,-1-2-1 16,-3 4 0-16,0 0 0 0,-4 3 2 15,-3 3-2-15,-2-2 2 0,-2 6 1 16,-1 0 2-16,-2 1 1 0,0 2-2 16,-3 0-2-16,2 0 0 0,-2 2-2 0,1-1 1 15,-2 2-2-15,0 0 0 0,0 0 0 0,-2 2 1 16,1 0-1-16,-3 3 0 0,0 0 2 15,-2 3 0-15,1-1 0 0,-4 5-1 0,3-4 1 16,-1 4 0-16,-2-3-1 0,1 1 1 16,1 2 0-16,0-2 1 0,5 2-1 0,-1-1-1 15,0 2 1-15,3-4-1 0,3 3 1 16,0-4 1-16,2 2 0 0,3-2 4 15,2-2 0-15,2-1 0 0,4-1-1 0,0-2-2 16,3 0-1-16,1-4-1 0,0 0-3 16,1-3-1-16,-2-1 2 0,-1-3-1 15,-3-1 0-15,0-1 0 0,-2-2 0 0,-4 1 2 16,0 0-1-16,-4 0 2 0,-1 1-2 15,-1 1-1-15,0 1 2 0,-3 2 1 0,0 1-2 16,0 0 0-16,-2 2-1 0,1-2 3 16,-2 4-1-16,3-2 0 0,-1 3 2 15,-1-2-2-15,2 3 1 0,0 0-1 0,0-2 0 16,0 1 0-16,0 1-1 0,0 0-1 15,0-1 0-15,2 1 3 0,-1 0 0 0,-1 0 0 16,0 0 2-16,0 0 3 0,0 0 1 16,0 0-4-16,0-2 0 0,0 2 1 15,0-1-1-15,0 1-1 0,0-2-1 0,0-1 2 16,0-1-1-16,0 1-1 0,0-1-1 15,-1-2 1-15,-1-2-1 0,2 0 0 0,0 0 1 16,0-2-1-16,0 0 1 0,0 1-1 16,0 1 1-16,0-1 0 0,0 2-1 15,-1-1 2-15,0 2 0 0,1 1-1 0,-2 0 1 16,2 0-1-16,-1 1-1 0,0 2 0 15,-2-2 0-15,1 2 1 0,1-1 1 0,-2 2 1 16,2-1-1-16,0 1-1 0,-1-2 0 16,1 3 1-16,-1-4-3 0,1 4 1 0,0-2 2 15,-2 0 1-15,0 0 0 0,2 0-3 16,-2 0 1-16,0 0-3 0,1-2 1 0,-3 1 2 15,3-1 1-15,-2 0 1 0,-1 2-1 16,1-2 1-16,2 2-1 0,-1-1-2 0,1 2-1 16,1-1 1-16,-2-1-1 0,1 2 1 15,-1-3 0-15,-1 2 0 0,1 2 0 0,-1-3 1 16,0 2 0-16,0-1-2 0,-2 1 1 15,-1-2-1-15,0 3 4 0,-1-2-2 16,-2 1 0-16,2 0 2 0,-2-1-2 0,1 0 1 16,-1-2-5-16,-1 0 3 0,2 1 1 15,-2-1-1-15,0 0 1 0,1 0 0 0,-1 1 0 16,1-2-1-16,2 1-1 0,-2 2 2 15,2-2-2-15,-1 2 1 0,-1-2-1 16,-1 2 0-16,0 1 0 0,0-2 1 0,0 3 1 16,-3-3 1-16,2 3 0 0,-1-1 0 15,1-1-1-15,1 1 0 0,0 1 1 0,-1-3-1 16,1 3 0-16,-2-2-1 0,2 1 2 15,-1 0-3-15,0-1 0 0,-1 1 1 16,1 1 0-16,-2-2 4 0,2 0-1 16,-1 1 0-16,1 0 0 0,0-2 1 0,-2 1-1 15,1 1 0-15,0-1 0 0,-1 1-1 0,0-1 1 16,0 1-2-16,1-1 0 0,-1 1-1 15,2 0-2-15,-2-1 2 0,1 0-1 0,1 0 2 16,0 2 1-16,-1-3 0 0,1 0 0 16,0 3 2-16,-1 0-1 0,1 0-1 0,-1-2-1 15,2 0 0-15,0 2 0 0,-1 0 0 16,1-2-1-16,0 1-1 0,-1-2 0 15,-1 3 2-15,1-1 0 0,0 0-2 0,-1 0 2 16,1-2 0-16,-2 2 0 0,2 0 0 16,-2-1 0-16,0 2 0 0,2-1 0 15,-1 0-2-15,0 1 1 0,-1-1-1 0,2 0 0 16,-4 1-2-16,1 0 3 0,2 0 1 15,-1-2 0-15,1 2 1 0,1 0 0 0,0 0 1 16,-1 0-1-16,1-1-1 0,-2 1 0 16,2 0 0-16,-1-1-1 0,1 0-2 15,0 1 1-15,-1-2 1 0,1 1 1 0,-1 1 1 16,0-1 0-16,-1 1 3 0,2-2-3 15,-4 1 0-15,4 1 1 0,0-2-2 0,-1 2 0 16,1-1-1-16,-3-2 1 0,1 2-2 16,-1-1 2-16,0 2-2 0,0 0-1 15,0-2 3-15,-1 1 0 0,1 0 0 0,0 1 0 16,0-2 1-16,0 2 3 0,0 0-3 15,0 0 0-15,0 0-1 0,-1 0-1 0,3 0 0 16,-2-1-1-16,-1 1 1 0,1-1 0 16,0-1 1-16,0 2-2 0,-1 0 2 0,-1 0-1 15,-1 0 0-15,0 0-2 0,-1 0-1 16,1 0 4-16,2 0 0 0,-2 2 1 15,3-1-1-15,0-1 3 0,-1 1 0 0,3 1-3 16,-1-2-3-16,2 2 0 0,-1 0 3 16,2-2-1-16,0 0-1 0,0 2 3 15,2-2 0-15,-1 1-1 0,-1-1-2 0,1 1 2 16,1 1 1-16,-1-2-3 0,-2 1 0 15,1 1 2-15,-2-1 0 0,0 1-2 0,-1-1 1 16,1 2 1-16,0-2 0 0,-1 1-1 0,1 1 0 16,1-2-1-16,0 1 1 0,1 0 7 15,0-1-5-15,1 0-1 0,0-1 0 0,2 2 2 16,0-1 1-16,0-1-6 0,-1 1 1 15,1 0 2-15,0 0-1 0,-2 1-2 16,-1-1 0-16,-1 0 2 0,-2 1 1 16,2-2 0-16,-1 0 1 0,1 2 2 0,1 0-1 15,0-2-2-15,0 0 1 0,1 0-1 0,2 3-1 16,-1-3 0-16,2 1 0 0,-2 1-2 15,4-2 3-15,1 0 0 0,-2 0 0 16,4 0 0-16,-1 0 0 0,1 0 3 0,0 0-2 16,2 0 0-16,-2 0-1 0,1 0 0 15,1 0 0-15,-1 0 1 0,-1 0-2 0,2 0-1 16,-1 0 0-16,-2 2 1 0,-1 0-1 15,0-2-2-15,-2 2 3 0,-1 0 1 16,1 1 0-16,-3 0 0 0,2 1-2 0,-1 1 1 16,0 1-1-16,0 0 0 0,1 1-3 15,1 2 4-15,-1-3 1 0,2 2-1 0,1 0 1 16,0 0 0-16,0 0 0 0,1 2 1 15,0-3-1-15,0 3 0 0,2 0 0 16,0-3 0-16,-2 3-1 0,3 1 0 0,-2-1 1 16,0 3-2-16,0-1 0 0,1 2 2 15,-2 1 0-15,2 1 0 0,-1 0-2 0,2 0 2 16,-1 1 0-16,0 3 0 0,1-3-1 15,0 1 1-15,1-2 0 0,0 0 0 16,1-1 1-16,-1-1 0 0,2-1-1 0,-2 1 0 16,2-2 3-16,0 0 0 0,0 2-3 15,-1-2 0-15,1-2 1 0,0-1 0 0,0 1-1 16,-1 0 0-16,1-3 0 0,0 0 0 15,-2 1 0-15,2-2 1 0,-2 0 0 16,2-1-1-16,0 1-1 0,0 0 1 0,-2-2-1 16,2 0 2-16,-1-2-1 0,0 2 0 15,-1-1 1-15,2 0-1 0,-2 0 2 0,1 0-2 16,0-1 1-16,0 1 3 0,1-1-2 15,-1 1-1-15,1-1 0 0,0-1-1 0,-2 2-1 16,1-1-1-16,-1 1 1 0,2-1 2 16,-2 1-3-16,0 0 1 0,2-1 2 0,-1 0 1 15,-1 0-2-15,0 2-1 0,-1-4 1 16,2 3 0-16,-1 0-2 0,-1-2 1 15,1 0 1-15,1 1 0 0,-2 0 0 0,1-1-1 16,1-1 1-16,-1 1 0 0,0 1-3 16,2-2 2-16,1 1 1 0,3 1 1 15,1-1 2-15,2 1-2 0,1-1-1 0,3 2 1 16,2-3 0-16,2 1-1 0,1 0-2 15,3-1 3-15,0 1 0 0,2-1-1 0,0 2-1 16,4-1-1-16,-1-1-1 0,1 1-4 16,2-1 2-16,-1 0 0 0,3 0 3 0,-1-1-1 15,0 1 2-15,0-1 1 0,0-1-1 16,-1 2-1-16,-3 0-3 0,1 0 5 15,-3 0-1-15,-2 0 0 0,-1 0 2 0,-1 0-1 16,-2 2 1-16,0-1-2 0,0-1 0 16,-1 1-2-16,0 0 3 0,0-1 0 0,0 0 2 15,1 0-3-15,0 0 2 0,1 0 0 16,0 1-2-16,1-1-2 0,1 3 0 0,0-3 1 15,1 0 0-15,1 1-1 0,-2-1 1 16,1 2 5-16,0-2-3 0,1 0 1 0,-2 3-1 16,1-3 2-16,-1 1-2 0,1 1-1 15,-2-1 2-15,0-1 1 0,1 1 0 0,-2 1-2 16,4-2 0-16,-2 0 2 0,0 0-4 15,0 0 0-15,0 0-2 0,0 0 0 16,-2 0 0-16,1 0-2 0,1 0 1 0,-1 0 0 16,-2 0-1-16,-1 0-1 0,-2 0 0 15,1 2-3-15,-3-1 0 0,-1-1-3 0,-2 1-4 16,-1-1-6-16,-3 2-10 0,1-2-14 15,-4 1-17-15,2-1-28 0,-4 0-33 16,1 1-39-16,-1 1-42 0,-1-2-34 0,0 0-15 16,-1 0 3-16,3 0-1 0,-2-3-45 15,1 0-97-15,-2-1-94 0,0 2-39 0,0 1-12 16,0-2 18-16,0 3 82 0</inkml:trace>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5:34.34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919 411 5 0,'-1'-6'284'0,"-1"-2"41"15,-1-2 27-15,-1 1-41 0,0-3-90 0,-1 2-68 16,-1 0-53-16,1 0-34 0,-1 3-20 15,2-3 5-15,-1 3 15 0,-1 0 15 16,1-3 16-16,-1 3 13 0,2-2 4 0,0 3-10 16,-2-1-14-16,2 0-14 0,1 1-12 15,-2 0-14-15,1-1-9 0,0 3-8 0,-2-2-8 16,-1 3-5-16,0-2-7 0,1 0-5 15,-5 0-2-15,0 1-1 0,-3 1-2 16,-1-1-1-16,-2 0 1 0,-3-1-1 0,-1 2-1 16,-1-1 1-16,-3 0 1 0,-2 0 1 15,-1 0 0-15,-2 0 1 0,0 1 0 0,1 0 2 16,-3 2-4-16,2 1 4 0,0 0 5 15,-1 1 3-15,3 2 6 0,-1 0 2 16,-2 3 4-16,4 4 1 0,-2-2-3 0,1 5 1 16,1 1 5-16,1 3 6 0,0 2 7 15,2 3 11-15,2 1 12 0,3 1 5 0,3 1-2 16,0 3-8-16,7-2-9 0,1 0-11 15,2 0-10-15,5 2 1 0,2-5 11 0,5 3 9 16,3-5 20-16,5-1 18 0,4-4 13 16,4-1-3-16,5-4-10 0,4-4-12 0,6-1-19 15,3-6-19-15,6 0-15 0,4-6-11 16,4-1-7-16,5-2 0 0,1-3-5 0,3-2-3 15,2-3-4-15,0-1-2 0,-3-1 1 16,-1-1-5-16,-1 1-4 0,-5 0-14 16,-6 0-12-16,-4 2-7 0,-5 1-9 0,-5 0-2 15,-8 3 5-15,-5-1 12 0,-5 0 11 16,-6 0 10-16,-3 1 8 0,-5-2 5 0,-3 2 0 15,-4-4 1-15,-3 2 1 0,-4 0-2 16,-3-1 0-16,-3 0 0 0,-2-2 1 16,-3 2 3-16,0-1 1 0,0 1 1 0,-3 2-2 15,1 0 1-15,-2 3 2 0,1 2-1 16,-3 0-2-16,1 4 0 0,-1 0 1 0,-2 4-2 15,0 1 3-15,0 3-1 0,-2 1 0 16,-1 3 0-16,3 0-1 0,-2 5 2 16,2 2-3-16,2 4 4 0,1 3 1 0,3 3 5 15,4-1 0-15,1 5 5 0,3-1 2 16,4 2-4-16,4-1 1 0,2 0 1 0,5-2 0 15,4 1-4-15,4-4 4 0,4-1 4 16,4-2-3-16,7-2-1 0,4-5 2 0,8 0 0 16,6-4-2-16,5-4-6 0,5-2 2 15,4-3-1-15,3-4-1 0,4-4-6 16,1 0 3-16,2-5 1 0,0-1 2 0,-1 0-3 15,-1-4 0-15,-3 2 1 0,-4-2-3 16,-4-1-5-16,-6 3-2 0,-6 0 0 0,-5 0 0 16,-6 2-2-16,-8-2-3 0,-5 0 2 15,-5 0 0-15,-7-2 1 0,-5-1 1 0,-5 1 0 16,-5-4 2-16,-2 1 2 0,-4-1 1 15,-2-2-1-15,-2 2 2 0,0-1 3 16,-2 2-2-16,2 3-1 0,0-2-2 0,0 6 2 16,0 1 4-16,2 2-2 0,-2 4 0 15,0 1-2-15,-2 6-1 0,1 0-1 0,0 3-7 16,-1 4 3-16,-1 6 4 0,1 1 1 15,-2 4 0-15,1 4 1 0,1 3 2 16,1 2 0-16,1 1 2 0,4 4 2 0,2 1 5 16,3 0 1-16,4-2 1 0,3 0-2 0,2 0 2 15,4-2-2-15,4-1-2 0,3-1 1 16,5-3 2-16,5-3 5 0,5-1 2 0,7-6 2 15,4-1 4-15,7-6-1 0,5-3 0 16,6-5-8-16,4-2-2 0,4-7-5 16,3-2-8-16,1-4-4 0,2-1-2 0,0-5 2 15,-4 0-2-15,-3-1 0 0,-6 1 1 16,-5 1-10-16,-6-1-7 0,-5 0-6 0,-7 3-5 15,-6-3-3-15,-6 1 2 0,-5 1 9 16,-3 1 8-16,-8-1 8 0,-4 2 4 16,-4 2 5-16,-4-1-1 0,-2 2 2 0,-4 2 0 15,-4 0-5-15,1 0 4 0,-2 4-1 16,-2 0 3-16,1 2 1 0,-2 3 0 0,2 1 3 15,0 3-2-15,1 1 1 0,0 5-3 16,2 1 0-16,0 4 2 0,2 4 6 16,0 3 9-16,1 5-1 0,2 3 10 0,3 4 6 15,2 3 9-15,2 0 1 0,5 3-6 16,3-2 4-16,4-1-5 0,5-2-3 0,2-4-3 15,5-1-2-15,5-3 1 0,4-5-1 16,5-5-1-16,4-4-6 0,6-5-9 0,3-4-9 16,2-8-20-16,2-3-25 0,0-5-30 15,-1-4-25-15,-3-3-19 0,-2-5-10 0,-4 0 11 16,-4-3 15-16,-5 0 24 0,-3-1 24 15,-6 0 21-15,-4 3 11 0,-4 3 6 16,-4 3 7-16,-3 1 3 0,-3 5 3 0,-1 1 1 16,-2 2 0-16,-3 3 4 0,0 2 8 15,-2 2 7-15,0 3 1 0,0 2 4 0,-1 2 2 16,0 2 1-16,0 5-2 0,-2 6 3 15,0 2 6-15,1 6 8 0,0 4 11 16,0 6 0-16,2 2 3 0,-1 5-3 0,2 2-4 16,1 0-14-16,1 0-8 0,2-1-3 15,2-4-6-15,3 0-3 0,2-5-5 0,4-3 7 16,0-7 2-16,5-3-2 0,4-4-1 15,4-9-11-15,3-4-26 0,2-4-44 16,3-9-46-16,2-2-41 0,-2-6-33 0,1-4-15 16,-4-4 10-16,-2-2 33 0,-4-3 40 15,-4-1 39-15,-3 2 31 0,-1 1 21 0,-5 4 17 16,-4 3 9-16,0 3 10 0,-3 3 12 15,1 5 11-15,-2 2 7 0,0 3 4 16,-2 3 1-16,2 3 1 0,-2 3 1 0,-1 4 2 16,0 2 11-16,0 6 15 0,1 2 20 15,0 4 22-15,1 3 28 0,2 1 24 0,1 1 13 16,-1 3-1-16,2 2-4 0,0-3-20 0,1 5-30 15,-2-5-30-15,4 2-24 0,-2-1-18 16,2-2-16-16,-2-4-13 0,1-2-4 16,2-3-6-16,0-2-2 0,1-6 3 0,2-2-5 15,1-5-5-15,3-3-21 0,2-7-36 16,2-6-46-16,-2-2-58 0,4-6-39 0,-2-1-23 15,-3-2 4-15,0-2 25 0,-3 1 41 16,-1 1 50-16,-1 2 41 0,-3 3 26 16,-2 1 15-16,-2 2 6 0,0 4 5 0,-2 1 7 15,0 3 17-15,-1 1 17 0,0 4 13 16,-1 1 6-16,1 3 5 0,-1 0 0 0,-2 4 2 15,-3 4 6-15,2 1 5 0,-1 5 10 16,-1 2 15-16,2 4 16 0,1 2-1 0,1-1-10 16,-1 3-3-16,2 0-6 0,-1 1-13 15,4-2-14-15,-1 0-14 0,0-1-9 0,2-4-12 16,0 0-8-16,1-2-3 0,3-2-3 15,1-5 1-15,3-1-4 0,4-3 2 16,3-3-3-16,3-4-7 0,3-4-9 0,3 0-5 16,0-6-2-16,1 0-5 0,-1-2-6 15,-1-1-3-15,0-2 1 0,-2 0 0 0,-4 2-2 16,0 1 2-16,-3-1 7 0,-3 3 4 15,-3 1 3-15,0 2 5 0,-4 2 3 16,-1 0 0-16,-2 2 1 0,-2 1 3 0,1 0 4 16,0 3-3-16,-3 0 0 0,0 2 1 15,0 1-1-15,-3 3-4 0,0 1-4 0,-2 3 4 16,1 4 5-16,-3 2 3 0,1 1 3 0,1 2 6 15,-1 1 6-15,2 0-3 0,0 0-2 16,0 1-2-16,3-1-1 0,-2-1-5 16,3-2-2-16,0-4-2 0,3 2-2 0,-2-5 3 15,5-1 0-15,2 0 0 0,3-6 0 16,3-3-1-16,2-4-3 0,2 0-9 0,3-5-13 15,-2-3-11-15,1-2-9 0,0-2-6 16,-2 0-1-16,-1-2 3 0,-3 1 11 16,0 0 8-16,-4 3 7 0,-1 1 7 0,-2 1 1 15,-3 3 2-15,0 0 0 0,-2 2 1 16,-2-2 1-16,-2 2 1 0,0 1 1 0,-3-1 2 15,0 2 1-15,-1-1-2 0,0 0-2 16,0 2 1-16,1 1 0 0,-1-2 0 0,1 4 1 16,0-2-2-16,1 2 4 0,0 0-2 15,1 2-1-15,-2 1-3 0,1-2-1 0,-2 3 1 16,1-3-1-16,-1 3 2 0,-1-1 1 15,2-1 1-15,-2 1 2 0,2 0 3 16,-2-1-2-16,0 0 0 0,1 1-3 0,2 0 0 16,0-1 0-16,1 0 1 0,1 1-1 15,-1-1 0-15,1 1 2 0,0-1 0 0,0 1-2 16,1-2 2-16,-2 2-2 0,0-1 1 15,-1 1-1-15,2-1-3 0,-4 2 2 16,-1-1-2-16,0-1 1 0,-2 1 0 0,-2 1-1 16,0-1 3-16,-3 1 0 0,-1-2 0 15,-3 2 0-15,0 0 0 0,-3-2 0 0,1 0 0 16,-4 2-1-16,2-4-1 0,-2 1-1 15,-1 0 2-15,0 1 1 0,-2 1 0 16,-1-2-1-16,1 1 1 0,-1 1-2 0,1-2-1 16,-1 2 0-16,2 0-2 0,-1-1 5 15,2 0-1-15,0 1 2 0,3 1 0 0,-1 0 0 16,1 0 1-16,1 0-2 0,0 2-1 15,2-1 5-15,0 2-3 0,-2-2 2 16,2 1-3-16,0-1 3 0,0-1 2 0,-2 1-7 16,0-1 0-16,1 0 1 0,-2 0 6 0,-2 0-3 15,2-1-2-15,0 1 0 0,-1-3 2 16,1 2-1-16,0-2-3 0,-2 1 1 0,2 0 0 15,-1-1 0-15,0 1 1 0,-1-1-3 16,0 2 2-16,0-1 1 0,-1 0-1 16,3 1 1-16,-1 0 0 0,0-2 2 0,-2 2-2 15,2-1-1-15,-2 2 1 0,1 0 1 16,2 0-1-16,0 0-1 0,-1 0 3 0,1 0-1 15,0 3-1-15,-1-2-1 0,1 1 1 16,0-1 0-16,1-1 0 0,-1 0 0 16,1 0-1-16,-1 0 1 0,0-1 0 0,2 1 0 15,-2-3-1-15,0 2 0 0,1-1 5 16,-1 2-3-16,2-3-4 0,-1 3 2 0,2 0 1 15,-3 0-1-15,1 0 1 0,0 3-1 16,1-3 2-16,-1 3 2 0,0 0-3 16,2-1 0-16,0 0 0 0,1-2 0 0,0 0 0 15,2 2-3-15,-1-2 2 0,2 1 1 16,0-1 0-16,1 1-2 0,0 1 4 0,-1-2-1 15,3 1 2-15,-3 0-2 0,0-1-1 16,0 1 0-16,-2 2-3 0,-1-2 2 16,0 1 0-16,-1 1 2 0,-2-2-1 0,-1 2 2 15,-1-1 0-15,0-1-2 0,-1 2 0 16,1 0-1-16,-2-1-1 0,3 0 1 0,-1 1-1 15,-1 0 3-15,4-1-2 0,-1 0 1 16,2 0 2-16,1-1-2 0,2-1 2 16,0 1-1-16,3 1 0 0,-1-2 0 0,0 1-2 15,2-1-1-15,-1 1 1 0,1 0 0 16,-2 2 1-16,1-2-1 0,0 2 2 0,-1-1-1 15,1 0 0-15,0 1-2 0,1-1 0 16,0 1 2-16,-1-2-3 0,1 0 4 0,1 0-1 16,1 1 2-16,0-1-1 0,2-1-1 15,-1 0 0-15,2 0 0 0,-2 0 0 0,3 0 0 16,0-1 2-16,-1-1-1 0,2 2 1 15,-2 0-1-15,1 0-1 0,-2-1-2 16,1 1 1-16,0 0 0 0,0-1 0 0,1 1-1 16,0-1 1-16,-1 1 1 0,2 0-2 15,-2 0 2-15,1 0-1 0,1 0 2 0,-1 0-1 16,1 0 0-16,-1 0 1 0,2 0-1 15,-1 0 0-15,-1 0 1 0,2 0-1 16,-1 0 1-16,-1 0-3 0,2 1 0 0,-2 0-1 16,2 0 3-16,0 2-3 0,0-2-1 15,1 2 3-15,-1 0-1 0,1 1 2 0,1 2-7 16,0-3 5-16,1 2 2 0,1 0-2 15,0 0 3-15,1 0-1 0,1 1 1 16,0 0 0-16,3 2 0 0,-1 0-1 0,3 2 0 16,-1 0 2-16,1 3 0 0,0-1-2 15,0 1 0-15,0 1 2 0,1-1 1 0,-1 2 0 16,0 1 0-16,-2 1 3 0,2 0-2 15,-1 0-1-15,-2 0 0 0,0-1-2 0,-1 2 0 16,-2-2-1-16,-1 0 0 0,2 0 1 16,-1-1-1-16,-1 1 2 0,0 0-1 0,-1-3 0 15,-1 2-1-15,2-2 1 0,0-2-2 16,0-2 0-16,0-1 0 0,0 0 0 0,0-3-1 15,0-1 0-15,2 0 2 0,-1 0-2 16,-1 0 2-16,3 0 3 0,-2 0-1 16,3-1-1-16,-1 2 1 0,1 0 1 0,0 3-3 15,0-2 0-15,0 1 1 0,2 0-1 16,-2 3-4-16,-1-4 2 0,1 1 2 0,0 0 0 15,-1-1-1-15,-2-1-1 0,2-1 5 16,0 0-1-16,-2-1 1 0,2 0-3 16,0 1 2-16,-1-2 1 0,1 2 0 0,1-1-2 15,0 0 1-15,2-3 1 0,1 1-1 16,0-1-2-16,1 1 1 0,1 1 0 0,2-2 0 15,1 0 0-15,0 2 0 0,0 0 0 16,3 0-1-16,-1-1 0 0,3 1-2 16,1 1 1-16,-1-1 1 0,5 2 1 0,3-3-1 15,0 2 1-15,2-1 1 0,1-1-2 16,2 2-2-16,0-2-1 0,-1-1 2 0,2 0 2 15,-3 0-1-15,1-2 0 0,2 0-1 16,-4 0 0-16,1 1 0 0,-1-2 1 16,-2 2 0-16,1-1-1 0,-1 0 1 0,-1 1-2 15,-2 0 1-15,2-2-2 0,-2 3 1 16,0-1 1-16,0 0 1 0,1 1 3 0,-1 0 0 15,-1 0-1-15,-1 0 1 0,1 0 1 16,-2 0-1-16,1 0-3 0,-1 0 0 0,1 0 1 16,0 0-2-16,-2-1-1 0,1 1 3 15,-1-2 0-15,1 1 0 0,0 0-1 0,-2 1 2 16,2-2-1-16,0 2-2 0,-1 0-2 15,1-2-1-15,-1 1 2 0,2 0 1 16,-3 1 0-16,3-3 0 0,-2 3 1 0,1-1 0 16,-1-1 0-16,1 2 0 0,0 0 0 15,-1 0-2-15,1 0 0 0,1 0-4 0,-1 2 3 16,0-1 2-16,0-1 1 0,2 1 0 15,-2 1 2-15,0-2 4 0,1 1-3 16,-1-1-2-16,2 1-1 0,-2 1 1 0,0-2-2 16,0 0 1-16,1 0 0 0,-1 0-2 15,-1 0 1-15,1 0 1 0,-1 0 0 0,0 0 0 16,0-2 1-16,-1 1-1 0,0 0 0 15,1-1-1-15,-3 1 1 0,1 0-2 16,1-1 1-16,-3 2 2 0,1 0 0 0,0 0 0 16,0-2-1-16,0 0 0 0,0 2 0 15,0 0-1-15,1 0-1 0,-1 0-1 0,0 2 2 16,0 0 1-16,-1-2-2 0,1 0 2 15,0 0 0-15,0 0 0 0,0 0 1 16,2 0 0-16,-1 0-1 0,1 0 0 0,1 0 0 16,0 0 0-16,-1-2-2 0,1 0 0 15,2 2 3-15,-3-2 0 0,3 1-1 0,0-2 2 16,-2 3 0-16,1-3 0 0,-1 3-1 15,0 0-1-15,0 0-1 0,-1 0-1 0,-1 0 2 16,2-1-1-16,-2-1 1 0,1 2 1 16,-1 0 2-16,0 0-3 0,-1 0-1 0,0 0-1 15,0-1 0-15,0 1 2 0,0-1-2 16,-1-1 4-16,1 2-1 0,0-2 2 0,0 1-1 15,-1 0-1-15,0-1-1 0,-2 0 0 16,1 1 0-16,-1-1 0 0,0 1 0 16,-1 0-1-16,0 0 0 0,-1 0 1 0,0 1 1 15,-4 0 0-15,3 0-1 0,-2 0 0 16,-1 0 0-16,0 0 0 0,-2 0-1 0,0 0 1 15,2 0 1-15,-4 0-1 0,3 0 2 16,-3 0-1-16,2 0-2 0,-1 0-1 16,0 0 1-16,1 0 0 0,-1 0-1 0,1 0 2 15,0 0 1-15,-1 0 0 0,1 0 0 16,1 0-1-16,0 0 1 0,0-3-1 0,-1 3 0 15,2-1 2-15,-2 1-2 0,0 0-2 16,1 0 0-16,-2 0-1 0,1 0 2 16,-1 0 0-16,0 0 1 0,0 0 2 0,-2 0-1 15,2 0 1-15,-1 0 0 0,1 0-2 16,-1 0 0-16,-1 0 4 0,-1 0-1 0,1 0-1 15,-1 0 0-15,0 0 0 0,2 0 2 16,-1 0 0-16,-1 0 2 0,3-2 0 16,-2 2-1-16,1-1 0 0,0 1-2 0,-2 0-1 15,2 0-1-15,-1 0-1 0,-1-1-1 16,0 0-1-16,0 1-9 0,0 0-31 0,-3-1-82 15,1 1-101-15,-1-2-78 0,-3 1-77 16,1-2-149-16,-2-1-167 0,-1 2-26 16,-1 0 47-16,1-1 52 0,1 0 58 0,0 0 152 15</inkml:trace>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6:12.3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356 209 162 0,'1'0'255'0,"-1"-3"29"0,0 2-30 15,-1-1-24-15,1 0 4 0,-1 0 5 0,-1-1-12 16,1-1-15-16,-2 1-16 0,0-3-32 16,1 2-46-16,-3 0-39 0,1-1-19 15,2 0-12-15,-3 0-13 0,1 0-11 0,-1 0-7 16,-1-1-1-16,1 0-1 0,-2 2-3 15,1-3-2-15,0 2 0 0,-3-1 1 0,0 1-3 16,-1 0-1-16,-1 1-1 0,-1 1-4 16,-1 0-2-16,0 0-2 0,-1 3 0 15,1-3-3-15,0 6 2 0,-1-3 2 0,2 6 1 16,-2-1 2-16,0 2-2 0,-1 4 0 15,1 1-2-15,0 4-1 0,2 1 0 0,0 3 3 16,-1 2 2-16,4 1 0 0,0-1 3 16,3 3-1-16,0-3 1 0,2 2 1 15,1-2-3-15,3-3-1 0,2 1 0 0,3-2 2 16,2-1 2-16,3-3-2 0,2 0 2 15,4-3 0-15,4 1 1 0,3-6-3 0,3 1 1 16,4-4-1-16,3-2-1 0,5-2 1 16,0-5-3-16,1 0 1 0,-1-1-2 15,1-6 0-15,-4 1 0 0,1-3-2 0,-4-3 1 16,-3 1 0-16,-3-3-2 0,-3-1-1 15,-4-3 0-15,-4 0 0 0,-2-2 1 0,-4 3 3 16,-3 0 5-16,-3 2 2 0,-3 2 3 16,-3 2 1-16,-1 1 1 0,-3 4 1 15,-1-2 1-15,-2 4 0 0,-1 0-1 0,-4 2 1 16,-2 2-5-16,0 1-3 0,-4 3-4 15,2-1-2-15,-2 3 0 0,-1 3-3 0,0 1 1 16,0 4-1-16,-1 2 0 0,1 2 0 16,1 5 0-16,0 0 3 0,5 4-3 15,-1 3 2-15,4 1 1 0,3 1 0 0,2 1 0 16,2 0 2-16,6 0 3 0,3-2-1 15,5 0 0-15,2-2 0 0,6-3 2 0,5 0 1 16,7-2-2-16,6-5-2 0,7-3 2 16,5-3-3-16,4-4 0 0,3-6-3 15,0-1 1-15,1-5-1 0,-3-2 0 0,-2-3 0 16,-3 0-3-16,-4-6 2 0,-5 0-3 15,-5-4 4-15,-6-1 4 0,-4-2-1 0,-5-3 0 16,-8 1 2-16,-4-3-1 0,-5 3 1 16,-3 1-4-16,-4 3 1 0,-3 5 0 15,-1 0 1-15,-3 4 3 0,2 3-2 0,-3 3 0 16,0 2-1-16,0 2-1 0,0 2 2 15,-3 4-3-15,1 2 0 0,-1 2 0 0,0 2-2 16,1 4-1-16,0 3 0 0,-1 3-2 16,3 3-1-16,0 1 2 0,4 4 1 0,1 0 3 15,3 3 0-15,2 1 4 0,4 0-1 16,1 1 0-16,4-2 2 0,3 1 0 0,2-2-2 15,5-4 0-15,2-2-1 0,5-1-1 16,4-6-1-16,5-3-1 0,6-4-3 0,4-3 1 16,5-6 3-16,5-4 0 0,2-4 0 15,3-3 1-15,0-5 1 0,0-1 0 16,0-3 0-16,-4-2-2 0,-2-3 1 0,-5 0 3 15,-5-2-1-15,-6 1 1 0,-6-1-2 16,-5 1 0-16,-7 1 3 0,-2 1-4 0,-6 5 3 16,-3 3-1-16,-3 5 2 0,-4 2-3 15,-1 2 0-15,-4 4-2 0,-3 4-2 16,-3 3 0-16,-4 3-1 0,1 3-4 0,-3 5 0 15,0 2 2-15,0 4-1 0,3 2-1 16,0 3-2-16,2 0 4 0,3 2 5 0,2 1 0 16,3 0 1-16,4 0 0 0,2-1 5 15,2 1 0-15,5-3-2 0,3-2-2 16,4-2 0-16,7-3 4 0,5-3-3 0,7-3 2 15,5-2-5-15,7-5 1 0,3-3 1 16,2-4-2-16,2-3-2 0,0-3-1 0,-2-3-2 16,-2-3 4-16,-1-3-2 0,-5-1 0 15,-4-4 2-15,-4 0 1 0,-5 0 1 16,-6 1 1-16,-6 0 0 0,-4 3 1 0,-3 1-2 15,-5 2 1-15,-4 2-4 0,-3 3-2 16,-2 2 0-16,-4 6 1 0,-2-2-1 0,-2 5 0 16,-3 2 4-16,1 5 0 0,-3-2 1 15,2 6-2-15,-1 0 0 0,1 4 1 16,-1 0-2-16,4 2-1 0,0 1 2 0,2 1 0 15,2 2 1-15,2-1 0 0,3 0 0 16,2 1 3-16,2-3-4 0,4 0 2 0,2-3 0 16,5-1 0-16,3-1 0 0,3-2 0 15,8-5 2-15,5-3-5 0,8-3 0 16,4-4 1-16,6-5 1 0,3-1-1 0,3-4-4 15,1-1 0-15,-3-3-2 0,-1-1-5 16,-4-1-2-16,-5-2 0 0,-4-3 3 0,-5 3 3 16,-7-3 1-16,-4 4 3 0,-6 1 3 15,-3 2 3-15,-7 3 0 0,-1 2-1 16,-7 4-1-16,-2 2 0 0,-4 2-2 0,-5 4-3 15,0 4 0-15,-4 0 3 0,-2 4 0 16,0 3 0-16,-1 2 1 0,1 2 2 0,0 1-1 16,1 2 0-16,3 1 0 0,0 3 2 15,4 0 1-15,3 1 0 0,1 0 0 16,4 0 3-16,3 1 0 0,4-3 1 0,3 1-1 15,5-6 1-15,6 1-1 0,7-3-2 16,7-2 3-16,9-4-4 0,7-2 1 0,6-6-4 16,3-2 3-16,4-3-3 0,-1-3-1 15,-3-3-1-15,-2 0 0 0,-4-3-3 16,-5-2 3-16,-6-2 2 0,-5 1-2 0,-6-1 2 15,-7 1 2-15,-5-1 2 0,-4 2 1 16,-5 2 2-16,-4 0 0 0,-2 3 0 0,-4 1 0 16,-3 2 1-16,-4 1-2 0,0 2-4 15,-2 2-2-15,-3 2 1 0,-1 2-1 16,-2 2-1-16,1 2-1 0,-1 3 1 0,2 1-2 15,0 3 0-15,1 2-4 0,1 2 0 16,3 3 4-16,0 1-1 0,3 4 5 0,3 0 1 16,3 1 4-16,4 0-2 0,2 1 1 15,5-2 0-15,5-2-2 0,6 0-1 16,3-3-2-16,8-4 1 0,4 0 0 0,5-7-1 15,6-4 1-15,2-3 2 0,2-4-2 16,0-2 0-16,1-4 0 0,-2-5 0 0,-3-2-1 16,-3-3-1-16,-6-2 3 0,-5-3-1 15,-4-2 1-15,-6-3-1 0,-5 1 2 0,-4-1 2 16,-4 3-1-16,-6 3-1 0,-2 3-1 15,0 2 0-15,-4 4-2 0,1 4-5 16,-2 5-1-16,-1 0 2 0,-3 6 0 0,0 3 0 16,-2 6 3-16,1 3-1 0,-1 4 1 15,2 2 1-15,2 5-3 0,1 1 3 0,2 3-3 16,4 1 3-16,-1 0 1 0,3 2 1 15,3 0 4-15,3-1-2 0,2-1 3 0,6-4 0 16,3 1-1-16,6-3 2 0,8-5-3 16,6-4 1-16,6-2-4 0,5-7-2 15,4-4-1-15,3-5-10 0,3-6 1 0,0-1-3 16,0-7 1-16,-4-4 3 0,-5-3 1 15,-4-6 4-15,-7-1 2 0,-6-2 1 0,-6-1 1 16,-5 0-1-16,-7 5 1 0,-3 3 0 16,-5 5 2-16,-4 4-1 0,-1 3-1 15,-4 7 0-15,-2 2-1 0,-4 4-2 0,-1 5 1 16,-1 4 1-16,-4 4-1 0,0 5 0 15,-2 1 2-15,1 2 2 0,1 2 1 0,1 3 4 16,2 1 2-16,1 2 3 0,4-2-1 16,2 3 0-16,2-2 1 0,5 1-4 15,4-1 1-15,2-3-1 0,3 1-1 0,7-5-1 16,4-2-2-16,7-4 2 0,6-5-5 15,7-4-4-15,7-5-10 0,4-6-13 0,7-2-6 16,-2-5-5-16,1-4 0 0,-5-4 0 16,-5-2 8-16,-3-3 9 0,-6 0 6 15,-7 0 7-15,-7 1 3 0,-6 3 2 0,-5 4 4 16,-4 2 5-16,-3 6 0 0,-5 1 0 15,-1 5 0-15,-6 1 0 0,-3 5 1 0,-3 2-1 16,0 5 2-16,-5 1-2 0,-2 4 2 16,2 2 0-16,0 1 3 0,0 2-2 15,3 2-3-15,0 0 2 0,4 1 1 0,2 2-2 16,4 0-1-16,3-1 1 0,3 0-1 15,6-3 0-15,3 0-2 0,6-1-6 0,3-4-16 16,4 1-16-16,6-4-47 0,-2-4-155 16,2-2-174-16,0-3-84 0,-2-2-37 0,-2-3-9 15,-2-1 33-15</inkml:trace>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6:14.18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21 249 204 0,'-3'3'320'0,"0"0"17"16,-1 0-7-16,0-1-94 0,2 0-92 15,0 2-45-15,-1-1-10 0,3 0 15 0,1 0 22 16,3 1 25-16,2-1 14 0,4-1-2 16,5-1-16-16,5 0-27 0,6-2-31 15,6 0-28-15,9-3-21 0,9-1-15 0,6-1-9 16,7-3-7-16,8-1-2 0,3-1-6 15,-1-1 0-15,0-4-2 0,-6 3-1 0,-5-3 0 16,-7-3 0-16,-7 2 0 0,-8-5 2 16,-7 3 1-16,-8-3-1 0,-5 2-1 15,-6 4 1-15,-4-1 3 0,-8 5 0 0,-2 1-1 16,-5 3 3-16,-5 1 1 0,-3 4-1 15,-4 0-1-15,-2 4-2 0,-3 3 0 0,-2 1-2 16,0 1 0-16,-2 3-2 0,-1 3 1 16,1-1 1-16,0 5 0 0,0 0 0 15,0 3 0-15,3 1 0 0,1 2-1 0,4 3 1 16,4 2 0-16,4 1 0 0,5 2 4 15,3-1 2-15,8 1 3 0,4 1-2 0,7-3 0 16,7 1 2-16,6-2-3 0,7-2 0 16,7-2-3-16,4-5 3 0,7-5-4 15,2-3 0-15,2-8 0 0,3-4 0 0,-3-4 1 16,1-4 0-16,-2-3 0 0,-3-7 1 15,-7-4 2-15,-7-2-5 0,-5-3 4 0,-7-2-2 16,-7-1 2-16,-5 1-4 0,-5 2 0 16,-5 4 5-16,-3 2-3 0,-3 4 2 15,-3 3-1-15,-2 3 0 0,-2 4-2 0,-1 2-2 16,-1 3-3-16,-3 1 0 0,-2 5 0 15,1 2 1-15,0 3 2 0,1 0 1 0,0 5-1 16,1 3 0-16,2 2-1 0,1 0-1 16,4 5-3-16,2 1 5 0,4 3 5 0,2-1 1 15,5 1 4-15,3 2 4 0,5-3 2 16,4-1 0-16,9-2 1 0,3-2 2 15,10-2-3-15,7-5 0 0,7-2-3 0,5-7-1 16,6-2-5-16,1-5-3 0,0-4-2 0,0-2-1 16,-1-4-1-16,-5-3-2 0,-3-3 2 15,-5-1 2-15,-6-2 2 0,-5-4 0 16,-6-2 0-16,-6 0 2 0,-4 1-3 0,-6 1-2 15,-5 5-1-15,-3 3-3 0,-5 4-1 16,-3 4 1-16,-5 2 1 0,-3 5-4 0,-5 4 0 16,-3 4 3-16,-4 5-1 0,-3 3-2 15,-1 4 1-15,-2 3 5 0,1 1 3 0,0 2-3 16,3 1 2-16,0 0 1 0,3 1 2 15,2-2-1-15,5-1 0 0,0-1 3 0,5-1 4 16,6-1 3-16,4-5 3 0,6 2-1 16,12-5 3-16,7 0-4 0,11-5-2 15,7-1-4-15,9-2-4 0,6-3-1 0,2-3-3 16,1-2-2-16,-3-1-2 0,-2-5 2 15,-4 0 1-15,-7-2-2 0,-5-2-1 0,-6-2 5 16,-4-1 1-16,-7 1-2 0,-4-1 3 16,-4 0 5-16,-3 4 20 0,-6-1 23 15,-2 3 23-15,-3 2 22 0,-4 0 15 0,-1 3 6 16,-2 1-13-16,-2 1-20 0,1 3-23 15,-3-1-20-15,0 2-21 0,-1 0-13 0,-3 2-6 16,0 1-5-16,-5 2-4 0,2 4 1 16,1 2 1-16,0 0-2 0,1 1-1 15,3 1 2-15,2 3 1 0,4 0-2 0,3 3 4 16,4-2 6-16,6 0 3 0,6 0-2 0,9-2 0 15,6-3-3-15,9-2-12 0,8-1-16 16,8-6-24-16,3-2-17 0,3-2-13 0,-2-8-5 16,-1 1 6-16,-5-5 9 0,-6-4 23 15,-7-3 16-15,-5-1 14 0,-6-4 10 16,-6-2 4-16,-4 2 8 0,-7 0 0 0,-6 1 2 15,-3 4 6-15,-4 2 3 0,-2 4 2 16,-5 2-4-16,0 5 0 0,-5 0-1 0,-2 6-5 16,-5 2-6-16,-4 2-1 0,-1 6 0 15,-3 0-1-15,0 2 1 0,-1 6 3 16,2-2-1-16,1 3-2 0,0 1 2 0,4 1-1 15,3 2-2-15,4 0 2 0,6-2 1 16,5 3 3-16,4 0 2 0,9 0 2 0,6-2-2 16,9 0 0-16,5-2 3 0,8-4-2 15,5-1-1-15,5-4 3 0,5-4 2 16,1-4-2-16,1-5-3 0,0-3-2 0,-4-4 2 15,-3-5-3-15,-5-2-3 0,-4-3 3 16,-5-5 3-16,-5-2 1 0,-5-3-1 0,-4 0 0 16,-5 2 0-16,-5 1 3 0,-3 5 3 15,-4 2 2-15,-5 4 5 0,1 4-2 0,-5 3 1 16,-2 1-6-16,-5 5-5 0,-3 2-3 15,-6 4-6-15,-3 5 2 0,-3 1-3 16,-2 3-3-16,-1 5 1 0,2 0-2 0,2 1 0 16,2 5-4-16,3-3 3 0,2 3 4 15,5 2 2-15,4 0 0 0,3-1 4 0,5 1 5 16,5 0 0-16,8-1 1 0,6-3 1 15,9-1 3-15,9-6-2 0,11 0-4 0,10-6 0 16,8-2-1-16,6-4-1 0,2-3-5 16,3-5 0-16,-2-3-2 0,-4-4-3 15,-3-4 0-15,-7-3 3 0,-5-5 1 0,-5-2 0 16,-8-1 2-16,-4-2 1 0,-8 3 3 15,-4 3-4-15,-7 3-1 0,-6 2 2 0,-4 5 1 16,-3 3-3-16,-6 4-4 0,-2 2-1 16,-4 2 1-16,-6 6-2 0,-5 2-2 15,-4 4 0-15,0 1 2 0,-1 2 3 0,0 3 0 16,3 1 2-16,1 0 0 0,4 3 1 15,2-1 0-15,6 0-1 0,2 1-8 0,7-1-37 16,6 1-50-16,7-3-37 0,5 0-64 16,5-2-206-16,4-1-150 0,3-8-45 15,2 0 4-15,1-5 16 0,-2-4 52 0</inkml:trace>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6:21.96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10345 530 91 0,'4'8'341'0,"-1"-2"34"0,1 0 38 0,0 0-25 16,3-1-85-16,1 0-72 0,6-2-46 15,4 2-20-15,4-1-28 0,8-1-34 0,6-3-28 16,8 0-22-16,7-4-14 0,6-1-12 16,9-1-11-16,9-2-7 0,3-2-5 15,4-1-2-15,1-3-3 0,-1-1-4 0,-3-2 1 16,-5-2 3-16,-4-3-1 0,-8-2-2 15,-5-1-1-15,-9-1 3 0,-8 1-2 0,-9 3 1 16,-6 2 2-16,-6 1 1 0,-6 4 1 16,-5 2-1-16,-5 3 3 0,-5 3-3 15,-3 0-2-15,-4 5 6 0,-3 1 3 0,-2 4 2 16,-2 0 2-16,-2 4 2 0,0 3 0 15,-1-1-1-15,1 5-6 0,0 1-1 0,2 2-2 16,0 2-3-16,3 0-1 0,2 2 1 16,2 0 2-16,4 1 1 0,5 0 3 0,3-1 6 15,6 1 8-15,6-2 1 0,9 1 4 16,3-1 4-16,9-3 0 0,5-2-1 0,5-2-8 15,5-5-3-15,2-3-4 0,2-1-3 16,0-4-4-16,2-4-5 0,-2-3 1 16,-3-3-2-16,-3-2 0 0,-3-1-2 0,-5-3-1 15,-5-2 3-15,-5 3 0 0,-6-1 1 16,-3 2 4-16,-4 2 3 0,-4 3 6 0,-3 0 7 15,-4 3 2-15,-2 1 3 0,-1 0-1 16,-2 2 0-16,0-1-4 0,0 4-4 16,-4 0-2-16,0 0 0 0,-2 0-4 0,-5 0-3 15,-2 4 1-15,-1 2-5 0,-2-2-1 0,0 3-3 16,1 0 1-16,-3 0-1 0,4 3-5 15,2 0 3-15,1 0-2 0,3 0 4 0,4 3 2 16,2-1 3-16,5 4 6 0,7-3 3 16,6 2 1-16,8 0-1 0,8-3-1 15,7 0-6-15,7-2 0 0,6-4-6 0,1-1-2 16,2-2 2-16,1-4 1 0,-2-4 1 15,-1 0-2-15,-2-2 1 0,-5-3 1 0,-3-2 4 16,-4-2 2-16,-2-2 0 0,-5-5 3 16,-3 1 7-16,-4-2 3 0,-5-1 5 15,-1 1 5-15,-6 4 8 0,-3 1 2 0,-4 0 1 16,-2 6-3-16,-3 0-4 0,-5 3-10 15,0 2-9-15,-7 1-5 0,0 2-7 0,-5 2-6 16,-3 1-4-16,0 4 0 0,-3 1-2 16,1 3 1-16,1 1-1 0,0 3 2 15,5 1-4-15,0 2 2 0,2 1 6 0,4 2-2 16,3 1 3-16,3-1 3 0,5 2 4 15,4 0 1-15,7-1 5 0,7 1 1 0,9-1 4 16,8-3 0-16,8-3 2 0,8 1-6 16,7-5-2-16,4-2-3 0,0-4-3 15,0-3-4-15,-3-3-2 0,-2-2 3 0,-5-3-1 16,-5-7-1-16,-7-2 3 0,-3-3 1 15,-3-3 0-15,-7-3 3 0,-3-2-1 0,-5-1 4 16,-4 2-4-16,-2 3 0 0,-6 0 0 16,-2 6-6-16,-3 2 0 0,-2 3-9 15,-3 3-1-15,-3 4-2 0,-4 2 0 0,-3 3-1 16,-2 2 0-16,-3 3 4 0,-1 2 0 0,-2 3 2 15,1 2 3-15,1 2 0 0,-1 2 0 16,4 1-1-16,2 1 1 0,2 0 0 16,3 1 2-16,2 1 2 0,4 0 5 0,3 0 2 15,6 1 5-15,5-1 1 0,7 0 2 16,8-2 3-16,9-1-4 0,6-4 0 0,8-1-1 15,4-5-2-15,7-3-5 0,0-3-2 16,4-3-2-16,-4-2 3 0,-3-6-5 16,-3 0 2-16,-6-4-1 0,-4-4-3 0,-5-2 4 15,-5-3-1-15,-5-2 2 0,-3 1 1 16,-5 1 0-16,-6 2 2 0,-2 3 0 0,-6 5 4 15,-2 2-4-15,-3 2-3 0,-2 3-1 16,-3 1-3-16,-3 3-1 0,-5 0-5 16,-6 6 4-16,-2 1 1 0,-3 2 2 0,-4 3 1 15,-1 2-3-15,1 1-3 0,-1 4 2 0,2 0 0 16,2 0-2-16,4 1 3 0,1 2 3 15,4 1 2-15,5 0 0 0,2 0 4 0,7 2 3 16,6-1 2-16,8 2 1 0,8-1 0 16,8-1-1-16,12-1-3 0,7-3-2 15,9 0 4-15,7-3-8 0,6-3-2 0,2-5-2 16,2-2 0-16,-1-3-7 0,-2-3-10 15,-6-5 6-15,-5-1 0 0,-8-6-1 0,-7-2 1 16,-6-3 3-16,-7-5-2 0,-8-3-3 16,-4-6 0-16,-7 0 4 0,-5-1 2 15,-4 1 3-15,-7 1 2 0,-3 1 4 0,-5 5-1 16,-5 3-3-16,-2 4-4 0,-7 2-3 15,0 7 2-15,-5 3-3 0,-2 5 2 0,-4 2 3 16,1 5-2-16,0 2 1 0,2 4 0 16,1 5 2-16,3 1 2 0,2 4-1 15,6 2 4-15,4 1 3 0,2 4 2 0,7 0 5 16,5 1 2-16,4 1 3 0,8 0 0 15,4 2-2-15,8-3 3 0,6-1-4 0,6 0-1 16,8-3-5-16,3-4 3 0,5-4-4 16,1-4-4-16,1-4 0 0,2-4-2 15,-2-5-5-15,-1-5-3 0,-2-4 0 0,-4-5-3 16,-2-5-6-16,-5-3-6 0,-3-4-3 15,-5-4-2-15,-2-5-1 0,-5-1 3 0,-3-1 8 16,-5 0 7-16,-2 5 5 0,-6 3 4 16,-3 3 1-16,-4 7-3 0,-3 1-3 15,-3 4-1-15,-4 6-1 0,-2 3 0 0,-5 2 7 16,-2 6-3-16,-3 3 1 0,-1 3 0 15,-1 3 0-15,0 3 0 0,1 1-5 0,1 4 4 16,3 2 0-16,1 0 3 0,3 0 5 16,4 2 4-16,3 0 4 0,3 2 2 0,4 0 1 15,4-2 4-15,5 0 3 0,6-3 3 16,5 1 1-16,7-5 4 0,8-1 1 15,7-4-3-15,7-6-8 0,9-2-12 0,5-6-3 16,4-2-4-16,1-6 0 0,0-2-3 16,-3-4 0-16,-3-5 4 0,-5-4-1 0,-5-4 0 15,-5-4-2-15,-5-1 1 0,-5-2 2 16,-5 1 1-16,-5 2 0 0,-7 3 1 0,-5 5 1 15,-3 3-4-15,-5 5-1 0,-5 3-1 16,-5 3 1-16,-5 4-4 0,-6 4 0 16,-4 4 1-16,-6 3-1 0,-4 4 2 0,-1 4-3 15,-1 1 1-15,-1 3 4 0,2 5 0 16,1 0-1-16,2 0-2 0,4 1 1 0,4 1 4 15,5-1-1-15,3 0 2 0,7 0 4 16,6-2 5-16,6 0 2 0,9-1-1 16,9 1 1-16,10-6-1 0,9-1-5 0,9-5-2 15,7 0-1-15,6-6 0 0,6-2-5 16,2-4-4-16,0-6 2 0,0-2-10 0,-6-4-1 15,-5-7-3-15,-6-1-4 0,-7-4 3 16,-5-1 3-16,-8 0 10 0,-7 3 1 16,-5 1 4-16,-7 2 4 0,-3 3-2 0,-5 5-3 15,-6 1-4-15,-6 4-4 0,-4 2-1 0,-8 4 0 16,-4 2 3-16,-8 2 0 0,-2 1 1 15,-5 3 6-15,-2 2-2 0,2 1 1 0,1 3 0 16,2 2-2-16,3 0 3 0,3 3-3 16,2 1 2-16,5 3 1 0,2 1 2 0,5 1 3 15,5 2 0-15,5-1 2 0,5 2 0 16,5-1 3-16,9 2-1 0,4-4 1 15,10-1-2-15,4-3-1 0,9-1 2 0,3-5-5 16,6-4-4-16,3-3 0 0,1-7 5 16,-1 0 1-16,-4-6-5 0,-2-4 2 15,-7-4 1-15,-3-4-7 0,-7-2-8 0,-3-9-3 16,-5 2 1-16,-5-6 2 0,-3 0 1 15,-5 2 3-15,-4 1 6 0,-4 1 2 0,-7 6-4 16,-2 5-5-16,-7 5-3 0,-4 4 2 16,-6 4-1-16,-6 7-1 0,-5 2 0 15,-4 7 6-15,-3 4 2 0,-4 3-3 0,1 4 3 16,0 0 0-16,3 4 1 0,1 2-2 15,4-1 1-15,4 2 3 0,5-1 0 0,4-1 0 16,5 0 5-16,5-2 1 0,5-2 1 16,5 0 2-16,7-2-1 0,11-3 5 0,5-3 0 15,12-2 0-15,8-4-1 0,9-2 0 16,7-4-1-16,7-6-7 0,1-4-9 0,5-1-10 15,-1-7-9-15,-2-6-11 0,-4-4-7 16,-5-2-1-16,-4-2 6 0,-8 2 9 16,-6 2 5-16,-9 2 9 0,-7 5 6 0,-7 4-1 15,-7 4-3-15,-7 3-1 0,-10 4 1 16,-10 6 2-16,-7 4 2 0,-7 2 1 0,-8 3 1 15,-5 4 6-15,-4 0 0 0,-3 5 1 16,-2-1 0-16,1 2 2 0,4 0 0 16,4 1-2-16,5-3 1 0,7-1 1 0,7 0 4 15,7-1 5-15,10-1 4 0,9 2 0 16,14-5-2-16,11 1-6 0,11-2-1 0,10-3 0 15,8 0-5-15,2-2-2 0,4-2-4 0,0-3 3 16,-1-4-10-16,-4-3-13 0,-3-4-9 16,-3-3-3-16,-5-4-1 0,-7-4-2 0,-6-3 4 15,-8 0 8-15,-6-1 7 0,-6 2 5 16,-8 2 4-16,-5 0 2 0,-9 6 0 15,-5 3 0-15,-9 3-1 0,-6 4 1 0,-4 2 3 16,-5 5 1-16,-4 2 3 0,2 3 2 16,-1 1 1-16,2 2 2 0,3 2 1 0,5 1 0 15,3-2 0-15,3 3 2 0,5 2 1 16,6-2 1-16,4 0 2 0,4 1 2 15,6 1 0-15,6-2-1 0,6 3-1 0,7-2 0 16,6-1-3-16,5 0 0 0,2-3 0 16,5-1-3-16,0-2 1 0,2-4-4 0,-1-3-1 15,0-1-3-15,-1-4-3 0,1-2 2 16,0-5-3-16,0-4-2 0,0 0 1 15,-3-2 1-15,-1 1 0 0,-6 1 1 0,-4 2 1 16,-5 2 2-16,-4 2 0 0,-6 1 0 16,-3 3 0-16,-2 1-3 0,-2 1-1 15,-1 3 0-15,-3 1 3 0,0 1 0 0,0 2-1 16,2 0 4-16,-2 2 2 0,4 3 2 15,1-2 2-15,2 1 1 0,0 1 0 0,1 0 0 16,0-2-2-16,1 0-1 0,-2 0-3 16,0-1-1-16,-3-1 1 0,2-2 0 15,-3 1 0-15,1-1 2 0,0-2 3 0,2 0-3 16,2 0-1-16,3-2 0 0,4-1 1 15,3 0-5-15,5-2-2 0,1 0 4 0,4-3 2 16,1 0 2-16,0 2-2 0,0-1 1 16,-1 0 0-16,-2 3-4 0,-3-1 0 0,-2 1 0 15,-4 0 3-15,-3 2 0 0,-5-1 4 16,-2 1 1-16,-4 1 0 0,0-2-3 15,-3 2-3-15,-2-1 1 0,0 2 0 0,-2-3-1 16,2 2 1-16,-1 1 2 0,-1-2 1 16,2 1 1-16,-1 1 2 0,2-1 2 0,-2-1 1 15,2 2-1-15,0 0-2 0,-1-2-1 16,2 0-4-16,-1 2 0 0,1-3-1 0,-1 2-2 15,-2-1-4-15,2 2 0 0,-3-4 1 16,0 4 1-16,0-2-1 0,-3 1 1 16,2-2 3-16,-3 2 0 0,0 0 0 0,-2 0 0 15,-2-3 0-15,0 2-1 0,0-2 0 16,-3 0 1-16,1 0 1 0,0 0 0 0,1-2 0 15,0 2 0-15,0-2 3 0,1 0-2 16,-1 1 1-16,1-1-1 0,1 0-2 0,0 1-2 16,0 0-3-16,2-1-5 0,-2 0 0 15,2-1-4-15,-2 1 0 0,1-1 1 16,2 1 0-16,-3 2 3 0,2 0-2 0,-2 0 2 15,1 0 0-15,-1 1 2 0,2 0 2 16,-2 2 3-16,0-2 0 0,0 1 3 0,-1 1 0 16,0-1 1-16,0 1 1 0,-2 0-2 15,-1-1 1-15,-1 0-1 0,-1 0-1 0,-1 2 0 16,-1-2 2-16,-3 1 0 0,-1 0 1 15,-3-1 0-15,-3 2 1 0,-3 0-5 16,-3 0 1-16,-4 0 0 0,-3 0 0 16,0-2 2-16,-3 2 0 0,-1 0 2 0,1 0-3 15,0 0 2-15,2 0-2 0,-1 0 0 16,5 0-1-16,0 0 3 0,4 0-1 0,2-2-2 15,1 2-1-15,4 0 1 0,-1 0-2 16,0 0-1-16,2 2 0 0,2 0 2 16,-1-2 1-16,3 0-4 0,-2 3 5 0,2 0 1 15,-2-3 1-15,1 0 0 0,-1 0 0 0,0 2 0 16,1-2-1-16,1-2 0 0,-2 2 0 15,-1 0-1-15,1-4 0 0,-1 2 2 16,0-2 1-16,-1 1-2 0,1-1-1 0,-3-1 1 16,0 1 0-16,-1-2 1 0,2 3 0 15,-4-4 0-15,0 4 2 0,1-3-2 16,-3 0 0-16,-2 2 0 0,0 0 3 0,-1 0-4 15,0 0 0-15,0 0 0 0,2 1 0 16,-2 0-2-16,3 2-3 0,-1-2 3 0,4 2-2 16,-2 0 3-16,1 0-1 0,2 1-1 15,0-3-1-15,-1 2 3 0,-1 0 1 16,-1 0-1-16,0-3 0 0,-1 3 2 0,-1-1-2 15,0 1-2-15,0 0-1 0,-1 0-2 16,0 1 1-16,1 0 3 0,-1 0 0 0,-1 1-1 16,2-1 1-16,0 1 1 0,0-1 0 15,0 1-1-15,2 1 2 0,1-2 0 0,0 0 3 16,1 1-1-16,-1-1-2 0,1 0-1 15,-2 1 0-15,0 2 1 0,-4-3 0 16,1 1-1-16,-1 0 1 0,2-1-1 0,2 1 2 16,0-1-1-16,1 0-3 0,2 0 2 15,0 0 0-15,3 0 0 0,-1 0 0 0,2 0 2 16,0 0 0-16,3-1-4 0,-2 1 0 15,2-1 1-15,-1 0-2 0,-2 1-3 0,-2 0 5 16,2 0 1-16,-3 1-2 0,1 0 1 16,-2-1 2-16,1 1-1 0,-3-1-2 0,2 1 1 15,0 1 2-15,-1-2 0 0,0 0 0 16,1 0 3-16,-1 0 0 0,2-2-2 15,-1 2 0-15,0-1-1 0,1 1 2 0,-1-1-3 16,1 1 2-16,0-1 0 0,-1 0-1 16,0-3 1-16,1 3-1 0,-2-1 1 0,1 1 0 15,-2 0-2-15,2 0 3 0,0 1-1 16,-2 0-2-16,1 1-1 0,-1 0-3 15,2 0 2-15,0 1 0 0,0-2 0 0,1 1 1 16,2 0 1-16,0 2 2 0,1-3-2 16,0 0 0-16,1 0 3 0,2 0 1 0,-2-3-3 15,2 2-1-15,-2 0 0 0,1-2 0 16,0 1-5-16,-2 1 0 0,2-1 2 15,-2 1 2-15,-2 0 1 0,0-1-3 0,-1 0 2 16,0 1 1-16,0 1-1 0,0 0 0 16,2 0-1-16,1 0 2 0,1 0-1 15,-1 1-2-15,2 1 3 0,-1-2 0 0,-1 0 0 16,2 2 0-16,-2-1 1 0,1-1 1 15,0 1 0-15,-1-1 0 0,2 0-2 0,-1 0 0 16,-1 0 0-16,1 0 1 0,-1 0-2 16,-1 2 1-16,-2-2 3 0,1 1-2 0,-4-1 0 15,1 2-2-15,-1 1 1 0,-2-1 0 16,1 2-1-16,-1-2-1 0,-1 1 1 15,1-2 0-15,1 1 1 0,0 1 1 0,1-2-1 16,-1 2 1-16,0-2-1 0,1 0 1 16,1 0-1-16,-1-1-2 0,2 0 2 0,0 0-2 15,-2 0-1-15,1 0 1 0,-1 0-1 16,1 0 0-16,-1 0 2 0,0 0 3 15,-1 0 2-15,1 0 0 0,-1-1 0 0,0 1 0 16,2 0-1-16,-3 0-2 0,1 0 0 16,0 0 2-16,0 0-1 0,-1 0-2 0,0 0 0 15,-1 0 2-15,1 0-1 0,-2 0-1 16,2 0 2-16,-3 0-1 0,2 0 2 0,-4 0-2 15,1 0 0-15,-1 0-1 0,1 1-3 16,-2-1 2-16,2 0-4 0,0 0 4 16,-1 0 0-16,1 0 1 0,-1 0 2 0,2 0-1 15,0 0 1-15,0-1-4 0,2 0 2 16,-1 0-2-16,0 1 1 0,1-1 1 0,-1-1 0 15,1 2 5-15,-2-1-4 0,0 1 1 16,0-1 0-16,-2 1-2 0,2 0-3 0,-1 0-1 16,-2 0 3-16,2 0-1 0,-1 0 2 15,0 0 0-15,-3 0 1 0,3 0-1 16,-2 0 1-16,-1-2-1 0,1 2-1 0,-1-1 1 15,-1 0-1-15,1 1 0 0,-2-1 1 16,3 1 1-16,-2-3 1 0,5 3-2 16,1-1 0-16,-2 1 1 0,2-1-2 0,2 0-3 15,-2 1-1-15,-2-3-1 0,2 2 2 16,0 1 3-16,2-1 1 0,-2 1 3 0,3-2 2 15,-1 0-1-15,2 1 1 0,1 0-4 16,0-2 3-16,2 2-2 0,0-1-4 0,1-1 2 16,0 2 1-16,3-2 1 0,-1 2-2 15,0-1 1-15,1 2 2 0,0-4-3 16,-2 4-3-16,1-2 1 0,-1 1-1 0,0 1 3 15,-1-1 0-15,0-1 1 0,-2 2 2 16,1 0 0-16,-2 0 0 0,0-2-3 0,0 1 0 16,0 1 0-16,1-1-1 0,-1-1-1 15,1 2-1-15,-1-1 2 0,3 1-1 16,1-1 1-16,-1-1-2 0,0 2 3 0,2 0 1 15,1 0 0-15,-2 0 0 0,2 0 0 16,0 0 0-16,0 0-1 0,0 0-4 0,0 0 3 16,-1 0-1-16,0 0-2 0,1 0 1 15,-2 0 1-15,-1 0 3 0,2 0 0 16,-2 0-1-16,-1 0 0 0,1 0 2 0,-1 0 2 15,0 0-4-15,-1 0 2 0,-1 0 2 16,-1-1 1-16,0 0-2 0,1 1-1 0,-3-1 0 16,1 1 0-16,0-1 0 0,-2-1-1 15,2 2-1-15,-2-2 0 0,2 1 1 16,-2-2-3-16,2 2-3 0,-2 0 4 0,1 0 2 15,1-2-1-15,-2 2-2 0,2-1 2 16,-3 1 1-16,1 0-1 0,-1-1-3 0,1 2 1 16,-1 0 2-16,0 0 0 0,0-2 1 15,2 2-3-15,-2 0-1 0,1 0 1 0,2 0 3 16,-2 0-1-16,2 0 1 0,-2 0 2 15,1-1 2-15,1 1-2 0,1-1 0 16,-2 1 0-16,4-2-3 0,-2 2 3 0,0 0-3 16,-1-2 0-16,1 0-1 0,0 2 0 15,-1 0 2-15,0-2-3 0,-2 1 3 0,2 1-1 16,-2 0-1-16,-1-1 1 0,1-1-2 15,1 2 3-15,-1-1-1 0,-1 1 0 0,2-1 1 16,-1-1-1-16,0 2 0 0,2 0 0 16,-2-2-1-16,-1 2-2 0,2-1 0 15,-1 1 1-15,1-1-2 0,-1-1 0 0,2 2-5 16,-1-1 1-16,3 1 5 0,-1-1 3 15,1 0 0-15,1 1 0 0,-1 0 4 0,2 0 2 16,0-1-5-16,1-1-1 0,-1 2 5 16,0-1-2-16,1 1 2 0,-1 0 0 0,0-1 0 15,0-1-2-15,-2 2-7 0,2-1 3 16,0 0-1-16,-2 1 0 0,2-1-1 15,0 1 2-15,-1-1 1 0,-1-1-1 0,1 2 2 16,-1 0-1-16,1-1 0 0,-1 1 0 16,1-1 0-16,1 0-1 0,-1 1-1 0,3 0-1 15,0 0 2-15,0 0 0 0,2 0 1 16,-2-2-1-16,2 1 0 0,2 1 1 15,-1-1 1-15,0 1 0 0,1-2-1 0,0 2 0 16,0 0-1-16,1-2 2 0,-2 1-4 16,0 1 1-16,2-1 2 0,-3 1-2 0,1-2 2 15,-1 2 1-15,-1 0 2 0,1-1-1 16,-3 1 1-16,0 0 2 0,1-1-1 15,-2-1-2-15,-2 4 0 0,1-2 1 0,-1 0 0 16,-2 0 0-16,1-2-1 0,-3 0-1 16,1 0-1-16,-2-1 1 0,-2 0-2 0,1 1 1 15,-2-2 1-15,0 2 1 0,-1-2 2 16,0 0-1-16,0 1 1 0,0-1-3 15,0-1-1-15,1 1 0 0,0 1-2 0,1-1-1 16,0-1 1-16,1 2-4 0,-1 1 3 16,1 0 1-16,1-2 0 0,1 4 0 0,1-2 0 15,-1 1 2-15,2 0 2 0,1-1-3 16,0 2 0-16,2 0 1 0,0 0-1 15,1-4 1-15,2 4-1 0,-1 0 3 0,1 0 0 16,0 4-1-16,2-4 1 0,-2 0-1 16,1 0 3-16,0 2-4 0,1-1 1 0,-2-1 1 15,1 1-1-15,-1 1 2 0,1-2-3 16,1 0 1-16,-1 0-1 0,-2 2-2 15,3 0 0-15,-1-2 0 0,-1 2 0 0,1-1 0 16,1-1 2-16,-2 3 2 0,2-3-2 16,0 1 2-16,2 0-1 0,-2 0-1 0,1-1 0 15,2 1 0-15,-2 1-1 0,1-2 0 16,-2 2 1-16,1 0 1 0,0-2 1 15,1 1-3-15,-1 0 1 0,2 0 0 0,-2 0-1 16,1 1-1-16,-1-1-2 0,2 0 2 16,-1 0 1-16,1 2-2 0,1-2 1 0,0 0 0 15,1 1 0-15,-1 0 1 0,0-1 0 16,1 1 1-16,-1 0 3 0,1 0 1 15,-1 1-1-15,0 0-2 0,0-1 2 0,0 0-1 16,-1 1 0-16,1 0 0 0,-3-1 2 16,2 2-1-16,0 0 1 0,-2-2-2 0,1 2-1 15,0-3 2-15,-2 3-3 0,0-2-1 16,0 2-1-16,-1 0 1 0,-2-2 0 15,-1 2 1-15,0-2 1 0,-2 2 0 0,0-2 0 16,-1 2-1-16,-2-1 0 0,1 0-3 16,-3-1 3-16,2 0 0 0,-2 1-1 0,0 0 2 15,-2-3 0-15,1 3 0 0,-1-2-2 16,1 1-1-16,1-1 2 0,-1 2 0 15,1-2-3-15,-2 0 1 0,2 0 1 0,-1 2-2 16,-1-2-1-16,1 1 0 0,0 1 4 0,-1-2 1 16,0 1 1-16,0 1 1 0,-1-2 1 15,1 1-2-15,-1-1 0 0,2 2-2 16,-1-3 1-16,-1 3-2 0,2-2 0 0,-2 1 1 15,1 2 0-15,0-4 0 0,-1 3 0 16,-1 0 0-16,2-1-2 0,-3 0 1 0,3 0-2 16,-1 0 3-16,0 1-2 0,2-1 0 15,-2 1 1-15,2-1 1 0,-1 2 0 16,1-2-3-16,-1 1 1 0,2-2 2 0,0 1 1 15,0 1-1-15,2-2 2 0,-1 2 2 16,1-2-2-16,-1 1-1 0,2-2 0 0,-1 2-1 16,3-1-3-16,0 0 1 0,1 1 2 15,-1-2 1-15,1 3-1 0,-1-2 1 16,1 2 0-16,-2 0 1 0,0-1 1 0,-1 2-2 15,-2 0 2-15,0-2 0 0,-1 2 0 16,-4-1-5-16,0 1-3 0,-3 1 2 0,2-1 1 16,0 1-3-16,1-1 5 0,2-1 0 15,0 0 1-15,1-1-3 0,1 0 3 16,-2 2 0-16,2-4-2 0,0 3 1 0,0 0-1 15,0-3 1-15,2 0-3 0,-1 2 0 16,1 0 2-16,-1 0-1 0,2-1 2 0,-2 2 0 16,2 0-1-16,-2 0 1 0,1 1 1 15,2 2 2-15,-3-3-3 0,0 3 0 16,2-2 4-16,-1 2-2 0,0-3-1 0,0 1-1 15,0-1 1-15,1 1 0 0,0-1-1 16,0 0 1-16,-1-1 0 0,2-1 1 0,-1-1-7 16,0 1 2-16,0-1-2 0,-1 0 4 15,3 0 0-15,-4-1-1 0,0 1 5 16,2 0-2-16,-2 0 0 0,2 0 0 0,0 0 0 15,0 0-1-15,-1-1-2 0,0 1-4 16,-1 0 4-16,1 0 1 0,-1 0-1 0,-1 0 2 16,3 0 5-16,-2 0 2 0,2-2-2 15,1 2-3-15,0 0 0 0,-1-3-2 0,2 2-1 16,-1-1 2-16,2 1 1 0,-1-2 1 15,2 3-2-15,0-2 2 0,1 1 0 0,1-2-1 16,0 2-2-16,-1-2 1 0,2 1 1 16,1 0-3-16,-1-1-3 0,-1 0 2 15,2 1-1-15,0-2-1 0,0 2 2 0,0-1 1 16,-1 1 1-16,0 0-1 0,-1-1 1 15,-1 2 0-15,-1 1-3 0,-1 0 1 0,-1 0 2 16,1 0-2-16,-2 0-1 0,0 1-1 16,0 2 4-16,0-2 0 0,0 1-5 0,1-1 2 15,-3 1 2-15,1-2-1 0,0 0-2 16,0 0 2-16,2 0 1 0,1-2 1 15,-1 1 1-15,3-1 1 0,1 1-1 0,0-2-1 16,2 0 2-16,1 1 0 0,2 0-2 16,0-1 0-16,2 2 5 0,2-1-2 0,2 2-2 15,0-4-1-15,2 4 0 0,2 0 2 16,-1 0-6-16,3 0 0 0,2 0 1 15,-2 0 3-15,1 0-3 0,1 0-1 0,1 0 3 16,-1 2-1-16,1 0 2 0,-1-2-2 16,1 0 0-16,0 0 0 0,-1 0-1 0,1 0 2 15,0 0-3-15,0 0-1 0,1-2 0 16,-1 0 0-16,1 2-2 0,1-4-1 15,-1 2-5-15,4-2-6 0,1 1-6 0,-1 0-1 16,2 1-3-16,0 0-2 0,2 0 0 16,1 1 2-16,0 0-3 0,4 1-6 0,0 1-5 15,1 0 1-15,1 2-3 0,2-1-2 16,1 2 5-16,1-1 1 0,1 1 4 15,1 2-2-15,2-6 5 0,0 4 1 0,2-4 4 16,0 0 7-16,1-2 5 0,2 0 8 16,1-4 6-16,4 0 8 0,5 0 3 0,2-2 2 15,3 1 3-15,5-2 1 0,5 2-3 16,3-1-4-16,4 1 0 0,3 0-3 15,2 1-1-15,1 2-3 0,2-2 1 0,-1 3 2 16,1 0-4-16,-2 0 1 0,2-1-3 16,-2 0 4-16,2 1 2 0,0 0 1 0,1 0 2 15,4-1 1-15,4-2 2 0,6 0-1 16,5-1-3-16,6-1-1 0,4 0-2 15,2-1 0-15,2-1-2 0,-1 1-3 0,-3 1 1 16,-3 4-1-16,-4 0 2 0,-4 2 2 0,-6 0 4 16,-5 4-3-16,-4-1 0 0,-3 1-1 15,-4 2-1-15,-3-1-4 0,-3 0 1 16,-2 1 0-16,-1-1-1 0,-3 1 0 0,-1-1 1 15,1 0-1-15,-2-3 0 0,3 2 1 16,-1-2 2-16,2-2 3 0,0 0 2 0,0 0 2 16,3-2 3-16,-1 0 2 0,0 0 2 15,-1 3-4-15,-3 1-2 0,-4 0-2 16,0 0-2-16,-4 1-3 0,-2 2-1 0,-3 0 0 15,1 3 3-15,-3-2-2 0,-2-1 0 16,2 2 0-16,-2 0 1 0,-2 1-2 0,4-2-4 16,-1 1 3-16,3 0-1 0,0 0 1 15,3 0 0-15,3 0 2 0,2-1 0 16,1-1 2-16,0 1-2 0,3 0 0 0,-1 1 0 15,-2 0-3-15,1-2-1 0,1 1 0 16,-2 0-2-16,0 1 2 0,0 0 2 0,-2 0 0 16,1-1 2-16,2 0 0 0,-2 0 3 15,3-1-2-15,2 0 1 0,0 0 1 16,0 0-2-16,3-3-1 0,2 0 0 0,1 0-6 15,3-2 2-15,4 0 1 0,3 0 3 16,5-4 1-16,3 2 5 0,1 1 5 0,2-1 1 16,2 1 0-16,-2 3-4 0,-3 0-1 15,-2 0-2-15,-5 0 0 0,-4 3-2 16,-5 1-1-16,-3-1-4 0,-4 1 1 0,-3-1 0 15,-4 2-1-15,-1-1-1 0,-3-1-1 16,-2 1 5-16,-2 0-2 0,0-2 2 0,-2 1-1 16,2 0 0-16,-3-1 0 0,1-1-4 0,-1 0 5 15,1 2-2-15,1-2-1 0,1 0 1 16,1-1 1-16,3 0 0 0,2 0-2 15,1 0 1-15,4 0 0 0,-1 0 1 0,3 0 0 16,0 0 2-16,-1 0-2 0,-1 0 2 16,-3 0 0-16,-1 0-3 0,-5 0 1 0,-2 0-1 15,0 0 2-15,-5 0-2 0,-2 0 1 16,-1 0 0-16,-2-1 0 0,-3 0 3 15,0 1-3-15,-1 0 0 0,0-1-1 0,-2-1 1 16,0 1-1-16,-2 0-1 0,0-1 3 16,0 0 2-16,-2 1-2 0,1-2 3 0,-1 2 0 15,1 1 1-15,-3-1-4 0,-1 1-1 16,0 0 0-16,-4 1-2 0,0-1-5 15,-2 1-6-15,-3 1-11 0,-3-1-31 0,-5 2-162 16,-6-1-166-16,-5-1-83 0,-7-1-42 16,-3-3-15-16,-5 1 20 0</inkml:trace>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6:24.94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494 382 96 0,'-17'-6'205'0,"2"2"-8"16,1 0-12-16,1 0 2 0,-1 0 14 16,1 2 13-16,2-2 12 0,0 3 3 0,-1-3-12 15,0 2-24-15,-1-1-30 0,1 2-48 16,-3 0-42-16,0 0-26 0,0-1-18 15,-3 1-9-15,1 1-1 0,-3 1-3 0,0 1 3 16,0-1-2-16,-1 1 4 0,-1 1 1 16,1-1 1-16,-1 2 1 0,2 0 0 0,-1-2 2 15,3 2-3-15,0-1-2 0,6 1-1 16,1-1-2-16,4 0-3 0,3 1-3 0,5 0-3 15,6 2 1-15,7-2 3 0,8 1 6 16,10-1 7-16,9 0 2 0,11-2 2 0,11-2 0 16,13 0-2-16,11 0-9 0,9-2-5 15,7-2-2-15,7 0-3 0,4 1 0 16,4-1 0-16,5 0 1 0,3 0-1 0,5 0-2 15,1 4 1-15,3-4-4 0,-2 2-4 0,-4 1 0 16,-3 0 4-16,-4-1-1 0,-2 2 0 16,-3 0 1-16,-3 0 0 0,-4 0-2 0,-7 2-2 15,-7-1-2-15,-8-1 0 0,-10 0 1 16,-10 0 2-16,-10 0 0 0,-10 0 2 15,-10 0 0-15,-6-1 4 0,-9-1 1 0,-3 2 4 16,-7 0 0-16,-3 0-2 0,-5-4 2 16,-3 4-5-16,-5-2-1 0,-2 2-5 0,-8-1-1 15,-2 1-3-15,-6 1 0 0,-3-1 2 16,-5 2-2-16,-6 2-1 0,-3-4 4 15,-3 3-2-15,-5 0-2 0,-2 1-1 16,-4-1-3-16,-3 0-7 0,-6 1-7 0,-3-2-5 16,-6 0 0-16,-3 1-2 0,-4 0 3 0,-6 2 4 15,-6-1 6-15,-5 1 3 0,-5 0 5 16,-4 1-1-16,-1 2 0 0,-4 0 1 15,1-2 5-15,0 1 3 0,2 2 1 0,2-2 3 16,0 2 3-16,0 1 2 0,1-1-5 16,2 1-3-16,5 0-2 0,4 1-4 0,6-1 0 15,6 0-2-15,7 1 5 0,7-1-3 16,4 0 2-16,9 0 1 0,7-2-1 15,5 2 3-15,8-2-1 0,6 0 1 0,6-1-3 16,6-2 1-16,5 0 0 0,8 0 2 16,7-1-1-16,6-1 3 0,10-3 5 0,11 0 3 15,10-3 5-15,10-1-4 0,16-1 3 16,11-2-2-16,11-1-3 0,12 0-1 15,7-2 2-15,11-3 4 0,8 2 1 0,10-2-1 16,9 2 1-16,11-2-2 0,3 3-6 16,3 1 0-16,4-3 0 0,1 4-3 0,2-2-1 15,-2 4-3-15,-7 0 0 0,-6 0-5 16,-9 1-2-16,-10 3 4 0,-11-1 4 0,-12 1 1 15,-12 1 2-15,-12-2 1 0,-14 2 0 16,-14 0-2-16,-13-1-1 0,-15 1 0 0,-10 0 0 16,-14 0-1-16,-9-1 0 0,-12 1-3 15,-9 1 0-15,-7-1-5 0,-7 1 4 16,-5 0 3-16,-3 0-1 0,-1 1 2 0,-1-1 1 15,0 3 3-15,1-2-1 0,-1 1 1 16,-1 1-3-16,-1 1 0 0,-5-1-2 0,-3 2-6 16,-5 0-5-16,-4 1-10 0,-6 0-5 15,-3 1-4-15,-5 0-5 0,-5 1 0 16,-3-2 4-16,-4 3 7 0,-4-1 9 0,-1-1 1 15,-6 2 4-15,-6-2 5 0,-5 0 0 16,-4 1-3-16,-2 1-1 0,1-2 4 0,-2 0 5 16,2 3 0-16,-1 0 1 0,3-2 3 15,2 1 0-15,1-1-1 0,3 2-4 16,3-2 0-16,7 1-1 0,5 0 1 0,6-2 1 15,5 2-4-15,7-2 1 0,5-1 0 0,7 0-1 16,7-2 1-16,6 2 1 0,5 0 1 16,8-2 1-16,6-2 1 0,6 2-1 0,5-3 0 15,5 1 0-15,8 0 0 0,3-1-2 16,8-1 2-16,8-1 3 0,6-2 5 15,11-1 2-15,10-2 3 0,14-2 2 0,13-2 1 16,14 0-4-16,14-3-2 0,10-1-3 16,12 0-5-16,6-3 2 0,11 2 4 0,7-2 0 15,9 1-3-15,6 0 2 0,6 1 1 16,-1 1 0-16,-3 0-1 0,-1 3 0 0,-2-2 2 15,-2 4-2-15,-1-1 0 0,-9 3-6 16,-8 0-3-16,-12 3-2 0,-11-1 0 0,-13 1 0 16,-11-1 1-16,-13 3 0 0,-13-2 2 15,-12 3 0-15,-12-2 3 0,-11 2 0 16,-9-1 2-16,-10-1-1 0,-8 2 1 0,-11-2-1 15,-5 0-1-15,-8 3 1 0,-3 0 1 16,-3-2-2-16,-5 2 0 0,-2 0 1 0,0 2-1 16,-4-2 0-16,-3 2-2 0,-3 2 1 15,-4 0-1-15,-5 0-2 0,-6 1-1 16,-6 3-3-16,-5-1-1 0,-6 4-2 0,-8-5-2 15,-6 5 2-15,-8-1 0 0,-7-2 1 16,-7 2 1-16,-6 0 1 0,-4 2 2 0,0-4 2 16,0 1 0-16,4 0 2 0,3-2 2 0,5 1 1 15,6-1 4-15,6 0-3 0,8-1 0 16,7-2 2-16,11 2-4 0,12-2 0 15,10-1-1-15,12 0-1 0,9-2 0 0,12 1-2 16,12 0 2-16,12-1 0 0,15-2 3 16,14-1 1-16,16-1 2 0,19-3-1 0,14-4 2 15,20 0 3-15,18-2-1 0,17 1-1 16,16-4-3-16,11 2 5 0,7-3-1 15,7 3-2-15,3-1-2 0,5-1-5 0,1 2 1 16,-7-4-2-16,-5 2-3 0,-12 2 1 0,-8-3 3 16,-11 4 0-16,-13 1 7 0,-13 1-3 15,-16 2-3-15,-16 0-1 0,-17 2 1 16,-15 2 2-16,-15 0-4 0,-11 0 7 0,-13 0-1 15,-12 1-2-15,-13 0 2 0,-10 2-4 16,-12 0-2-16,-8 1-6 0,-9 1 1 0,-6 0 6 16,-6 2-3-16,-2 0 3 0,-5 1 3 15,-2 0 3-15,-4 0-1 0,-4 2-2 16,-6 2 0-16,-6-2-2 0,-3 1-1 0,-8 3-3 15,-2-1 0-15,-4-2 1 0,-3 3 1 16,-3-1-1-16,-2 0 2 0,-3-2 0 0,-3 2 0 16,-1-2-4-16,4 1-3 0,4-2 0 15,7 0 2-15,5 0 1 0,10 0 3 16,9-2 1-16,12 0 5 0,10 0 0 0,12-3-2 15,12 2-2-15,12-3 0 0,11 0-2 16,14-2-4-16,15 0 2 0,16-4 1 0,17-2 3 16,16 0 0-16,19-4 2 0,15-1 2 0,14-1-6 15,13-2-4-15,9-2 2 0,6 2 4 16,7 0 0-16,6-1-2 0,4 3 1 15,1-1 1-15,-3 3-1 0,-5-2-1 0,-6 2-2 16,-9 1 4-16,-8 2 2 0,-13 0 3 16,-14 5-4-16,-16 1 0 0,-18 2-2 0,-16-1-4 15,-21 0-2-15,-18-2-6 0,-21 2-4 16,-19 0-5-16,-16 0 0 0,-19 1 4 0,-14 1 3 15,-14 0 4-15,-15 1 7 0,-10 1 4 16,-11-2-2-16,-7 3-4 0,-2-2 3 0,-2 2 0 16,1 0-1-16,1-1 1 0,-1 2 1 15,5 0 4-15,5 0-3 0,7 1 0 16,9 3 0-16,11-1 1 0,9 2 2 0,12-1 0 15,11 2-2-15,11-3 0 0,12 2 1 16,8-2 1-16,14 2-3 0,9-2 0 0,9 1 0 16,14 0 0-16,12-1 0 0,13-2-1 15,12-3 4-15,17 1 0 0,13-4-2 16,13-3 0-16,11-2-1 0,10-6-1 0,5-2-1 15,7-2 3-15,6 1 2 0,2-5-2 0,3 1 0 16,3-1 2-16,-3 1-5 0,-6 0-2 16,-6 3 1-16,-9-1-1 0,-10 5 3 0,-10 0 0 15,-14 2 3-15,-14 3 0 0,-11-1 2 16,-15 3 2-16,-12 1-4 0,-14 1-3 15,-14 3 2-15,-15 0 1 0,-15 2 3 0,-16 0 2 16,-16 4 0-16,-15-2 5 0,-13 2-4 16,-12 0-7-16,-7-3-1 0,-8 2-3 0,-5-1 4 15,-3 0-3-15,-3-2 1 0,-3 1 1 16,-4-1-1-16,-1 2 0 0,2 0-3 15,3 0 2-15,6 2 2 0,9-2 2 0,9 2 0 16,12-2 1-16,14-1 2 0,15 1-3 16,14 0-3-16,17-2 1 0,16 1 0 0,16-2-4 15,21 0-3-15,23-3 4 0,19-1 3 16,25-3-1-16,21-3-5 0,20-1-6 15,19-2-6-15,16-2-8 0,15-2-12 0,13-1-29 16,9-3-102-16,6 1-189 0,1 0-95 16,0-2-50-16,1 0-17 0,-5-2 14 0,-4-2 99 15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13.87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1471 583 8 0,'-12'-17'386'0,"-4"-2"60"0,0-3 39 15,-5 3 28-15,1-1-131 0,-4-2-131 0,0 3-83 16,-4 0-54-16,-2 3-31 0,-3 1-20 15,-3 4-14-15,-4 1-9 0,-4 5-7 16,-1 5-6-16,-6 5-6 0,-3 7-4 0,-4 8-1 16,-5 10 1-16,-6 12 4 0,-2 9 2 15,-6 12 2-15,-6 12 1 0,0 14-2 16,-3 11 2-16,2 12 10 0,6 10 9 0,8 6 4 15,12 4 6-15,13-1 1 0,13-1 2 16,17-6-2-16,15-7 3 0,19-7 15 16,18-11 10-16,17-11 8 0,15-11 6 15,13-13-5-15,15-13-5 0,10-12-18 16,12-14-12-16,11-14-11 0,7-11-10 0,3-11-11 0,2-13-12 15,-3-9-2-15,-6-11-3 0,-5-11-3 16,-4-14-4-16,-7-10-1 0,-8-15-1 16,-9-9 1-16,-9-9-7 0,-12-14-5 15,-10-7 1-15,-12-7-2 0,-15-5-1 16,-14 1 6-16,-13 6 0 0,-15 11 7 0,-12 11 3 15,-13 14 0-15,-12 13 4 0,-13 11-6 16,-13 13-1-16,-13 11 0 0,-12 10-6 16,-11 15 5-16,-8 10-6 0,-6 12 1 0,-5 11 2 15,-2 10-4-15,1 12 8 0,0 12 4 16,5 10 1-16,6 12 2 0,7 9 1 15,9 8 2-15,10 8-2 0,9 7-4 16,11 8-4-16,11 7 1 0,12 4 6 0,13 4 4 16,13 1-1-16,10 1 3 0,12-1 5 15,13-5-1-15,14-2-2 0,15-11 4 0,11-8 5 16,12-12 6-16,10-10 8 0,11-14 15 15,8-11 11-15,6-14 8 0,5-14 3 16,1-13-1-16,0-13-3 0,-1-12-11 0,-4-10-14 16,-6-13-16-16,-5-8-9 0,-5-8-5 15,-8-8-9-15,-6-9-4 0,-8-6-4 16,-11-4-2-16,-11-6-4 0,-13 0-7 0,-13 2 1 15,-12 3-1-15,-15 7-2 0,-13 8-4 16,-13 12 0-16,-14 12 3 0,-13 10 0 0,-12 11 0 16,-10 9 4-16,-13 9 3 15,-15 12 3-15,-12 10 1 0,-14 9 1 0,-10 10-1 16,-3 7 4-16,0 6 3 0,4 6 2 15,7 6 8-15,9 5 11 0,11 6 11 0,14 4 3 16,16 3 0-16,18 1 1 0,16 1-4 16,20 0-3-16,19 0-5 0,19 1 2 15,21-6 8-15,22-2 7 0,18-7 10 0,17-10 6 16,22-8 2-16,14-13-3 0,14-9-10 15,13-12-8-15,2-14-10 0,0-11-11 16,-4-13-6-16,-8-10-5 0,-11-9-2 0,-10-6-3 16,-16-9-5-16,-14-6-5 0,-18-6-9 15,-18-4-4-15,-17-4-6 0,-20 1 0 0,-15 2 2 16,-14 3 2-16,-15 10 7 0,-12 8 5 15,-14 11 7-15,-14 11 4 0,-8 11-2 16,-9 9 2-16,-11 12-1 0,-6 10-1 0,-5 8-1 16,-4 10-1-16,0 10 1 0,1 7-1 15,7 8 5-15,8 9 5 0,10 5 5 0,11 7-1 16,12 6 2-16,9 9 0 0,14 2-3 15,11 4-2-15,13 3-2 0,12-5 0 16,10-3-1-16,12-4 1 0,13-9 2 16,10-10 4-16,12-9 6 0,11-13 6 0,10-11 13 15,8-12 5-15,6-14 2 0,7-13-3 16,2-10-8-16,6-14-6 0,-1-13-12 15,-1-11-8-15,-4-11-6 0,-8-6 0 0,-8-6-2 16,-11-4 0-16,-11 0-2 0,-12-2 1 16,-11 3 0-16,-14 4-4 0,-10 7 3 15,-12 9-2-15,-12 8 0 0,-10 9-1 0,-13 8-1 16,-11 8 4-16,-13 12-1 0,-10 7 0 15,-11 11 1-15,-7 8 1 0,-7 6 0 16,-4 9 0-16,-1 9-2 0,-1 9 2 16,5 8 3-16,5 10 4 0,8 8 4 0,12 6 4 15,12 6 6-15,11 5 3 0,14 4 3 16,15 6 2-16,14 0 0 0,16 0 1 0,17-3 4 15,17-6 6-15,16-9 8 0,15-12 7 16,13-12 4-16,15-16 1 0,10-12 0 16,9-16-6-16,8-13-12 0,3-14-11 15,2-12-8-15,0-11-8 0,-5-11-8 0,-7-12-7 16,-10-10-2-16,-7-12-2 0,-12-6 0 15,-12-8 5-15,-10-2 2 0,-11-7 2 0,-11-8-2 16,-10-9 0-16,-13-10-4 0,-10-2 0 16,-11 3-2-16,-9 5 0 0,-12 10 2 0,-7 11 2 15,-9 14 0-15,-10 11-7 0,-10 13-1 16,-12 17 1-16,-12 10-3 0,-12 16-1 0,-8 13 3 15,-10 14 0-15,-6 11 5 0,-8 11 1 16,-5 14 4-16,-4 7 7 0,-3 14-2 16,0 10 4-16,5 5-4 0,5 11-3 0,9 5 0 15,8 10-6-15,11 6 3 0,14 5-5 16,11 5 6-16,15 2 0 0,11 2 1 0,14 4 4 15,12-2-2-15,14 2 2 16,14-4-1-16,11-3-1 0,15-11-1 0,11-11-2 16,10-12 1-16,12-15 3 0,10-14 0 15,9-18-1-15,11-14 4 0,7-17 3 0,7-15 0 16,7-16-3-16,5-14-3 0,3-11 0 15,0-13-8-15,-1-11-3 0,-5-10 2 16,-5-7 5-16,-8-8 1 0,-10-10-1 0,-12-2 1 16,-11-3-1-16,-13 0-4 0,-15 5-6 15,-13 6 1-15,-17 8-1 0,-14 8 1 16,-13 7 0-16,-16 8 3 0,-11 8 0 0,-13 4-1 15,-16 4 0-15,-14 4-3 0,-16 4 1 16,-15 2-1-16,-9 3 2 0,-8 4 4 0,-3 2 0 16,-5 5 4-16,-5 10-1 15,-7 6 0-15,-3 10-2 0,-4 9-4 0,2 11 1 16,2 10 2-16,6 8 1 0,4 13-3 15,2 11 2-15,5 13 3 0,7 15 0 0,6 16-1 16,14 10 0-16,14 12 2 0,15 6 0 16,18 9-3-16,17 3 3 0,17 5 3 15,18 2 0-15,16 2 1 0,14-3 1 0,13-8 1 16,11-7-4-16,8-14 1 0,10-13-1 15,5-14 2-15,6-18 1 0,5-14 3 0,5-18 1 16,5-15 0-16,6-18-1 0,8-14-1 16,8-23-6-16,5-14-1 0,6-17-1 0,-1-14-3 15,-2-10 2-15,-3-5 2 0,-5-10 2 16,-7-3-2-16,-8-8 0 0,-10-2 0 15,-14 1-2-15,-13 3 0 0,-14 10 1 0,-15 7 2 16,-14 11 2-16,-13 8 0 0,-16 7 1 16,-15 9-3-16,-13 5-2 0,-16 6-2 15,-11 7-1-15,-12 7-1 0,-9 7 5 0,-12 6-1 16,-9 6 0-16,-13 8 1 0,-8 6 0 15,-6 6-1-15,-2 7-2 0,3 5 3 16,5 10 1-16,6 4 1 0,6 10-1 16,6 8 0-16,3 13-3 0,11 9-4 0,8 11 1 15,9 11-2-15,14 9 1 0,10 8 2 16,13 10 4-16,15 4 1 0,11 6 0 15,17 3 2-15,13-1 1 0,10-2-3 0,15-9-1 16,10-10 0-16,14-10 6 0,12-12 0 16,14-14 3-16,13-15 4 0,9-17-1 0,10-14-2 15,6-17-3-15,4-13 0 0,5-16-2 16,4-16-4-16,1-14-1 0,2-12-1 15,-3-10 0-15,-10-9-6 0,-9-5 3 0,-10-5 4 16,-12-6 0-16,-11-4 2 0,-13-6-1 16,-13-1 2-16,-12 1-2 0,-11 7 0 0,-12 10 4 15,-11 11-3-15,-11 9 4 16,-9 13-1-16,-13 9-2 0,-10 11-1 0,-15 10-3 15,-12 12-2-15,-12 11-1 0,-13 9 0 16,-9 10-1-16,-8 12 3 0,-8 10 4 0,-2 10 0 16,3 8 1-16,2 7-1 0,6 8-2 15,7 4 0-15,8 8-7 0,8 7 3 16,11 5 1-16,10 6 3 0,12-2 0 15,13 3 0-15,12-4 5 0,11-6-4 0,14-3-1 16,10-10 5-16,13-10-2 0,10-12 3 16,11-11 1-16,7-14 0 0,9-14 0 15,8-14-7-15,9-16 1 0,7-16-4 0,3-13-1 16,0-15-1-16,-8-6-1 0,-6-11 3 15,-11-4 3-15,-13-7 5 0,-12-5-1 16,-14-5 1-16,-14-4-1 0,-13-1-1 0,-13 5-4 16,-11 10-3-16,-12 15 0 0,-11 15-1 15,-15 18-1-15,-14 17 1 0,-14 16 1 16,-9 19-1-16,-9 15 4 0,-1 13 1 0,0 10 3 15,1 11 1-15,5 7 3 0,8 7-1 16,6 4-3-16,12-1-2 0,12 0 0 0,14-6-1 16,13-6-2-16,13-9 0 0,18-10-1 15,13-13 2-15,15-12-1 0,14-14-7 16,10-18-13-16,8-14-16 0,6-15-18 15,-2-13-22-15,1-14-34 0,-8-9-43 0,-9-15-29 16,-11-12-13-16,-13-9 2 0,-11-6 10 16,-14-3 43-16,-10 4 65 0,-11 8 72 0,-11 12 48 15,-12 11 38-15,-11 17 24 0,-11 9 8 16,-10 16 0-16,-10 10-12 0,-8 10-1 15,-7 11 7-15,-5 8 10 0,-2 10 2 16,0 4-3-16,5 4-8 0,8 4-16 0,5 0-23 16,10 5-23-16,5 3-18 0,7 3-11 15,8 5-9-15,6 5-5 0,6 7-3 0,6 7-3 16,9 5 3-16,6 5-1 0,7 3 0 15,9 4-2-15,6 3-4 0,7-1-1 16,7-2 0-16,4-2-3 0,3-4 0 0,1-8 2 16,0-7 1-16,-1-8 1 0,-1-8 1 15,-3-9 2-15,-3-10-2 0,0-12-16 0,-2-11-11 16,-1-12-11-16,2-11-9 15,-3-10-7-15,0-9 1 0,-3-8 9 0,-3-10 7 16,-2-4 10-16,-5-4 7 0,0-3 4 16,-5 3 4-16,0 5 7 0,-2 7 6 0,1 11 3 15,-2 10 3-15,-1 12 1 0,-2 11-2 16,0 12 0-16,-5 12-2 0,0 16-1 15,-2 8 1-15,1 12 1 0,-2 7 0 16,3 7 3-16,0 3 5 0,3 3 3 0,0 4 4 16,1 0 2-16,1 1 1 0,2 2 0 15,0-4-4-15,4-4-2 0,1-7-4 0,6-7 0 16,1-9-2-16,5-8 2 0,2-10-1 15,3-10-2-15,4-14 0 0,4-14 1 16,3-11 2-16,1-15-5 0,0-11 0 16,-1-11-2-16,-3-6 1 0,-5-3-3 0,-3 3-1 15,-4 6 2-15,-3 7 3 0,-6 10 5 16,-4 8 5-16,-3 11 5 0,-7 8 1 15,-4 10 1-15,-7 14 2 0,-3 11-1 0,-3 12 0 16,-3 9 0-16,0 11 3 0,2 8 0 16,0 4-2-16,4 6-3 0,2 1-5 15,6 0-1-15,6 1-4 0,6-2-13 0,7-2-49 16,10-4-121-16,8-4-173 0,12-6-131 15,9-2-262-15,5-8-172 0,8-7-52 16,3-5 68-16,5-8 144 0,0-8 116 16</inkml:trace>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09.2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569CC5D-02E1-4670-B241-D8AE9433349A}" emma:medium="tactile" emma:mode="ink">
          <msink:context xmlns:msink="http://schemas.microsoft.com/ink/2010/main" type="writingRegion" rotatedBoundingBox="1704,5307 -401,6189 -981,4805 1124,3922"/>
        </emma:interpretation>
      </emma:emma>
    </inkml:annotationXML>
    <inkml:traceGroup>
      <inkml:annotationXML>
        <emma:emma xmlns:emma="http://www.w3.org/2003/04/emma" version="1.0">
          <emma:interpretation id="{460DB878-4803-4ED7-839E-B510E9A9ECB8}" emma:medium="tactile" emma:mode="ink">
            <msink:context xmlns:msink="http://schemas.microsoft.com/ink/2010/main" type="paragraph" rotatedBoundingBox="1704,5307 -401,6189 -981,4805 1124,3922" alignmentLevel="1"/>
          </emma:interpretation>
        </emma:emma>
      </inkml:annotationXML>
      <inkml:traceGroup>
        <inkml:annotationXML>
          <emma:emma xmlns:emma="http://www.w3.org/2003/04/emma" version="1.0">
            <emma:interpretation id="{C732231C-A363-4D10-8287-ACB2930E8A40}" emma:medium="tactile" emma:mode="ink">
              <msink:context xmlns:msink="http://schemas.microsoft.com/ink/2010/main" type="line" rotatedBoundingBox="1704,5307 -401,6189 -981,4805 1124,3922"/>
            </emma:interpretation>
          </emma:emma>
        </inkml:annotationXML>
        <inkml:traceGroup>
          <inkml:annotationXML>
            <emma:emma xmlns:emma="http://www.w3.org/2003/04/emma" version="1.0">
              <emma:interpretation id="{32EF8308-773A-4F16-9B8C-DDBDF861B62C}" emma:medium="tactile" emma:mode="ink">
                <msink:context xmlns:msink="http://schemas.microsoft.com/ink/2010/main" type="inkWord" rotatedBoundingBox="1704,5307 -401,6189 -981,4805 1124,3922"/>
              </emma:interpretation>
              <emma:one-of disjunction-type="recognition" id="oneOf0">
                <emma:interpretation id="interp0" emma:lang="" emma:confidence="1">
                  <emma:literal/>
                </emma:interpretation>
              </emma:one-of>
            </emma:emma>
          </inkml:annotationXML>
          <inkml:trace contextRef="#ctx0" brushRef="#br0">288 655 294 0,'-44'13'450'0,"1"-3"44"0,2-2 27 16,3 4-78-16,5-5-158 0,2 2-105 0,9-2-67 15,5-2-36-15,4 0-17 0,6-3-1 16,9 2 13-16,9-6 20 0,11-3 19 16,11-4 21-16,12-7 16 0,13-3 2 0,12-7-9 15,11-3-11-15,13-3-14 0,9-5-15 16,5-2-7-16,4-2-1 0,-1 0-4 0,-2 1-2 15,-6 0 0-15,-5 1-5 0,-9 0-16 16,-7 4-11-16,-9-1-10 0,-8 5-12 0,-7-1-17 16,-10 5-6-16,-7 1-5 0,-8 5-3 15,-5 3-5-15,-6 3-8 0,-7 2-34 0,-3 4-54 16,-5 0-59-16,-3 4-59 0,-2-1-41 15,-5 6-25-15,-1 0 12 0,-3 4 30 0,-3 2 23 16,-1 1-8-16,-4 4-46 0,-1 0-70 16,-4 5-98-16,1 0-42 0,-3 0 4 15,-1 1 47-15,-2 2 80 0</inkml:trace>
          <inkml:trace contextRef="#ctx0" brushRef="#br0" timeOffset="-432.0247">833-498 17 0,'-7'-6'91'0,"0"-1"-18"0,0 3-14 0,0-2-8 16,2 0 2-16,-2 0 4 0,3 1 4 15,-2-1 6-15,2 1 13 0,1 0 13 0,-1-1 10 16,1 1 12-16,1-2 15 0,0 1 5 15,1-2-7-15,-2 2-10 0,2-1-2 16,-1 0-4-16,0-1-4 0,0 2 7 0,0-1 5 16,-1-1 5-16,-3 0-5 0,2 0-7 15,-1-2-6-15,-2 0-15 0,-1-1-5 0,-2 1-8 16,-1 0-5-16,-1 1-6 0,-4 2-9 15,-3 3-11-15,-3 1-8 0,-4 4-1 0,-3 4 2 16,-4 6 6-16,-3 9 14 0,-1 3 26 16,-3 11 32-16,-1 5 39 0,3 10 34 15,-1 6 11-15,5 6-1 0,3 4-17 0,7 4-30 16,6 6-40-16,8-1-37 0,9-1-15 15,10-6-12-15,11-6-3 0,11-8 0 0,12-8-5 16,11-9-2-16,12-11-9 0,8-9-10 16,8-13-11-16,2-10-10 0,-1-12-4 15,-8-11-4-15,-6-10-6 0,-12-7 2 0,-12-10 1 16,-12-5 3-16,-12-7 0 0,-10-5 7 0,-10-2 6 15,-8 1 2-15,-5 7 6 0,-9 5 11 16,-4 7 5-16,-5 10-4 0,-3 7 2 16,-3 7 4-16,-2 8 3 0,-2 7-8 0,0 8-6 15,0 5-2-15,3 8-4 0,0 3-7 16,1 6-8-16,6 3-4 0,1 3-4 0,6 3-9 15,2 2-10-15,4 2-26 0,5 1-50 16,2 4-84-16,5-1-75 0,4 2-42 16,3-1-25-16,4 0 4 0,2 1 38 0,2-1 76 15,-1-1 71-15,4-5 49 0,-2-5 33 16,1-2 21-16,-2-4 17 0,1-5 13 0,0-5 12 15,0-4 6-15,1-4 4 0,2-3 6 16,0-5 3-16,2-3 3 0,2 0 6 16,1 1 6-16,2 0 6 0,1 5 2 0,1-1 7 15,5 4 16-15,1 2 15 0,2 8 26 16,4 3 28-16,2 5 11 0,1 7 2 0,1 4-9 15,-1 2-18-15,-2 5-29 0,-2 1-31 16,-3 2-16-16,-7 1-15 0,-2-1-11 0,-5-1-12 16,-6 1-48-16,-6-4-63 0,-5-2-64 15,-5-2-37-15,-5-3-67 0,-3-6-133 16,-7-3-147-16,-3-4-44 0,-3-2 6 0,-3-7 13 15,0 0 49-15,3-6 130 0</inkml:trace>
          <inkml:trace contextRef="#ctx0" brushRef="#br0" timeOffset="394.0225">272 824 214 0,'-62'29'367'0,"1"-2"43"0,3-3 14 16,3 2-69-16,3-4-84 0,5-2-66 15,6 0-46-15,5-4-29 0,8-1-23 16,4-5-21-16,9 0-21 0,5-4-16 0,10-3-18 15,9-3-11-15,11-5-7 0,13-5-3 16,13-5-4-16,13-6-2 0,12-7 3 0,15-3 3 16,10-7 9-16,14-3 13 0,12-2 15 15,7-2 17-15,5 0 13 0,1-1 13 0,-3 3 2 16,-4 0-1-16,-6 3-9 0,-8 4-10 15,-8 3-13-15,-13 5-14 0,-10 3-10 0,-11 4-10 16,-12 5-7-16,-10-1-3 0,-11 5 1 16,-6 2 5-16,-8 1 13 0,-4 3 13 15,-6-1 11-15,-5 4 6 0,-4 0 1 0,0-1-5 16,-3 4-15-16,-2-3-12 0,-1 0-12 15,-1 2-15-15,1 1-26 0,-2-1-50 0,1 0-51 16,0 1-49-16,-1-3-36 0,2 1-84 16,-3-1-139-16,1-1-110 0,-2 1-31 0,1-2 1 15,0-1 16-15,3-4 74 0</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28.39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A709559-B302-41B4-AB23-C4C3AA460E43}" emma:medium="tactile" emma:mode="ink">
          <msink:context xmlns:msink="http://schemas.microsoft.com/ink/2010/main" type="inkDrawing" rotatedBoundingBox="4127,7686 25558,7549 25559,7673 4128,7810" shapeName="Other"/>
        </emma:interpretation>
      </emma:emma>
    </inkml:annotationXML>
    <inkml:trace contextRef="#ctx0" brushRef="#br0">-4 155 173 0,'-4'3'236'0,"1"0"10"0,3-3-61 16,2 3-58-16,2-2-44 0,3-1-27 0,2 2-13 16,4-2-8-16,2 0-4 0,3 0-10 15,2 0-5-15,4 0-2 0,2 0 3 16,4 0 10-16,2 0 15 0,3 0 15 0,3 0 11 15,1 0 12-15,4-2 4 0,2 2-5 16,1-1-10-16,1 1-10 0,-1-3-9 0,2 3-13 16,1-3-10-16,-1 0-7 0,1 2 1 15,3-2 14-15,5 1 14 0,6 1 12 16,7-2 6-16,4 0 3 0,5 1-5 0,3 1-14 15,5 0-14-15,5 0-9 0,4 0-2 16,9 2 2-16,4 0 1 0,3 0-2 0,4 2-5 16,-1 0-2-16,2 0-7 0,0 0-2 15,-1 1-4-15,1 0 0 0,-2 0 0 0,3 0 0 16,-1 0 0-16,0 0-3 0,0-1 0 15,-3 0-5-15,-1 0 0 0,0-3 1 0,-2 0 0 16,2 0 0-16,1-1-2 0,0-1 2 16,2 0 0-16,-2 0-3 0,0-1-1 0,-4 0 3 15,-1 3 0-15,-4-6 3 0,-1 5 0 16,-4-2 2-16,-1 0 1 0,1-1 2 15,1 1-1-15,-2 0-3 0,1 0 0 0,-2 0-2 16,-3-1 1-16,-3 2-3 0,-1-2 2 16,-2 1 3-16,-2 1 0 0,-2 1 2 0,0-2-1 15,0 2 0-15,2-1 0 0,1-2-4 16,-1 4-1-16,1-2-2 0,-3 1 1 15,0-2 1-15,-2 3 1 0,-2-1 0 0,-1 1 1 16,-2 0 5-16,-1-1-1 0,0-1 0 0,-3 2-2 16,0 0 0-16,-2 0-1 0,0 0-3 15,-1 2 2-15,3-2-1 0,1 0 3 16,-1-2 0-16,0 2-2 0,-1 0-2 0,-2-2 0 15,1 1-2-15,-1 0 0 0,2-1 0 16,0 0 1-16,0 0 2 0,1-1 0 0,2 0-1 16,1 1 0-16,3 0 1 0,0-1 0 15,-1 1-2-15,2 0 0 0,1 1-2 16,-4 0 3-16,0-2-3 0,-1 3 1 0,-1-1 5 15,-2 0 0-15,1 1 1 0,-3-1-2 16,4 1 2-16,1 0-2 0,3 0-2 0,1 0 0 16,3 0-1-16,0 0-1 0,0-3 1 15,-1 3-1-15,3 0 1 0,-2 0 2 16,0 0 1-16,1 0 0 0,0 3-1 0,2-3-1 15,-1 1-1-15,5-1-3 0,0 2-1 16,2-1 1-16,1 1-1 0,1-1 2 0,-2 2 0 16,1-1 1-16,1-1 3 0,0 1 3 15,1-1-1-15,1 0 3 0,4 1 0 16,1 0-1-16,2-1-3 0,-1 2-3 0,0-2-1 15,-1 1 1-15,-3-2 2 0,-1 1 2 0,-2 1-3 16,0-1 1-16,1 0 0 0,0 1 0 16,1-2-2-16,2 3 0 0,-1-2-2 0,2 2-1 15,-2 0 1-15,-2-3-2 0,0 4 5 16,-3-1 1-16,1-2 1 0,-3 1 3 15,3-1 0-15,0 1 2 0,3-1-7 0,-1 1-3 16,1-1 1-16,0 2-1 0,-1-2-2 16,-2 0 1-16,0 0 4 0,-3-1 2 0,0 1-2 15,1-1 0-15,1 0 1 0,3 0-1 16,2 2 0-16,1-2-4 0,1 0 3 0,-2 0 1 15,0 0 0-15,-2 0 0 0,-1-2 1 16,-2 1 5-16,-2 1-1 0,-1-1-2 0,0 1 2 16,1-1 0-16,1 1-3 0,1 0-3 15,-1 0 0-15,-1-1 0 0,-1 1 0 16,0 0 1-16,-3-2 0 0,0 2 3 0,0-1-1 15,-3 1-1-15,2-1 1 0,0 1-1 16,1-2-2-16,0 1-3 0,0 1 2 0,-2-1 1 16,-1 0-2-16,-2 1 0 0,-3-1 3 15,-1-2-1-15,-3 2 0 0,-2-1 3 0,-1 0-1 16,-4 0 1-16,-2-1-6 0,-1 0 4 15,-2 2 1-15,-1-2 0 0,-3 1 1 0,1-2-2 16,-2 2 6-16,0-2-5 0,-2 0-1 16,-1 1-4-16,-2-1 2 0,-2-1 3 0,-3 0 2 15,-1-1-3-15,-2 1 0 0,-3 1 2 16,-4-1 2-16,-3 0-2 0,-1 0-1 15,-4 1 1-15,-3 1 3 0,-1-1-2 0,-3 0 1 16,-2 2-1-16,-2-1 1 0,-1 1 1 16,-1-1-3-16,-1 2 1 0,1 0 1 0,0-1 1 15,1 1 0-15,4 1 3 0,2 0 0 16,4 0-3-16,1 1-1 0,6 1-2 0,4-1-2 15,2 3-1-15,4-2-1 0,3-1-1 16,-1 1 2-16,0-1 1 0,-4 1 0 0,-1-2 3 16,-6 2 0-16,-2-2 3 0,-2-2-3 15,-6 2 3-15,-2-2 0 0,-2 1 2 16,-1-1 3-16,-2 0 3 0,-3 0 5 0,3-1-2 15,-2-1 4-15,1 2 0 0,0-2 0 16,3 1-1-16,0-1-2 0,4 2 1 0,2-2-2 16,1 2 0-16,-2 0-3 0,2 0 0 0,-2 2-3 15,0-1 0-15,-1 1-1 0,-2 0-2 16,-2 0-2-16,-2 0-2 0,-2 1-1 15,-3-1-1-15,0 0-1 0,-3 0-1 0,-1 2 2 16,0-2-1-16,2 0 2 0,-2 2-3 16,1 0 1-16,2 0 1 0,-1-1-1 0,4 2 1 15,-1-3 0-15,4 0 0 0,-2 0-1 16,1 2 0-16,-1 0-2 0,0-2 0 15,-3 0-5-15,0 2 3 0,-3-2 3 0,-1 1-1 16,-3-1 1-16,1 0 1 0,-5 0 6 16,1 0-2-16,-1 0-3 0,2 0 0 0,-1 0-1 15,2 0 0-15,2 0-1 0,2 0-1 16,1 0-1-16,2 0 3 0,-1 0 1 15,3 1-2-15,-1 1 0 0,1-1 1 0,-1 0-1 16,-1 0-1-16,1 2-2 0,-2-2-1 16,0 3 2-16,1-2 1 0,-1 1 0 0,-1-2 0 15,-1 0 0-15,-1 0 3 0,-2 2-1 16,-1-2-2-16,0 0 1 0,-3 1-2 15,0-2-5-15,-1 1-8 0,-2-1-10 0,-1 0-9 16,0 0-9-16,-4 0-12 0,-3 0-29 16,-4-1-64-16,-6 1-166 0,-5 0-117 0,-5 0-59 15,-6-3-22-15,-3-1 15 0,-2-1 62 16</inkml:trace>
  </inkml:traceGroup>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29.85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0AD7718-C61B-44D7-9B8A-BD5C0EE78975}" emma:medium="tactile" emma:mode="ink">
          <msink:context xmlns:msink="http://schemas.microsoft.com/ink/2010/main" type="writingRegion" rotatedBoundingBox="21052,5584 24314,5161 24500,6600 21239,7023">
            <msink:destinationLink direction="with" ref="{53B4F9E7-1B5D-4CFB-8CF1-D0A896A19929}"/>
          </msink:context>
        </emma:interpretation>
      </emma:emma>
    </inkml:annotationXML>
    <inkml:traceGroup>
      <inkml:annotationXML>
        <emma:emma xmlns:emma="http://www.w3.org/2003/04/emma" version="1.0">
          <emma:interpretation id="{BB14D673-163A-4DF9-846C-6DD1E7C2A3F1}" emma:medium="tactile" emma:mode="ink">
            <msink:context xmlns:msink="http://schemas.microsoft.com/ink/2010/main" type="paragraph" rotatedBoundingBox="21052,5584 24314,5161 24500,6600 21239,7023" alignmentLevel="1"/>
          </emma:interpretation>
        </emma:emma>
      </inkml:annotationXML>
      <inkml:traceGroup>
        <inkml:annotationXML>
          <emma:emma xmlns:emma="http://www.w3.org/2003/04/emma" version="1.0">
            <emma:interpretation id="{3911523C-0072-4891-8E3F-B27ACADD0D9F}" emma:medium="tactile" emma:mode="ink">
              <msink:context xmlns:msink="http://schemas.microsoft.com/ink/2010/main" type="line" rotatedBoundingBox="21052,5584 24314,5161 24500,6600 21239,7023"/>
            </emma:interpretation>
          </emma:emma>
        </inkml:annotationXML>
        <inkml:traceGroup>
          <inkml:annotationXML>
            <emma:emma xmlns:emma="http://www.w3.org/2003/04/emma" version="1.0">
              <emma:interpretation id="{315C34F0-8D79-48C0-8402-82D2C13EEA3F}" emma:medium="tactile" emma:mode="ink">
                <msink:context xmlns:msink="http://schemas.microsoft.com/ink/2010/main" type="inkWord" rotatedBoundingBox="21052,5584 24314,5161 24500,6600 21239,7023"/>
              </emma:interpretation>
              <emma:one-of disjunction-type="recognition" id="oneOf0">
                <emma:interpretation id="interp0" emma:lang="" emma:confidence="1">
                  <emma:literal/>
                </emma:interpretation>
              </emma:one-of>
            </emma:emma>
          </inkml:annotationXML>
          <inkml:trace contextRef="#ctx0" brushRef="#br0">11 151 43 0,'-3'-23'389'0,"2"2"61"0,-1 0 43 16,1 1 29-16,0 4-151 0,1 1-120 15,-2 2-72-15,2 5-54 0,-1 0-39 0,0 3-28 16,1 3-20-16,0 3-5 0,0 4 10 16,2 5 18-16,0 7 88 0,0 6 77 0,1 8 65 15,1 5 31-15,0 7 11 0,-1 3-2 16,1 3-77-16,-1 2-66 0,0-2-62 15,-2 2-27-15,2-3-10 0,-3-3-4 0,0-3 0 16,0-4 5-16,-3-7 7 0,2-4 9 16,-1-6 3-16,1-5-1 0,-2-4-10 0,1245-237-6157-141,-1245 224 6304 141,1-1-23 15,-2-1-28-15,-2 1-24 0,2-2-13 16,0 1-4-16,-2 1-4 0,2 0-8 0,0-1-12 15,-1 2-11-15,2-1-11 0,0 2-13 16,0-4-9-16,2 4-5 0,-2 0 4 0,2 0 0 16,-1-2-1-16,0 2-3 0,0 0-8 15,0 0-6-15,0 0-14 0,1 0-9 16,1 0-2-16,0 0-2 0,0 0 5 0,0 0 4 15,0 0 9-15,3 0 15 0,-1 0 23 16,1 0 30-16,3-1 23 0,0 1 19 0,4-3 16 16,4-1-5-16,2 0-17 0,4-2-29 15,0-1-32-15,1-3-28 0,1 0-29 0,-3-1-13 16,2-2-14-16,-5-1-3 0,-1-1-2 15,-4-4 2-15,-1-2 3 0,-5-3 0 0,-3 1 3 16,-2-4 4-16,-4 3 7 0,-3 0 3 16,-1 3 13-16,-5 1 6 0,1 6 1 0,-2 0-5 15,-1 5-5-15,-2 3-8 0,1 5-12 16,-2 4-9-16,0 3-6 0,-1 7-3 15,1 3 0-15,0 7 3 0,0 3-1 0,3 3 0 16,0 3 0-16,0 0 0 0,2 2 0 16,4 0-1-16,2 0-2 0,1-1 1 0,4-1-1 15,4-1 0-15,4-3-4 0,4 0-8 16,5-3-25-16,4-4-62 0,6-3-101 15,6-2-84-15,7-6-48 0,4-4-40 0,5-5-45 16,2-2-54-16,2-5-60 0,2-6-18 16,-4-2-4-16,-1-4 18 0,-1-5 54 0,-2-3 109 15</inkml:trace>
          <inkml:trace contextRef="#ctx0" brushRef="#br0" timeOffset="1575.09">267 105 62 0,'-4'-6'324'0,"0"0"59"15,1-1 40-15,0 1-52 0,0 1-61 0,2 1-71 16,-2 2-62-16,0 0-51 0,1 5-35 16,-1 2-24-16,-3 6-17 0,0 4-6 0,-3 8-5 15,0 5 1-15,-2 7 0 0,0 5-1 16,-2 5 0-16,1 5-6 0,-1 4-5 15,0 3-5-15,-1 2-1 0,2 4-3 0,-2-1-4 16,3-2 0-16,0-4 1 0,1-4 7 16,3-9 6-16,2-4 9 0,1-8 10 0,1-5 26 15,2-6 59-15,-1-5 50 0,1-6 15 16,1-9 4-16,0-8-3 0,1-10-25 15,2-5-61-15,0-9-60 0,1-7-28 0,0-5-18 16,1-3-19-16,2-8-9 0,3-6-11 16,1-8-6-16,4-4 0 0,6-5-1 0,1 1 5 15,5 3 6-15,4 6 9 0,2 7 2 16,1 10 3-16,2 6 5 0,1 10 1 15,-1 6 0-15,-1 9-1 0,0 8 3 0,-2 6-1 16,-3 6-1-16,0 7 1 0,-4 6 2 16,-2 4 2-16,-6 7 0 0,-6 4 3 0,-7 5 0 15,-9 5 2-15,-8 3-1 0,-9 1-1 16,-6 1-1-16,-8 1-5 0,-3 0 2 15,-5-3-5-15,-1-4-3 0,0-5-1 0,2-1 1 16,2-7 4-16,3-6 3 0,4-3 3 16,4-6 6-16,3-3 1 0,6-5 0 0,4-2-3 15,5-3-2-15,4-2-3 0,6 1-5 16,3 0-3-16,7-1-2 0,2 4 3 0,5-1-1 15,3 4 2-15,5 3 6 0,2 2 4 16,3 1 2-16,0 5 0 0,4 2 1 0,2 6 0 16,3 2-1-16,0 4-2 0,3 4 1 15,2 1 1-15,0 4-1 0,1-2 0 16,1-2-1-16,2 2 1 0,-2-1-2 0,3-5 0 15,-2-3 2-15,0-2-1 0,0-5-10 16,-2-1-50-16,-2-6-56 0,-2-3-41 0,-1-4-54 16,-5-5-119-16,-2 0-164 0,-5-4-68 15,-3 0-7-15,-1 2 8 0,-2-3 35 16,-2 0 112-16</inkml:trace>
          <inkml:trace contextRef="#ctx0" brushRef="#br0" timeOffset="397.0227">2065 222 41 0,'18'-17'325'0,"-3"1"61"0,-2 0 47 0,-4 4-15 16,0 2-79-16,-2 3-76 0,-3 1-54 15,-2 2-55-15,0 1-42 0,-2 2-38 16,-3 2-26-16,-2 0-13 0,-4 5-8 0,-3 0 0 15,-3 4-1-15,-3 1 0 0,-1 0 1 16,-2 2-1-16,-2 3-2 0,-1-3-2 0,0 3-3 16,-3 0-3-16,4-2-1 0,0 0-3 15,1 0-2-15,2-2-3 0,4 1-2 16,2-2-2-16,3-1-4 0,4-3 1 0,5 0 0 15,3-3 0-15,4-1 0 0,8-2 1 16,5-2 1-16,5-5-1 0,6 0 0 0,7-4-1 16,1-2 0-16,3 0-2 0,-3-2 2 15,0 1 1-15,-4-3-1 0,-3 6 1 16,-2 0-1-16,-6 0 2 0,-4 3-1 0,-3 1-1 15,-3 2 1-15,-4 2 3 0,-1 2 2 16,-3 0 4-16,-1 4 9 0,-3 0 10 0,-3 4 4 16,-2 2 1-16,-5 1 3 0,1 1-4 15,-4 2-8-15,1 0-9 0,0-1-5 16,-1 3-4-16,1-2-5 0,2-1-3 0,3 2-2 15,2-1-13-15,3-1-19 0,2 0-17 16,4-2-20-16,3-2-33 0,4-1-90 0,2-1-135 16,2-2-119-16,1-3-56 0,4 0-20 15,0-4 16-15,1 0 81 0</inkml:trace>
          <inkml:trace contextRef="#ctx0" brushRef="#br0" timeOffset="2649.1515">2860 250 158 0,'7'-10'372'0,"0"-2"57"0,-1 2 40 0,-1-2-68 16,-2 1-82-16,-2 1-79 0,1-2-67 15,-2 3-51-15,-2-1-35 0,-2 0-26 16,-1 0-15-16,-2 3-12 0,-4 0-9 0,-3 2-4 15,-4 1-5-15,-4 2-3 0,-5 3-5 16,-4 1-2-16,-4 4 2 0,-4 3 0 0,-1 2-1 16,0 3 3-16,0 2 3 0,2 3 6 15,2 0-4-15,5 3-2 0,3 0 2 16,6-2-3-16,6 3-3 0,5-1 3 0,6-3 9 15,8 1 9-15,7-1 6 0,8-3 3 16,8-3 1-16,10-4-2 0,8-3-9 0,8-3-9 16,7-4-6-16,6-4-4 0,2-4-5 15,2-3-3-15,-2-5-2 0,-4-5-1 16,-5-3 1-16,-7-6 0 0,-7-5-1 0,-8-5-1 15,-6-7 1-15,-9-5-3 0,-8-7-2 16,-4-7 5-16,-7-6 3 0,-6-2 3 0,-3 4 2 16,-2 4 0-16,-4 5 6 0,1 6-2 15,0 6 4-15,-1 6 1 0,1 8 6 16,2 6-1-16,1 8 0 0,0 3-6 0,4 4-8 15,-1 5-7-15,2 5-8 0,0 7-3 16,1 9-2-16,2 6 2 0,1 9 4 0,3 6 2 16,2 10 2-16,2 5 4 0,4 9 2 15,1 4 4-15,4 6 1 0,-1 7 2 16,1 4 0-16,-1 1-3 0,-1 5-9 0,-1 1-30 15,-2-1-31-15,-3-1-28 0,-4-3-36 16,-1-2-100-16,-6-5-161 0,-4-1-99 0,-5-5-38 16,-4-5-11-16,-3-3 17 0,-3-6 91 15</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33.1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3B4F9E7-1B5D-4CFB-8CF1-D0A896A19929}" emma:medium="tactile" emma:mode="ink">
          <msink:context xmlns:msink="http://schemas.microsoft.com/ink/2010/main" type="inkDrawing" rotatedBoundingBox="21080,7283 25493,6481 25512,6588 21100,7390" semanticType="underline" shapeName="Other">
            <msink:sourceLink direction="with" ref="{30AD7718-C61B-44D7-9B8A-BD5C0EE78975}"/>
          </msink:context>
        </emma:interpretation>
      </emma:emma>
    </inkml:annotationXML>
    <inkml:trace contextRef="#ctx0" brushRef="#br0">314 852 215 0,'-37'-1'392'0,"0"-2"36"16,1 0 24-16,0 0-67 0,3-1-117 0,2 1-79 15,3 0-43-15,3-1-24 0,5 2-15 16,6 0-17-16,3 1-17 0,5 0-19 15,8-2-14-15,6 1-5 0,11-2-6 0,10-1 5 16,14-2 5-16,15-4 7 0,16-2 9 16,19-4 6-16,20-4 4 0,22-7-2 0,20-2-7 15,21-6-3-15,21-3-7 0,12-3-9 16,10 1-8-16,5-1 2 0,-3 4-2 0,-4 3-9 15,-2 2-6-15,-5 2-3 0,-7 3-2 16,-12 1-6-16,-17 0-1 0,-13 2-2 0,-15 0 3 16,-14 2 4-16,-14 1 14 0,-10 0 21 15,-16 2 40-15,-10 1 43 0,-12 3 45 16,-9 0 41-16,-10 2 28 0,-9 1 7 0,-6 1-22 15,-8 2-28-15,-5 3-40 0,-4 2-44 16,-4 0-39-16,-4 1-30 0,-1 2-18 0,-3 0-15 16,-2 1-7-16,-2 2-5 0,0 2-2 15,-2 0-4-15,1 3-7 0,-2 0-13 16,0 1-23-16,-2 2-47 0,1 1-80 0,-2-1-90 15,0 1-70-15,-2-3-37 0,-2 2-27 16,-1-3-70-16,-5 1-114 0,-2-3-30 0,-3-2 15 16,-2 2 18-16,-1-4 32 0,-2 0 109 15</inkml:trace>
  </inkml:traceGroup>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25.45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355 203 231 0,'-2'-4'315'0,"1"-2"29"0,1 2-2 16,-1-2-75-16,1-2-68 0,0 3-35 0,0-3-15 15,0 1-6-15,0 1-15 0,0-1-12 16,0 1-14-16,-2 2-15 0,2-3-14 16,-1 2-14-16,0 1-10 0,-1 1-10 0,1-1-6 15,-1 2-4-15,0-2-5 0,-1 0-4 16,0 2-6-16,0-2-1 0,1 2-2 0,-2-2-4 15,-1 2-3-15,0 1 2 0,-1 0-3 16,-2-1 1-16,1 2-1 0,-2 2 0 16,-1 0 3-16,0 0-4 0,-1 2 5 0,-1 2-4 15,0-2-2-15,-1 4 0 0,0-1-2 16,-1 3 1-16,1 2-2 0,0-1 3 0,0 2 0 15,1 0-3-15,-1 3 2 0,2 0 3 16,0-1-1-16,3 1-2 0,0 0 1 16,2 1 5-16,1-2-3 0,2 0-1 0,3 0 1 15,2 0 0-15,2-3 0 0,3 2-2 16,2-4 5-16,6 0 1 0,3 0-3 0,3-4 1 15,4-1 1-15,2-1 2 0,3-3-3 16,2-2-3-16,2-2 0 0,2 0-1 0,0-3-1 16,-2-3-1-16,2-2 0 0,-2 1 2 15,-2-2 1-15,-3-1 2 0,-3-3 1 0,-4 0 0 16,-4 0-2-16,-4-3 1 0,-5-1-2 15,-3-2 1-15,-5-1 3 0,-2 3 12 0,-5 1 15 16,-3 0 6-16,-2 0 16 0,-3 3 14 16,-1 0 36-16,-2 1 34 0,1 3 23 15,-2 0 27-15,1 2 11 0,2 1 1 0,-1 1-21 16,-1 0-29-16,2 4-27 0,1-2-28 15,1 4-21-15,-2-2-15 0,-1 4-21 0,1 0-15 16,2 4-12-16,-1 0-9 0,-1 0-6 16,0 4-1-16,-2 2 2 0,2 1-2 15,-3 2 1-15,2 0 2 0,0 3 1 0,0 1-2 16,1 1 0-16,1-1 1 0,0 2 2 15,2-2 2-15,1 1-2 0,1 2 2 0,3-4 1 16,2-1-2-16,2 2-1 0,2-3-2 16,3 1 1-16,3-2 0 0,1 0 1 0,4 0 1 15,5-2 1-15,2-1 4 0,6-2 3 16,2 0 0-16,5-4 1 0,2 0-3 0,4-4 0 15,1-4-3-15,0 1-3 0,3-2 0 16,-2-3 2-16,-1 0-1 0,0-3-1 16,-2-2 1-16,-2 0 2 0,-3 0-2 0,-4-1-2 15,-2 0 2-15,-5-3 3 0,-4 1-1 16,-4 0 0-16,-3-3 0 0,-4 2 1 0,-4-2-3 15,-2 0-2-15,-4 0 0 0,-2 3 0 16,-5-1-2-16,0 1 1 0,-1 3 5 16,0-1-2-16,-1 3 2 0,0 2 2 0,0 1 2 15,0 2 2-15,0-1-3 0,-1 2-1 16,1 3-2-16,2 0-4 0,-1 2-1 0,0 2-6 15,2 0 2-15,-2 4 0 0,0 0-2 0,2 4 0 16,-2 3-2-16,0 2 3 0,2 2 2 16,1 3 1-16,0 2 2 0,0-1 0 15,3 1 1-15,-1-1-2 0,4 1 0 0,-1-1-1 16,2-1 1-16,3-2 1 0,2-1 0 15,1 0 2-15,3-2 3 0,5-1-3 0,2 0 3 16,5-4 2-16,5-1 0 0,4 1 1 16,5-6-1-16,4-2-1 0,2 0-3 15,6-4-2-15,-1-1 0 0,4-4 0 0,-1-1 0 16,-1-2 1-16,0 0 0 0,-3-3-1 15,-1-3-1-15,-3 3 0 0,-4-5 2 0,-3 0-1 16,-3 0 1-16,-7-1 1 0,-2-1 3 16,-6 0-4-16,-2 1-2 0,-3 0 0 15,-3-1 0-15,-3 2 0 0,-1 2 0 0,-1 1 4 16,0 3-1-16,-2 1 2 0,-1 0-2 15,1 5-1-15,-1-1-2 0,-2 3-3 0,1 1-1 16,-2 3-3-16,-1 3 1 0,-2 2 2 16,-1 4 1-16,0 1 1 0,-1 2 2 15,-1 3-1-15,1 2 1 0,1 3-1 0,1-2 1 16,2 3 0-16,1 1-7 0,2-1 5 15,1 0-1-15,4 0 1 0,1-2 2 0,3-1 1 16,3 0 6-16,4-2-1 0,4-2 0 16,4 1 0-16,6-5 1 0,4-1 0 0,5-2 0 15,5-4-2-15,4-1-1 0,1-4-1 16,1-1-2-16,0-4-1 0,1-2 0 0,-4-1 0 15,0-4 3-15,-4-1 0 0,-3 0 0 16,-4-1 0-16,-3-1 1 0,-4 0-3 16,-4 0-2-16,-5 0 1 0,-3 3 1 0,-2-1-2 15,-5 2 1-15,-1 1 2 0,-2 2-1 16,-2 0-2-16,0 1 0 0,-3 2-1 0,0 1-2 15,1-2 0-15,-1 3 1 0,-1 2 0 16,0-1-3-16,-1 4 0 0,1 0-1 16,-1 0 0-16,-2 6 0 0,1-1 0 0,-2 6 1 15,1 0 3-15,0 5-2 0,1 2 1 16,-1 1 1-16,0 1 1 0,3 0 0 0,1-1-1 15,3 0 2-15,0 1 1 0,3-1 1 16,2-3-1-16,3-1 5 0,5-1 1 16,2-2 1-16,6-2 3 0,6-3 1 0,5-3 0 15,6-2 0-15,5-2-2 0,4-3-2 16,2-4-2-16,2-1-3 0,0-2 3 0,-2-1-3 15,-1-3-2-15,-4-1 1 0,-4 2 0 16,-5-2-2-16,-6 1-1 0,-6 0 0 16,-2 0 1-16,-8 1-1 0,-3 1-3 0,-4-2 2 15,-5 2 0-15,-4 1-1 0,-2 1 2 16,-4 0 0-16,-2 2 3 0,0-2-3 0,-1 0 2 15,0 3 0-15,-1 1-2 0,1-2 2 16,2 4-2-16,1 0 0 0,-1 2-4 16,2 2-5-16,0 0 3 0,1 3-1 0,-2 2 0 15,1 4 2-15,0 2 2 0,0 2 7 16,1 3-1-16,-2 1-1 0,4 3 0 0,1-2 0 15,1 4 1-15,2-3-3 0,2 2 2 16,2-3 0-16,2-2 1 0,2 2 0 0,4-3 1 16,2-1 2-16,3-2-2 0,6-3 3 15,3-2 0-15,4-1 1 0,1-5-1 0,4-1 1 16,2-4 0-16,0-3-5 0,0 1 1 15,-1-5-1-15,-3 0-1 0,0 0-2 0,-5-4 0 16,-3-2 2-16,-2 1-5 0,-6-1 3 16,-2-1-1-16,-3-1 1 0,-4 3 2 15,-2 0-2-15,-2 0 1 0,-3 1-2 0,0 1 0 16,-3 4 0-16,-1 0-4 0,0 2 3 15,0 0 0-15,0 3 1 0,0 3-1 0,-1 0 1 16,0 2 0-16,1 0 0 0,-2 2 0 16,1 2-2-16,-1 2 2 0,-1 1 0 15,2 6 1-15,-2 0-1 0,2 0 0 0,-1 3 3 16,2 0-1-16,1 0 0 0,2 0 1 15,1-1 2-15,1 1 1 0,5-2 1 0,-1-1-1 16,5-3 1-16,5 2 4 0,3-5 0 16,5-2 1-16,7-3 0 0,5-3-2 15,3-2 0-15,5-4-3 0,2-2-4 0,1-2-2 16,0-3-1-16,0 0 3 0,-4-2-1 15,0-3-2-15,-7 0 2 0,-2-1 3 0,-4 0 2 16,-5-1-3-16,-5 2-1 0,-4 2-1 16,-4-1-2-16,-4 2 0 0,-3 2 1 0,-4 1-3 15,-4 3 5-15,-1 0-2 0,-5 1 0 16,-1 2 0-16,-3 1-1 0,0 2 2 0,-1 1-4 15,-1 3 4-15,1 0 0 0,1 1-1 16,0 4 0-16,0 2 0 0,3 0-2 16,0 3 0-16,2 2 2 0,0 4 1 0,3 4 0 15,0-1 1-15,3 3 2 0,2 0 3 16,4 2-1-16,1-2 1 0,3 1 2 0,2-1 3 15,5-3-1-15,3 1 1 0,5-3 1 16,2-2-1-16,7-2 1 0,4-3-2 16,4-4-2-16,4-4-1 0,2-3 0 0,2-4-3 15,-2-4-1-15,-2 0 1 0,-2-3 2 16,-4-3-4-16,-4-1 0 0,-4-6 1 0,-6 1 0 15,-2 1-2-15,-6-2 0 0,-3 1 2 16,-3 2 3-16,-2 2-1 0,-5 3 1 16,1 3-1-16,-3 2 0 0,0 2-1 0,-3 3-2 15,-1 2 0-15,-1 5-1 0,-4 0-4 16,0 5 0-16,-2 1 1 0,0 3 0 0,0 1-2 15,1 0 2-15,1 3 1 0,-1-3 0 16,0 3 1-16,2 0 0 0,1 2 0 16,2-1 1-16,2-1-1 0,2 1 0 0,2-1 1 15,2-1 3-15,2-1 0 0,5 1 2 16,2-4 2-16,3 0 2 0,6 0-4 0,4-3 1 15,4-2-1-15,2-1 0 0,5-4-2 16,1-2-3-16,2-2 2 0,2-3-9 16,0-4-10-16,0-1-13 0,-2-2-8 0,-2-2-5 15,-4-3-6-15,-3-2 2 0,-2 1 5 16,-4-3 8-16,-4 1 10 0,-5 3 7 0,-3-2 7 15,-2 3 4-15,-5 2 5 0,0 2 1 16,-4 3 1-16,-4 0 0 0,0 2-1 0,-1 2 1 16,-3 1 2-16,1 1-1 0,-3 3-2 15,1 0-1-15,-2 2-1 0,-1 2 0 0,2 3 0 16,-1 1 1-16,0 1 0 0,2 5 0 15,-1 1 2-15,0 2 1 0,2 2 1 0,2-1 3 16,1 3-1-16,1 0 1 0,2 1-1 16,2-1 1-16,2-2 4 0,1 2 3 15,3-2 3-15,2-2 0 0,4 1 0 0,3-5-1 16,5-1-2-16,5-2-4 0,4-3-1 15,5-3-3-15,3-5 1 0,4-1 0 0,2-5-5 16,1-2-2-16,-1-4-2 0,-1 0 2 16,-4-3-2-16,-1-1-1 0,-7-4 0 0,-2 2 1 15,-4-1 0-15,-5 0 2 0,-3 2-1 16,-3 0 2-16,-3 5 0 0,-3-1 3 15,-3 3 1-15,0 2 3 0,-3 3 7 0,-2 2 1 16,0 0 4-16,0 2-4 0,-2 1-1 16,0 1-3-16,-3 4-7 0,-1 0-3 15,-1 2-1-15,-1 3 1 0,0 3-3 0,0 1 1 16,-2 3 2-16,2 0 1 0,1 3 1 15,3-1 0-15,0 1 2 0,4 2 4 0,0-2 0 16,2-1 1-16,4 0 1 0,2-1 5 16,4-1 4-16,4-2 0 0,1-5 1 15,7 0-1-15,1-3 0 0,3-4-7 0,4-2-2 16,2-4-2-16,1-4-2 0,-2-1-2 15,0-4 0-15,-4-1 2 0,-3-4-1 0,-3-1-6 16,-4-3-1-16,-2-1-1 0,-5 1-3 16,-1 1-1-16,-4 1 0 0,-3 3 3 0,-1 2 0 15,-2 6 2-15,1 0 0 0,-4 3-2 0,0 4-3 16,-2 1 2-16,-2 4 0 0,-1 2-2 15,-1 5 0-15,0 1 4 0,-2 3-1 16,2-1-1-16,1 1 2 0,-1 1 1 16,2 2 1-16,1-2-1 0,2 1 0 0,-1 1 2 15,2-2-1-15,1 1 1 0,1-3-1 16,1 4 1-16,4-5 3 0,0 1 2 0,5 0-1 15,1-2 2-15,4 0 0 0,4-4 0 16,6-1-2-16,2-3 0 0,6-2 0 0,5-2-5 16,1-3-5-16,3-1-6 0,-1-4-5 15,0-3-4-15,-2-1-2 0,-2-2 0 0,-4-2 2 16,-3-4 8-16,-4 1 4 0,-2-3 0 15,-5-1 3-15,-4 1 4 0,-4 0 1 16,-3 3 2-16,-4 1-2 0,-2 2 2 0,-4 5-2 16,0 0 0-16,-5 4-2 0,-2 2-1 15,-3 2 1-15,-2 4 0 0,-1 1-3 16,-3 6 3-16,-1 0-1 0,0 4-1 0,0 3 0 15,-1 4 0-15,2 1 0 0,1 2 2 16,1-1 0-16,4 1 1 0,2 2 2 0,2-3 1 16,3 3 1-16,1-2 2 0,4-2 0 15,2-1 1-15,4 0 0 0,3-2 2 16,4-4 2-16,5-2-3 0,4-2 1 0,7-1-1 15,4-6 0-15,5 0-2 0,3-4-10 16,2 0-9-16,-2-4-16 0,0-2-12 0,-2-1-11 16,-5-1-8-16,-3-2 1 0,-4 0 6 15,-4 1 11-15,-3 0 12 0,-5 0 7 0,-4 2 11 16,-3 0 6-16,-2 2 6 0,-4 2 5 15,0 0 4-15,-4 1 5 0,1 2 3 0,-2 1 0 16,-1-1-2-16,0 1-2 0,-3 3-4 16,-1 0-3-16,0 4-3 0,-3 2-1 0,0 4 2 15,-2 1 1-15,2 0 5 0,0 2 9 16,2 3 6-16,0 1 4 0,2 1 2 15,2 0 3-15,2 0 2 0,0 0-9 0,5-1-1 16,2 0-2-16,1-1-1 0,5-1-2 16,2-1-2-16,5-3-1 0,4-3-2 15,3-4-2-15,4-2-1 0,3-4-3 0,1-2-2 16,0-5-1-16,-1-2-3 0,-2-2-1 15,-3-3-2-15,-2-2-1 0,-4-3 0 0,-2 3 1 16,-4-1-1-16,-2 2 0 0,-2 5 0 16,-3 1 1-16,-2 3 0 0,0 1-5 15,-4 4 0-15,-1 1-1 0,-1 4 0 0,-4 0-1 16,0 4 1-16,-1 2 5 0,-2 3 2 15,1 0 2-15,-1 2 2 0,1-3 1 0,2 3 1 16,-1-2 3-16,2 0-1 0,1-1 0 16,2 0 0-16,1-3 2 0,1 0-1 0,5-1 1 15,-1-1-1-15,5-1 3 0,5 0-1 16,2-3 1-16,5-2-1 0,1-3-3 0,2 2-2 15,-1-3-2-15,0 0-1 0,-4 0-5 16,0-3 1-16,-4 2 0 0,-2-2 2 0,-3 2 0 16,-3-2 1-16,-1 0 1 0,-4 1 0 15,0-3 1-15,-3 1 0 0,-3 2-1 16,1-3 3-16,-2 1-1 0,0 1 2 0,-1 0 0 15,1 2-1-15,-1-1 3 0,1 0-2 16,2 1 1-16,-1 2-3 0,1 0-1 0,0 0 0 16,0 0 0-16,1 3-1 0,1-3-1 15,-1 3 0-15,1 0 0 0,-2 0-2 16,1-1 0-16,1 2 2 0,-2-1-1 0,1 0 2 15,1 1 3-15,-1-1 0 0,-1 1 2 16,2-2-2-16,-1 1 0 0,0 0-2 0,-2-1 0 16,1-1-1-16,1 0-2 0,0-1 0 15,-2 1 1-15,0 0-1 0,0-1-2 16,2 1-1-16,0 0 0 0,-1-1 0 0,0 2-2 15,0-2 3-15,1 2 0 0,-1-2 1 16,1 3 1-16,-2-1 1 0,3-1-1 0,-1 0-2 16,0 1 1-16,-1 0-1 0,-1-1 0 15,2 0 0-15,0 1-1 0,-2 0 2 16,3-1 1-16,-1 0 0 0,-1 3-1 0,1-2-1 15,1 1 0-15,-2-2 0 0,1 2-1 16,1 0 1-16,-1-1 0 0,-1 2 0 0,2-3 1 16,-1 3 0-16,0 0 0 0,1 0 1 15,-2 0-2-15,1-1 0 0,1-2 0 16,-2 0 0-16,0 1 2 0,2 0-1 0,-2-1 5 15,1 1 1-15,1 0 6 0,-1 1-5 16,-1 0 1-16,-1-1-2 0,2-1-2 0,0 3 1 16,-1-1-4-16,0 1 4 0,0-2-3 15,1 1 1-15,-2 1-2 0,0-1 1 0,1 0-1 16,-3 1-1-16,1-1 0 0,0 1 1 15,0-2 1-15,-1 1-1 0,-1 0 0 0,1-1-1 16,-1 0 1-16,1 0-1 0,-1 2-2 16,1 0 1-16,-1-2-2 0,1 1 1 0,-1 1-2 15,1-3 1-15,-1 3 1 0,-1-2 0 16,0 0 2-16,-1 2-1 0,-2-2 2 15,1 1-2-15,-1 0 0 0,-2-1 0 0,1 1 0 16,-2-1-1-16,1 1 1 0,0-1 1 16,-1 1-1-16,1 1-1 0,-1-1-1 15,2-1 0-15,0 2-1 0,0 0 1 0,0 0-1 16,0 0 2-16,-1 0 0 0,-2 2 1 15,2-1 1-15,0-1-1 0,-1 1 1 0,1 2-2 16,-1-2 1-16,0 0-1 0,-1-1-1 16,2 1 1-16,-1-1 0 0,1 2 2 0,-1-1 2 15,1-1-3-15,1 1 0 0,-1 1-1 16,-1-2 0-16,1 0-2 0,0 0 2 15,-1 2 0-15,-1 0 0 0,1-2 1 0,-2 0 1 16,-2 2 0-16,1-1-4 0,-1-1 4 0,-1 0 0 16,0 1-1-16,0 1 0 0,1-2 1 15,-1 0-1-15,0 0 1 0,0 0 1 16,1 0 0-16,1 0 0 0,1 0-2 0,1 0 1 15,0 0-1-15,-1 0 0 0,1 0-1 16,-1 0 1-16,0 0 0 0,-1 0 2 0,-1 0-1 16,2 0 1-16,-3 0 0 0,2 0-3 15,-2 0 0-15,0 0 0 0,-1 0 1 16,-1 0-1-16,1 0 4 0,0 0 1 0,1 0 0 15,-1 0 0-15,1 0-2 0,-1-2-1 16,1 1-1-16,-2 1 1 0,3-1-1 0,-1-1-1 16,0 2 1-16,1 0 0 0,-1-2-1 15,2 0-2-15,-1 2 0 0,0 0 3 16,0 0-2-16,1-3 0 0,-1 3 0 0,1 0 1 15,-1 1 1-15,1-1-1 0,0 0 1 16,0-1 0-16,-1-2 1 0,0 3-1 0,0-1-1 16,-1 1 2-16,0 0-1 0,-1 0-1 15,-2 0 0-15,-1 0 1 0,0 1 0 0,-1-1 0 16,1 2-1-16,-3-1 1 0,2 0 0 15,-2 1-2-15,2-2 0 0,-1 4 2 0,1-4-1 16,1 3-3-16,1-2 3 0,1 1 3 16,1-2 1-16,1 4-2 0,1-4 1 15,1 2 2-15,1-2-3 0,1 1 0 0,1-1 0 16,1 1-2-16,0 1-1 0,-1-2 3 15,0 1-1-15,-1-1 0 0,1 1 0 0,1 0 1 16,0-1 1-16,-1 1-2 0,0 1 0 16,-1-2 0-16,0 1 0 0,-1-1 3 0,0 3-2 15,-2-3 3-15,2 0-2 0,-1 0-1 16,-1 0 2-16,2-3-2 0,0 3 2 15,0-1-3-15,1 1 0 0,-1 0-1 0,0-2-1 16,0 1 0-16,1 1 0 0,0-1 1 16,0 1 0-16,1 0 0 0,0 0-2 0,-1 1 0 15,2-1-1-15,0 1 2 0,-1 1 0 16,1-1 2-16,0 2 1 0,-2-2 1 15,0 0-2-15,2 1 0 0,-2 1 1 0,3-2-2 16,-1 0 1-16,1 2 0 0,-2-2 0 16,1 1-1-16,-2-2 0 0,0 3 1 0,1-2 1 15,-1-1 0-15,0 2 1 0,0-1 1 16,2-1-2-16,0 0-1 0,-1 0-1 15,-1 0 2-15,2 0-1 0,1 0 0 0,0-1 2 16,1 1 1-16,1-2-3 0,2 2 0 16,-1 0-1-16,2 0 0 0,1 0-1 0,-1-1 1 15,1 1 1-15,-4 0 0 0,3-1 0 16,-1 2 1-16,1 0-1 0,1-1-1 15,1 2 0-15,-3-4 0 0,0 1-1 0,-1 1 1 16,-1-3 1-16,-2 3 1 0,-1-2-3 16,1 1 3-16,-1 0 1 0,1-1 0 0,-2 1 0 15,4-1-1-15,-2 2 4 0,4-2-4 16,0 1 0-16,0 0 0 0,0 1-2 0,3-1 1 15,-2 0 0-15,2 1-1 0,-1-3 1 16,1 3-1-16,-2 0 2 0,2-1-1 0,-1 1 0 16,0 0 3-16,1-2-1 0,-1 1-2 15,1 1 0-15,0-1 0 0,-1 0 0 16,1 1-1-16,-1-1 1 0,-1 1 1 0,2 0-2 15,-3-2 1-15,2 1 1 0,-1 1-1 16,1-1-1-16,-2 1-1 0,0-2 2 0,-1 2-1 16,-1 0 0-16,1-2 0 0,0 0 1 15,-2 2 0-15,1-2 1 0,-2 1-1 16,0 0 0-16,0-1 0 0,-2 2 1 0,1-2-2 15,0 0 1-15,-2 2-1 0,1 0 1 16,0 0 0-16,-1 0-1 0,2 0 1 0,-2 0 0 16,0 0 2-16,2 0 1 0,-1 2-2 15,1 0 1-15,0-2-1 0,-1 0-1 16,1 0-2-16,-1 0-1 0,-2 0 3 0,0 2-1 15,0-1 0-15,-3-1 1 0,-1 1 0 16,1 1 1-16,-1-2-1 0,1 4-1 0,-1-4 1 16,1 2-2-16,1-2 1 0,1 1 0 15,1-1 0-15,2 1 2 0,1 1 0 16,0-2 1-16,1 0-1 0,2 0-1 0,1 0 0 15,1 0 0-15,0 0 1 0,3 0-2 16,-1 0 1-16,-1-2 0 0,1 2 0 0,-1-1-1 16,1 1-1-16,-1-1 2 0,-1 1-1 15,-1-2-1-15,-2 2 0 0,1 0-1 16,-2 0 1-16,0 2 1 0,-2-2 1 0,1 1 0 15,-2-1 0-15,1 3 1 0,-3-1 0 0,0 0-1 16,1 0 0-16,-2-2 0 0,1 0 1 16,-1 0 0-16,-1 0 0 0,2 0-1 0,-1 0 0 15,1 0 0-15,-1 0-2 0,1 0 1 16,1 0-1-16,-2 0 0 0,2 1 1 15,-1-1-2-15,-1 5 2 0,1-3 1 0,-1 2 1 16,-1-1 0-16,0-2 1 0,0 0-1 16,1 1 1-16,-1 1-2 0,0-2 2 0,-1 2 1 15,1 0-2-15,-2 0 0 0,3 0 1 16,-1-1 0-16,1 0-1 0,-1 0-1 15,3-1-1-15,0-1 1 0,3 0 2 0,-1 0-1 16,1 0-1-16,0 0 0 0,1-1 3 16,-2-1-1-16,2 2-2 0,0-2-1 0,0 1 1 15,0-2 0-15,0 3-1 0,2-1-2 16,-1 1 3-16,0-1 0 0,-1-1 1 15,3 2-1-15,0 0-1 0,-3-2 1 0,1 1 0 16,1 1 0-16,-4-1-2 0,2-1 1 16,-1 2 2-16,1-1-2 0,0 1-2 0,-2-1 2 15,4-1 1-15,-2 2-1 0,0 0-1 16,0-2 1-16,-2 2 2 0,2-1-3 0,0-2 0 15,2 2 2-15,1 2 0 0,-1-1 0 16,2 0 0-16,2-1 0 0,-1-1-1 0,2-1-1 16,-1 2 2-16,1 0 1 0,0 0 0 15,-1-2-1-15,1 2-1 0,-1-2 1 16,-1 2-2-16,2 0 1 0,-3 0-2 0,0 2 1 15,-2-1 3-15,1 0-2 0,-2 0-1 16,0-1 0-16,-1-1 1 0,0 1-1 0,0 1 2 16,0 0 0-16,-1 0-1 0,-3 0-2 15,0 1 3-15,0 1-1 0,-1-2-1 16,1 1 1-16,2-1 1 0,-1 1 2 0,1 0-2 15,1-1 1-15,0 0 0 0,1 0 1 16,0 0-1-16,0 1 0 0,1-1 0 0,2 2 0 16,-2-2 0-16,3 0-2 0,-1 0 0 15,0 0 1-15,-1 0 0 0,1 1 0 16,1-1-1-16,-2 3 0 0,-1-3 1 0,0 1 0 15,1 0 0-15,-2 0-2 0,0 0 1 16,1 1 2-16,-1-2-1 0,0 3 0 0,-3 0 1 16,2-2 2-16,0 1-1 0,-2-2-2 15,0 0 0-15,2 0 0 0,-1 0-1 16,1-2 1-16,2 2-1 0,2-1 2 0,1 1-1 15,-1-1 0-15,3-1 0 0,-1 2 0 16,2-1 1-16,0 1-1 0,-2 0 0 0,4 0 0 16,-3 0 0-16,1 0-2 0,0 0-3 15,0 0 2-15,-1 0 1 0,-2 0-4 16,1 1-1-16,-1-1 2 0,-1 2 2 0,3-2-1 15,-1 0-1-15,1 0 4 0,-1 0 0 16,1 0 0-16,-1 0-3 0,-1 0 2 0,0 0 1 16,-1 0-2-16,3 1 1 0,-2-1 0 15,0 0 2-15,0 1 0 0,-1-1-1 0,-1 2 1 16,0 0 0-16,-1-1-1 0,1 0-1 15,-1 2 0-15,0 0 1 0,-1 0-1 0,0 0 1 16,2-1 1-16,0 0 1 0,1 0-1 16,0-1 0-16,1 2-1 0,0-2 0 0,0 0-2 15,0 3-1-15,1 0 0 0,0-2 1 16,-1 0-4-16,2 0-2 0,-1-2-1 15,1 1 0-15,-1-1 0 0,1 1 0 0,-1 1 1 16,1 0 2-16,-2-1 0 0,-1 2 2 16,1-2-2-16,-2 1 3 0,3 0 1 0,0 0 0 15,-1-2 2-15,2 2-1 0,-2-2 1 16,1 0-1-16,-1 0-3 0,2 0 0 15,-1 0 0-15,2 0 0 0,-1 0 1 0,-1 0-2 16,1-2 2-16,-1 2-2 0,1-1 3 16,-1 0-1-16,-1 1-3 0,2 0 5 0,-1 0 0 15,1 0-1-15,-1 0 0 0,1 0 2 16,-1 0 1-16,1 0-1 0,1 1 0 15,-2-1 1-15,1 1 1 0,-2 1-2 0,1 0-4 16,0-1 4-16,-3 0 1 0,1-1 0 16,0-1 0-16,0 1 0 0,-2 0 5 0,3 0-2 15,-1 0-1-15,-1-1-1 16,1-1 0-16,0 2-1 0,0 0 1 0,1 0-2 15,-1-2 1-15,1 2 1 0,0-2-1 0,1 0 0 16,1 0 0-16,-1 1 0 0,1 0 0 16,-1-1-1-16,2 1 0 0,0 0-2 0,0 0 2 15,0-1 0-15,0 1 0 0,1 1 6 16,0-1-2-16,0 1 2 0,1-2-3 15,-2 1 0-15,1 1-1 0,1-1-5 0,0 0 4 16,-1 1-1-16,2-1 1 0,-1 1 1 16,-1-2 1-16,2 1-2 0,1 0-1 0,-1 1 1 15,-1 0-2-15,2 2-1 0,-2 0 1 16,0-2 2-16,1 1 0 0,-1-2 1 0,1-1 0 15,1 1-1-15,0 0 0 0,0 1 0 16,0 0-1-16,0 0 0 0,0 0 0 0,-1 0 1 16,1 0-1-16,-2 0 1 0,2 0 1 15,0 0 0-15,0 0 1 0,0 0 0 16,-1-2 0-16,1 2-2 0,0 0 0 0,0 0-4 15,0 0 1-15,1 2-4 0,-1-2 1 16,2 4-1-16,-1-2-1 0,2 3 2 0,1 4 2 16,0 0 2-16,2 5 0 0,0 2 2 15,1 0-28-15,0 3-77 0,1 3-119 16,1-1-105-16,-2 0-84 0,-2-1-153 0,-1-1-177 15,0 0-33-15,-2-2 62 0,-1-1 71 16,-1-1 70-16,-1-1 143 0</inkml:trace>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28.3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444C3C6-8AFD-4D7F-9D58-C2BB3D9A397D}" emma:medium="tactile" emma:mode="ink">
          <msink:context xmlns:msink="http://schemas.microsoft.com/ink/2010/main" type="inkDrawing" rotatedBoundingBox="2584,7331 3592,7486 3586,7521 2579,7366" shapeName="Other">
            <msink:destinationLink direction="with" ref="{F373CF8F-D979-47CB-9A5D-DE42F4C547A6}"/>
          </msink:context>
        </emma:interpretation>
      </emma:emma>
    </inkml:annotationXML>
    <inkml:trace contextRef="#ctx0" brushRef="#br0">0 15 172 0,'-1'-4'350'0,"2"0"29"0,3 1 16 16,2 2-75-16,3-1-104 0,6 2-71 16,3 2-39-16,7-1-10 0,5 4-1 0,7 1-3 15,7 0-8-15,6 0-7 0,5 3-3 16,4-1-15-16,3 2-13 0,1 0-15 15,0 0-7-15,0 0-10 0,-3 3-7 0,-3-2-3 16,-5 1-11-16,-4-1-21 0,-5-1-37 16,-5-4-65-16,-6 0-116 0,-5-3-137 0,-6-4-64 15,-6-3-18-15,-4-4 16 0,-7-1 51 16</inkml:trace>
  </inkml:traceGroup>
</inkml:ink>
</file>

<file path=ppt/ink/ink1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28.3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373CF8F-D979-47CB-9A5D-DE42F4C547A6}" emma:medium="tactile" emma:mode="ink">
          <msink:context xmlns:msink="http://schemas.microsoft.com/ink/2010/main" type="inkDrawing" rotatedBoundingBox="2947,7879 3252,7231 3386,7294 3081,7942" semanticType="callout" shapeName="Other">
            <msink:sourceLink direction="with" ref="{C444C3C6-8AFD-4D7F-9D58-C2BB3D9A397D}"/>
          </msink:context>
        </emma:interpretation>
      </emma:emma>
    </inkml:annotationXML>
    <inkml:trace contextRef="#ctx0" brushRef="#br0">805-58 294 0,'-23'-9'399'0,"3"2"29"0,1 3 19 15,3 4-118-15,-1 4-115 0,1 3-76 16,-1 8-46-16,-1 4-26 0,-1 4-15 0,1 3-9 15,-3 3-10-15,4 3-9 0,-3 2-4 16,2 1-3-16,2 0-3 0,1 3-2 0,0 0-1 16,1 2-2-16,3 0-8 0,1-1-29 15,5 0-68-15,-1 0-133 0,3-4-132 16,5-4-71-16,2-5-33 0,6-6 8 0,1-6 55 15</inkml:trace>
  </inkml:traceGroup>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7:28.38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68F3DFC-33B1-442B-86A9-205B561B0476}" emma:medium="tactile" emma:mode="ink">
          <msink:context xmlns:msink="http://schemas.microsoft.com/ink/2010/main" type="inkDrawing" rotatedBoundingBox="321,7660 2767,7433 2777,7540 331,7767" shapeName="Other"/>
        </emma:interpretation>
      </emma:emma>
    </inkml:annotationXML>
    <inkml:trace contextRef="#ctx0" brushRef="#br0">-2058 398 62 0,'-9'-5'69'0,"4"1"-12"15,-2 1 2-15,3-3 9 0,-2 2 5 16,1 2 4-16,-1 0 9 0,1-1 17 0,-1 0 15 16,2 1 13-16,0 1 9 0,0-2 14 15,1 1 6-15,-1-1-4 0,0 1-11 16,0 0-23-16,-2-1-17 0,1-1-9 0,-1 2-2 15,-1-1-7-15,1 1-6 0,-3 0-2 16,2-2 4-16,-2 2-10 0,1 1-17 0,-2-2-9 16,2 2-9-16,-1 0-4 0,1-1-8 15,1 2-8-15,2 0 1 0,1-2-5 16,-1 2 0-16,4 0-1 0,2 2-2 0,2-2 1 15,6 3 1-15,4-2 1 0,8 3 2 16,9-2 3-16,10 4 0 0,10-5 0 0,9 2 0 16,10-3 0-16,8-3-4 0,8 0-2 15,9-4 5-15,7-2 3 0,7-1 0 16,6-1 4-16,4-4 4 0,2 2 4 0,0-1-8 15,-2 0-2-15,-4-1-6 0,-1 3-2 0,-7-2-2 16,-6 2 0-16,-7 3-1 0,-9 3-4 16,-9-1 0-16,-7 2-1 0,-11 0-3 0,-8 2-1 15,-8 1-1-15,-8 1 1 0,-7-2 0 16,-5 3 0-16,-3-1 0 0,-3 1-1 15,-6-1-2-15,1-1 2 0,-3 2-1 0,-2 0 2 16,0 0-1-16,-1 0-2 0,-2-2-4 16,3 2-13-16,-3-1-9 0,2 0-14 0,1-2-11 15,0 0-15-15,2-1-26 0,-2-1-37 16,1 0-79-16,-3 0-121 0,-3-3-105 15,-2 2-47-15,-2 1 0 0,-1-2 30 0,-4 1 79 16</inkml:trace>
  </inkml:traceGroup>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33.27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8 129 42 0,'-2'-4'116'0,"1"1"-13"0,0-1-7 16,-1 1 4-16,1 1 8 0,0 0 13 0,1-1 17 16,-2 1 16-16,2 0 14 0,0 1 12 15,0-1 5-15,2-2-1 0,-2 3-2 0,1-2-7 16,-1 2-10-16,0 0-16 0,0 0-16 15,0-1-22-15,0 2-26 0,0 0-19 16,0 0-17-16,0 0-14 0,-1 0-10 0,1 0-7 16,-2 2-5-16,2-2-7 0,0 1 0 15,0 1-3-15,0 1 0 0,0 3-2 0,2 0 4 16,0 4 0-16,1 1-1 0,0 2 2 15,0 3 1-15,-1 0 0 0,2 3 0 16,2 0-1-16,-2 0-1 0,2 1-2 0,-1-2 1 16,-1 1-1-16,0-1-3 0,0 0 2 15,1-3-2-15,0-1 0 0,-2 0 0 0,1-2-1 16,-1-2 0-16,-1 0 1 0,0-4 1 15,-1 0 2-15,1 1 0 0,-1-4 0 0,-1 2 0 16,1-3-2-16,-1 1 3 0,0 0 3 16,0-3 5-16,0 1 7 0,0-1 7 0,0 0 5 15,0 0 3-15,0 0-2 0,0 0-2 16,0 0-4-16,0 0-2 0,0-1-5 15,0 1-2-15,0-2-4 0,2 1-1 0,-2 1-3 16,1 0-2-16,-1-1 0 0,1-1-2 16,1 2 1-16,-1 0 1 0,1 0-1 0,0 0-2 15,4-2 0-15,-2 1-3 0,3 0 2 16,1-2-1-16,0 0-1 0,2 3 0 15,2-2-1-15,1 0 0 0,-1-1-2 0,3 0-1 16,3 3 2-16,-1-3-1 0,3-1 2 16,-1 2 1-16,5-2 1 0,-2 0 2 0,3 0-3 15,-1 1-2-15,2-1 0 0,1-1-2 16,0 0-2-16,2 2 0 0,-1-1 1 15,0-2 3-15,0 4-1 0,-2-2 2 0,0 2 0 16,-1-2 0-16,0 2 0 0,-2-1 2 16,2 2-3-16,-2 0 0 0,-1-2 2 0,2 3 1 15,-1-1 0-15,0 0 0 0,-1-1 0 16,2 1-1-16,-1 0 3 0,0 0 0 15,1-2-2-15,-1 2-1 0,2 1 0 0,0-2 1 16,1-1-2-16,0 2 0 0,0-1 0 16,0 1 0-16,2-2-1 0,-2 3-1 0,0-2 1 15,0 1 0-15,-1 0-1 0,-2-2 2 16,1 3 0-16,-2-1 0 0,0-1 0 15,-2 2 0-15,-2 0 0 0,1 0 0 0,-1 0 0 16,-1 0-1-16,-1 0-1 0,1 0-2 16,-2 0 0-16,1 0 2 0,1 0 1 0,-2 0 0 15,2 0 1-15,-2 0 0 0,1-2 1 16,1 1-1-16,1 1 0 0,-1-3-1 15,3 3 0-15,-2-1-2 0,1 1 1 0,-1-1-1 16,0-1 2-16,-2 2 0 0,2 0 1 16,0-2-1-16,0 2 2 0,0 0 0 0,-1-1-1 15,1 1 3-15,0 0-3 0,0-1 3 16,0 1-2-16,0-2 2 0,1 2-2 15,-1 0 0-15,1-1 2 0,-1 1 0 0,1-1-2 16,-1 1 0-16,0-1 1 0,0 1 1 16,-2 0-2-16,2 0-2 0,-1-1 1 0,-1 1 0 15,1 0-2-15,-2 0 1 0,1 1 0 16,1-1 0-16,-2 0 1 0,2 0 0 0,-2 1-1 15,1 0 0-15,1-1-1 0,-2 1 3 16,0-1 0-16,0 2 0 0,0-2 1 16,0 0 1-16,0 0-1 0,1 0-1 0,0 0-1 15,-1 0 1-15,3 0 2 0,-1-2-2 16,1 2-1-16,-1-1 1 0,1 1 0 0,-1-1-2 15,1 1-1-15,0-1-1 0,-2 1 0 16,2 0 1-16,-2 0-1 0,1 0 1 0,-2-1 2 16,2 1 0-16,-4 0-4 0,1 0 1 15,1 0 3-15,-1 0-1 0,1 0-2 16,0 1 0-16,0-1 3 0,0 0 0 0,1 0 0 15,-1 0 0-15,1 0 0 0,1 0-1 16,1 0 0-16,-1 0-2 0,1 0 3 0,2-1 1 16,0-1 0-16,-1 2 4 0,3-1 1 15,2 1 1-15,-2-1-3 0,3-1-1 16,-1 0 0-16,2 1-3 0,-1-2-1 0,1 2 1 15,0 0 0-15,2 0-2 0,-1-2 2 16,1 2 0-16,1-1 1 0,0 2 0 0,1-3-1 16,0 2 1-16,0-1 0 0,1 1-1 15,-2 1 0-15,-2-1 0 0,1-1 2 16,-1 2-1-16,-1 0-1 0,2 0 0 0,-2 0-1 15,1 0 0-15,-2 2-3 0,0-1 1 16,0 2 0-16,1-2 2 0,-1 0-1 0,-1 1 1 16,1 0-1-16,1-1 1 0,0 0 1 15,0 1-2-15,1-1 2 0,0-1 1 16,-1 1 1-16,-1-1 0 0,0 0-2 0,-1 0 1 15,1 0-1-15,0 0-1 0,1 0 0 16,-1 0 1-16,-2 0 0 0,1 0 2 0,0-1 2 16,0 1-1-16,-2 0-1 0,1 0-3 15,-2 1 1-15,-1 0-2 0,1-1 0 16,-2 1 0-16,2 1 0 0,-1-1 2 0,0 1 0 15,0 0 0-15,1-1 2 0,0-1-1 16,-1 1 1-16,1-1-1 0,-2 2 0 0,2-1 0 16,-1-1 1-16,1 1-1 0,-2 0-1 15,1-1-1-15,-1 1 0 0,1-1 0 16,0 2 0-16,-1-2-3 0,0 0 1 0,0 0 3 15,1 0 0-15,-1 0 0 0,2 0 0 16,-1 0-1-16,1 0 1 0,1 0-1 0,-2 0 0 16,2 0-2-16,-1 0 2 0,1 0 1 15,-1 2-3-15,1 0 2 0,-2-2-2 16,2 3-2-16,0-4 2 0,-1 1 0 0,-2 0 2 15,2 0 1-15,-3 1 2 0,1-1 3 16,-1 1 0-16,0-1-2 0,-2 3-1 0,2-3-1 16,-1 1 0-16,-1 1-1 0,1-2 0 15,-2 0 1-15,1 0 1 0,1 0-1 0,-2 0 0 16,1 0-1-16,1 0 0 0,-1 0 5 15,1 0-1-15,-1 0-1 0,0 0-2 16,-1 0-1-16,0 0-1 0,0 0-4 0,0-2 2 16,0 1 1-16,0 1 2 0,0-3 0 15,1 3 1-15,0-1-1 0,-1 1 1 0,2 0 0 16,-2-1 2-16,0-1-1 0,0 2 1 15,0 0-3-15,-1 0-1 0,0 0 0 0,-2 0 1 16,-1 0 0-16,0 0-2 0,0 0 2 16,0 0 0-16,0 0-1 0,0 0-1 15,0 0 3-15,0 0 1 0,1 0-2 0,1 2 0 16,-1-1 0-16,2-1 0 0,0 0-2 15,1 0-2-15,0 0 1 0,0-1 2 0,-1-1 1 16,1 2 1-16,-3 0-1 0,1 0 1 16,0 0 0-16,-2 0-1 0,0 0-1 0,-1-2 0 15,0 2-1-15,-2 0 2 0,2-1-1 16,-2 1 3-16,1-1-1 0,0-1 0 15,0 2 0-15,2-1-1 0,0 1 1 0,0-1-2 16,0 0 1-16,2 1-5 0,-2-1 3 16,0-1 0-16,0 1 2 0,-2-2 1 0,2 3-1 15,-2-1 3-15,-1 0 0 0,-1-2-1 16,-2 2-1-16,2 1 3 0,-3-1 0 15,0 0 0-15,-1 1-2 0,0 0 3 0,-2-1-3 16,1 1-3-16,-1-2 1 0,2 1 0 16,-2 1 0-16,2-1 0 0,1 1-1 0,-1-2 2 15,1 2-1-15,1-3-1 0,-1 2 1 16,1 1-1-16,-1-2 0 0,0 1 0 15,-1-2 1-15,1 3 1 0,-2 0 2 0,1-2-3 16,0 0 2-16,-2 2 0 0,1-2 1 16,0 1-3-16,1-2 0 0,0 3 3 0,0-2 1 15,-1 0-2-15,1 0 1 0,1-2-1 16,-1 2 3-16,-2-2-3 0,2 1 1 15,0-1 12-15,-2 0 14 0,1 0 15 0,-2 1 12 16,0-1 10-16,0 1 5 0,0-3-8 16,0 2-11-16,-2 0-13 0,1 1-12 0,1-1-8 15,-1 1-6-15,-1-1-2 0,1 0-3 16,-1 2-2-16,1-2 0 0,-2 0-2 15,3 0 2-15,-1 1 0 0,0-3-1 0,-2 2 1 16,1-2-4-16,1 3 1 0,0-4 4 16,-2 3 20-16,0-2 19 0,0 3 16 0,1-1 13 15,-1-1 10-15,-1 3 3 0,1-2-16 16,0 1-14-16,-1 1-18 0,1 0-9 15,-1-1-8-15,0 2-6 0,0-1-5 0,1-2-4 16,-1 2 6-16,0 1 14 0,3-2 14 16,-2-1 15-16,0 4 11 0,0-4 10 0,1 0 12 15,-1 0-5-15,2 0-8 0,-1 2-12 16,1-2-5-16,-2 1-14 0,2 0-12 15,-1 2-12-15,0-2-7 0,0 2-4 0,1 0-4 16,-1 0-1-16,0-1 3 0,0 1-5 16,0 0-2-16,-1-1 1 0,0 2-2 0,0 0 1 15,-1 0-5-15,1-3 5 0,1 2-1 16,-1-1-1-16,-1 0 0 0,0 0 1 15,1-1 0-15,-1 2 1 0,1-1 1 0,-2 1-1 16,0-2 2-16,1 3-4 0,-1-2-1 16,-1 1-1-16,1 0-1 0,-1-1 1 0,-1 2 0 15,-1 0 2-15,0 0 0 0,0 0 1 16,-2 0-1-16,0 0-1 0,1 2-1 15,-1-1 3-15,1-1 0 0,-1 1-6 0,0 1 2 16,2-2 3-16,-2 0 1 0,2 0-1 16,-1 2-1-16,0-1 5 0,1-1-3 0,-2 1 1 15,2-1 0-15,-3 2-1 0,0-1 0 16,-1-1-1-16,-2 1 0 0,-1 1 0 0,-2-2-1 15,0 0 0-15,-3 0 0 0,0 0 2 16,-2 2 1-16,-2 0-2 0,2-2-1 0,-1 3 1 16,0-2 0-16,1 1-3 0,0-2 1 15,0 3 1-15,2-2 1 0,1 1 1 16,0-1-1-16,2 1 3 0,-1-2 1 0,2 2-3 15,-1-1-1-15,2-1 1 0,0 0 0 16,0 0 0-16,0 0-2 0,0 0 1 0,1-1 0 16,-1 1 1-16,1 0 0 0,0 0-1 15,-1 0 0-15,0 0 0 0,1 0 2 16,-1 0-6-16,0 0 3 0,0 0 2 0,0 0 0 15,1 0 1-15,0 0-1 0,-1 0 5 16,1 0-4-16,1 0-2 0,-2 1 0 0,-1-1 1 16,1 1 1-16,0-1-1 0,1 1 0 15,1 1 0-15,-2-2 1 0,1 1-1 16,0 0-1-16,2-1 1 0,-2 0 0 0,2 0-2 15,-1 0 1-15,1 0 0 0,-1 0 0 16,1 0-1-16,0 0 0 0,-1 0 1 0,1-1 0 16,0 0-1-16,-2 1 0 0,0-2 0 15,0 2 0-15,-1 0 0 0,-1-1 2 0,-2 1 0 16,0-1 0-16,0 1-1 0,0 0 0 15,0 0 1-15,0 0-1 0,-1 0 0 0,0 1-1 16,0-1 0-16,-1 1 2 0,1 1-2 16,1-2-2-16,0 0 2 0,1 0 2 0,-1 0 0 15,1 0-1-15,-1 0 3 0,0 0-2 16,-1 0 0-16,1 0-1 0,-1-2 0 15,-2 2-1-15,2 0 0 0,1 0 1 0,-1 0 0 16,1 0 0-16,-1 0 0 0,0 0 3 16,-1 0-2-16,1 0-1 0,0 0 1 0,0 0 1 15,1 0-1-15,0 0-2 0,1 2 0 16,-1-2 1-16,3 0 1 0,-1 0-1 15,1 0 1-15,0 0 3 0,-1 0-1 0,1-2 2 16,0 1-4-16,0 1 1 0,0-1-1 16,1 1-1-16,0-1-1 0,1-1 0 15,-1 2 0-15,2-2 1 0,-1 1-1 0,1 1 0 16,-1-2-1-16,1 1 2 0,0 1 0 15,-1-1 1-15,0-1-1 0,0 2 0 0,1 0 0 16,-2 0-1-16,2 0 2 0,-2 0-1 16,0 0 0-16,-1 0-1 0,0 0 0 15,0 2-1-15,1-1-4 0,0-1 3 0,-1 0-1 16,0 0 3-16,0 0 1 0,-2 0 0 15,1 0 0-15,-1-1 0 0,0 1 0 0,0 0 0 16,1 0 0-16,-1-2 0 0,-1 2 0 16,0 0 2-16,0 0 0 0,1 0-1 15,-1-2 1-15,0 2-3 0,0 0 0 0,0 0-1 16,0 0-2-16,0 0 1 0,0 0 2 15,0 0 1-15,-1 0-1 0,0 0 1 0,0 0 2 16,-2 0-1-16,2 0-1 0,-3 0 0 16,0-1 1-16,0 1 1 0,-2-1-2 0,1-1 1 15,1 2 0-15,-3-4 2 0,2 4-2 16,-2 0 0-16,2 0-1 0,-2-2 0 0,2 1 0 15,-1 0 0-15,2-1 2 0,2 2 0 16,-1 0 1-16,2-1 1 0,0 1-1 0,1 0 0 16,-2 0-3-16,3 0-1 0,-1 0-1 15,-2 0 0-15,3 0-1 0,-1 0 2 16,0 0 0-16,-1 0-2 0,1 0-1 0,-2 0 4 15,1-1-5-15,0-1 2 0,-2 2 0 16,2 0 3-16,-2 0-2 0,2-2 1 0,-1 1 2 16,-2 1-2-16,-2 0 0 0,1 0 1 15,-1 0 1-15,0 0-1 0,-1 1 0 16,-4 1 1-16,-1-2-1 0,-2 3 0 0,-1 0-1 15,-1-1 1-15,-1 0 0 0,1 2-2 16,1-2 3-16,-1 0-2 0,1 0 1 0,1 1 0 16,0-2 1-16,2 1 0 0,1-1 0 15,0 0 0-15,3 0 2 0,0-1-2 16,1 2 1-16,3-1-2 0,-1-1-1 0,1 1 1 15,0-1-2-15,1 1-2 0,-1 1 2 0,2 0 0 16,-2-1 1-16,1 2-2 0,-1-1 3 16,1 1 0-16,-1-1 0 0,2 0 0 15,-2-1 0-15,1 1 0 0,-1-1 0 0,0 1 0 16,0-1 0-16,0-1 0 0,0 1 2 15,-1 1-1-15,-1-2 0 0,2 2-3 0,-2 0 1 16,0 0 0-16,-1-1 1 0,2 0-2 16,0 1 1-16,-2-2 0 0,2 0 2 15,1 2-2-15,0 0 1 0,1-2 2 0,0 2-1 16,1-2 0-16,0 1-1 0,1-1 3 15,-1 1-3-15,0 1 0 0,1-2 1 0,0 1-1 16,-2-1 1-16,-1 0-3 0,0 0 3 16,0 0 0-16,-1-1-1 0,1 1 0 15,-2-2 0-15,1 1 2 0,0 0 1 0,1-1 0 16,0 2 2-16,1 0-1 0,0-2-3 15,1 0 1-15,1 2 1 0,-1 0-2 0,4 0-2 16,-1 0 1-16,4 0 2 0,0 0-3 16,2 0-3-16,0 0 1 0,2 0 3 15,0 0-1-15,2 0-1 0,1 0 3 0,-1 0 2 16,1 0 0-16,2 0-3 0,0 0-1 0,-2 0 1 15,1 0-2-15,-1 0 0 0,1 0 1 16,-2 2 0-16,-1 0 1 0,0-2 2 0,-2 2-2 16,2-1 0-16,-2-1 0 0,0 1 0 15,-1 1-2-15,0-1-2 0,2-1 3 16,-1 1 0-16,-1 0-1 0,3-1 2 0,0 1 3 15,-1 1-2-15,2-2 2 0,-1 0-1 16,1 1-1-16,-1-1-1 0,1 3 0 0,-1-2-1 16,1 0-1-16,0-1 0 0,0 1 1 15,0 0-1-15,3 1 1 0,-1-1 1 16,1 0 0-16,-2 0 1 0,3-1-3 0,1 2 2 15,-1-1 0-15,2-1 0 0,1 0 0 16,-2 0 1-16,1 0 1 0,-2 0-1 0,2 1-1 16,-1 1 0-16,2-2-1 0,0 0 0 15,0 0 1-15,2 0 0 0,-1 0 0 16,-1 0 1-16,0 0-1 0,0 0 1 0,0 0-1 15,0 0 0-15,0 0-1 0,0 0 0 16,0 0-2-16,-1 2-2 0,-1-1 2 0,1 2 1 16,0 1 2-16,-4-1-2 0,3 2 3 15,-1 1 0-15,0 2-1 0,0 2 0 16,2 0 1-16,-2 1 1 0,1 1-1 0,-1 2 1 15,0 0-2-15,2 2 0 0,-2 1 0 16,0-3-1-16,0 1-1 0,1 0 0 0,0-1 1 16,1 1 1-16,0-4 1 0,1 3-1 15,0-3 2-15,0 0 0 0,1 1 1 16,-1-4-2-16,3 2-1 0,-2-1 4 0,2-1-3 15,0-1 0-15,1-2-1 0,-2 0 4 16,3-2-1-16,-3 0 0 0,2 0 0 0,2-2 0 16,-2 0 1-16,0-1-3 0,0 1 1 15,2-1 1-15,-2 0-3 0,1 0 1 0,1 0 0 16,-2 0-2-16,3-1 0 0,-2 1-2 15,4 0 3-15,-2 0 1 0,1 0-1 0,1 0 1 16,1 0 1-16,1 0-1 0,1 0-1 16,2 0-1-16,0 0 1 0,2 0 0 15,1 0 1-15,1-1 1 0,1 1-1 0,0 0 1 16,2 0-2-16,0 0 0 0,1 0-1 15,0 0 1-15,0 0 0 0,2 1 0 0,1-1 0 16,0 0 1-16,1 1-1 0,0 1-2 16,0-1 2-16,2-1-2 0,1 1 0 15,0-1-1-15,-2 1 1 0,1 0 0 0,-1 1-1 16,-1-1-1-16,0 0 4 0,-1-1-2 15,0 2 0-15,1-1 2 0,-1-1 0 0,-1 0 0 16,0 0 1-16,1 0 1 0,-1 0-1 16,0 0-1-16,-1-1 0 0,-1-1 0 15,0 2-1-15,0-1 0 0,1 1-1 0,-1-1 2 16,0-1 0-16,0 2 0 0,-1-1 0 15,1 0 0-15,0 1-1 0,0-1 0 0,1 1 0 16,0-1 1-16,-3 1 0 0,1 0 1 16,-1 0-1-16,0 0 0 0,-1 1 1 0,0-1 1 15,2 0-1-15,-2 1-1 0,0-1 2 16,1 1 0-16,-1 0 2 0,1-1-1 0,-2 0 1 15,0 0 0-15,-1 0-1 0,-1 0-2 16,-1 0 1-16,0 2-3 0,1-1 0 0,-1-1 1 16,-2 0 0-16,1 0 0 0,1 0 0 15,0 0 0-15,2 0-1 0,-1 0-1 16,4 0 0-16,-1 0 0 0,2 0 2 0,-1 0 0 15,2 0 0-15,0 0 0 0,-1 0 0 16,1 0 0-16,-2 0 0 0,0 0-1 0,0 0 0 16,-2 0 1-16,-1 1-1 0,-1-1 0 15,1 0 1-15,-2 2 1 0,-1-2-2 16,-1 0 0-16,2 0 1 0,-1 0-1 0,0 0 1 15,1 0 2-15,2 0 0 0,-1-2-1 16,1 2-1-16,0-1 1 0,1 1-1 0,2-1 0 16,-2-1 0-16,1 1 0 0,3 0 2 15,-2 0 0-15,4-2-2 0,-2 2-1 16,0-1 2-16,-2-1-1 0,2 2 0 0,-1-1-1 15,-2 2 2-15,-1-3 1 0,1 3-1 16,-1-1 0-16,2-1 0 0,-3 1-1 0,3 0 2 16,-1-1-2-16,-1 2 0 0,1 0 2 15,-1 0-2-15,1-2 1 0,-1 1-2 16,3 1-1-16,-2 0 2 0,0-1-1 0,2 1 0 15,-1 0 1-15,0 0 0 0,0 0 0 16,1 0-2-16,0 0 1 0,-1 1-1 0,1-1-2 16,-1 1 4-16,1 1-1 0,0-2-1 15,-1 0 0-15,1 0 0 0,1 2 0 16,-3-1-3-16,2-1 0 0,-1 0 0 0,1 0 1 15,0 0 0-15,-1 0 2 0,1 0 1 16,1 0 0-16,0-1 0 0,1-1-2 0,1 2 1 16,1 0 1-16,1 0 0 0,0-2 1 15,0 1 0-15,1 0 2 0,2-2-2 0,0 3 0 16,-1-1 0-16,-1-1 0 0,1 2 0 15,-1 0 0-15,1 0 0 0,-2 0 0 0,-1 0 0 16,-2 0 0-16,0 0 2 0,-1 0-1 16,-1 0 1-16,-2 0 0 0,0 0 1 15,-1 0-3-15,0 0 0 0,-1-2 1 0,-1 1 0 16,1 1-1-16,1-1-1 0,-2-1 1 15,1 2 0-15,0-1 0 0,3-2-1 0,-2 3 1 16,2 0-3-16,1-3 2 0,2 2 0 16,2-1 1-16,0 1-2 0,1-1 2 15,1-1-3-15,2 2-1 0,0 1 1 0,0-1-1 16,1-1 1-16,-1 2 0 0,0-1 3 15,0 0 0-15,-2 1-1 0,0-1 3 0,-3 1-2 16,-2-2 0-16,0 1 0 0,-1 1 0 16,-3-1 1-16,0 1-1 0,-2-1 0 15,1 0 0-15,-1 1 0 0,-1-2 1 0,0 1-1 16,-1 1 0-16,1-1 0 0,0 1 0 15,1-2 0-15,0 1-1 0,1 1 0 0,-1-1 0 16,2 1 1-16,0 0 0 0,0 0 0 16,-2 1-1-16,2-1 0 0,0 1 0 0,0 1 3 15,-2-1 0-15,1 0 0 0,-1 1 0 16,-1-2 2-16,2 1-3 0,-2 0-1 0,2-1 0 15,-1 1-1-15,-1-1 0 0,2 0-3 16,-1 0 3-16,-1 0 1 0,2 0-3 0,-2 0 0 16,1 0 3-16,1 0 0 0,-1 0-1 15,2 0 1-15,0 0 0 0,0 0 0 16,1 0 0-16,-1 1-2 0,0-1 0 0,-1 2 1 15,0-2 0-15,0 1 1 0,0-1-1 16,-1 0 1-16,-1 0 0 0,0 0 0 0,0 0 0 16,1 0-2-16,-3 0 0 0,1 0 0 15,0 0 2-15,0 0-1 0,-2 0 0 16,3 0 1-16,-3 0 0 0,2 0 0 0,0 0 0 15,-2-1-1-15,1 1 2 0,-1-2-1 16,0 1 0-16,1 1 0 0,1-1 0 0,-1 1 0 16,2-1 0-16,2 0 0 0,-1 1 0 15,0 0 1-15,-1-2-1 0,0 1 0 16,-1 1 0-16,-1-1 0 0,2 1 0 0,-1-2 1 15,0 1 2-15,0 1-1 0,1-2-1 16,-1 2 1-16,-1-3-1 0,0 2-3 0,0 0 1 16,-2-1 2-16,0 2-2 0,0 0 0 15,-1 0 1-15,0-2 0 0,-1 2 1 0,1 0-1 16,-2 0 0-16,2 0 0 0,-3 0 0 15,1 0 0-15,0-2 0 0,0 2 0 0,1 0 3 16,-1 0 1-16,2 0-1 0,-2 0 0 16,1-2-2-16,1 2 1 0,0-1-4 15,-1 1 0-15,2 0 1 0,-2 0 1 0,-1-1-2 16,0-1 3-16,-1 2 1 0,1 0 0 15,-2 0-2-15,1 0 0 0,-2 0-1 0,2 0 0 16,-2 0 1-16,2 0 2 0,-1 0 2 16,1 0 0-16,-2 0 2 0,2 0-5 15,0 0 0-15,0 0-2 0,0 0 0 0,0 0-1 16,-1 0 1-16,0 0 1 0,1 0 0 15,-2 2 0-15,2-1 0 0,-1-1 1 0,-1 1-1 16,1 1 1-16,-2-2-6 0,1 0 2 16,1 0 0-16,-1 4 2 0,1-4 0 15,-1 3-1-15,1-2 5 0,-2-2 2 0,0 1-4 16,0-1-1-16,-1-1 0 0,1 2 1 15,-1 0-1-15,0 0 0 0,1-2 1 0,-1 0-1 16,-1 2 0-16,1 0 0 0,-2 0 2 16,1 0-3-16,1 0 1 0,-3 0 0 0,1 0-2 15,0 0-1-15,-1 0-2 0,0 0 3 16,0 0-3-16,0 0 2 0,0 0 1 0,-1 0-1 15,1 0 1-15,-1 0 0 0,1 0 2 16,0 0 1-16,0 0 0 0,0 0 2 0,0 0-1 16,0 0-2-16,0 0 1 0,0 0 1 15,0 0 0-15,0-2-1 0,0 1 2 16,0 1 0-16,0-3-3 0,0 3 0 0,0-4-2 15,0 2 2-15,-2 1 0 0,1-3-2 16,-1 1 2-16,1-1 0 0,-2 0 0 0,1 0 0 16,-1-1 0-16,-1 1-1 0,1-3 2 15,-1 1-1-15,-2-1 0 0,2-1 0 16,0-1 2-16,0 0 0 0,-2-2-2 0,2 0 0 15,0 0 0-15,0-1 0 0,0 0-3 16,1 1 1-16,-1-1 1 0,0 0 3 0,1 0-2 16,-1 1 0-16,1 1 1 0,0-2-1 15,-1 2 1-15,2 3-2 0,-1 0 1 16,0 0 0-16,0 2-2 0,1 2 0 0,0 0-1 15,-1 2-1-15,2-2-2 0,0 2 0 16,-2 1 2-16,2 1-1 0,-1 2 4 0,-1-2-1 16,2 2 4-16,0-2-1 0,-1-1 1 15,0 1 0-15,0-1-2 0,1 1-3 16,-2-1-16-16,-1 3-43 0,0-2-94 0,-2 1-102 15,-1 0-72-15,-1-1-87 0,-3-1-132 16,-1 0-146-16,-3 0-10 0,0 0 50 0,-2-1 44 16,-1-1 75-16,0 1 138 0</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42.8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133 109 93 0,'-4'-2'262'0,"-1"1"34"16,2-1-9-16,0-1-49 0,0 1-26 16,2-2-23-16,-2 2-17 0,3-2-16 0,0 0-14 15,0 2-12-15,0-2-29 0,0 1-22 16,2-1-17-16,-1 4-10 0,-1-3-1 0,0 0 3 15,0 3 2-15,1-4 0 0,1 4 0 16,-2-2-4-16,1 1-8 0,-1-2-10 16,0 2-3-16,0 0 10 0,0-1 12 0,-1 2 28 15,1 0 32-15,-2-2 45 0,1 2 38 16,1 0 23-16,-3 0 12 0,2 0-4 0,-1 0-20 15,0 0-33-15,-2 0-37 0,-1 2-35 16,1-2-30-16,-1 0-25 0,-1 3-16 16,1-2-13-16,-2 3-8 0,0 2-5 0,-1 0-4 15,0 1 0-15,-1 2-4 0,1 2 2 16,0 0-1-16,1 3-1 0,1-1 2 0,2 2 1 15,0 1 0-15,3 1 2 0,1-1 2 16,3 0 1-16,1 0 4 0,3 0-1 16,1-4 2-16,1 0 1 0,4-1 3 0,-1-1 5 15,5-4-3-15,-1-2 2 0,3-1-1 16,2 0 0-16,0-5-5 0,2-2-4 0,0 1-1 15,-1-4-2-15,2-3 2 0,-2 1-2 16,-1-3 0-16,-4 1 1 0,0-2-1 0,-5 0-3 16,1-2-1-16,-5 2 1 0,-1-1 3 15,-2-2-3-15,-2 3 0 0,-2-2 0 0,1 2 1 16,-2-3-3-16,-2 5 3 0,2-1 3 15,-1 2 3-15,-2 1 1 0,1-1 0 16,-1 1 3-16,-1 3-2 0,1-1 2 0,-3 0 4 16,0 1 4-16,0 1 5 0,-1 0 3 15,-1 2 1-15,2-1-1 0,1 1-2 0,-3 2-4 16,-1-1-4-16,0 2-5 0,-2 0-4 15,-2 3-4-15,1-2-1 0,0 2-1 16,-1 0-3-16,-1 1 1 0,1 2 2 0,0-3-1 16,1 2 0-16,0 0-1 0,-1 1 1 15,4 2-2-15,-2-1 3 0,2 0-2 0,1 1-1 16,1 1 2-16,2 0-1 0,-1 2 3 15,1 0-4-15,2 2 1 0,0-2 2 16,2 2-1-16,1 0 2 0,0 1-2 0,3-2 0 16,-2 0-1-16,4 0 2 0,1-2 1 15,-1-1-2-15,4-1 2 0,-1 0 4 0,3-2 2 16,0-1 3-16,3-2-2 0,1-1 2 15,1-3-4-15,2-2-1 0,0-1-3 16,-1 0-4-16,1-6 0 0,-2 4 0 0,-1-4 0 16,-1-1-2-16,-2 0 1 0,-2-2 0 15,-2 0-1-15,-4-1 1 0,-1 0 2 0,-2 0 0 16,-2 0-1-16,-3 0 4 0,-2 2 5 15,0-1 3-15,-3 2 6 0,1 1 5 16,-2 1 4-16,-1 1-1 0,0 1-3 0,0 2-7 16,2 2-5-16,-2-1-6 0,0 4-4 15,-2 1-4-15,1 2-3 0,0 0-11 0,-4 1-32 16,3 1-58-16,-1 2-120 0,-1 1-125 15,2 0-102-15,2 2-174 0,2-3-172 16,2 0-44-16,1 2 64 0,6-3 97 0,3 0 89 16,3 0 178-16</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0.11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E279DC5-C607-4A71-A997-A59EF3C6B5F2}" emma:medium="tactile" emma:mode="ink">
          <msink:context xmlns:msink="http://schemas.microsoft.com/ink/2010/main" type="inkDrawing" rotatedBoundingBox="20209,8651 27283,7674 27306,7838 20232,8815" semanticType="underline" shapeName="Other">
            <msink:sourceLink direction="with" ref="{9C9E828F-9E03-4A60-84C4-2AD4D38B5617}"/>
          </msink:context>
        </emma:interpretation>
      </emma:emma>
    </inkml:annotationXML>
    <inkml:trace contextRef="#ctx0" brushRef="#br0">285 1067 288 0,'-51'7'482'0,"2"-4"36"0,3-3 20 15,6 3-29-15,6-3-221 0,6 1-118 16,8-1-58-16,7 0-26 0,9-1-15 16,14-2 0-16,16-4-5 0,18-2-12 15,22-4-10-15,22-3-10 0,24-4-5 16,24-2 6-16,22-4 28 0,33-8 28 0,32-3 24 15,23-5 22-15,21-3 10 0,13-1-12 16,10-1-34-16,3 2-26 0,-4 1-22 0,5 3-24 16,1 3-16-16,-7 4 0 0,-6 2-3 15,-12 5-11-15,-12 1-7 0,-9 2 2 16,-11 3 6-16,-8 1 0 0,-7 0 1 0,-9-1 7 15,-10 3 9-15,-15-1 9 0,-15 2 26 16,-17-2 26-16,-17 3 25 0,-16 0 19 16,-16 1 14-16,-14 0 6 0,-16 3-23 0,-13-1-21 15,-13 2-20-15,-11 2-19 0,-8-1-20 16,-9 1-20-16,-8 0-26 0,-6 1-55 0,-6 0-104 15,-6 0-106-15,-4 0-74 0,-4 1-51 16,-4-3-105-16,-2 1-171 0,-5 0-16 0,-2-1 43 16,-3 0 40-16,-3-2 40 0,-2-1 114 15</inkml:trace>
  </inkml:traceGroup>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44.28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192 47 58 0,'-2'-1'310'0,"0"-1"55"16,-1 1 50-16,2-1-29 0,0-1-56 0,-2 1-50 16,3 0-45-16,-1 1-45 0,-1-1-36 15,2 1-29-15,-1-2-11 0,-2 2 17 0,2 1 31 16,-1-2 40-16,0 2 38 0,0 0 29 15,1-2 15-15,-2 1-3 0,2 0-17 16,-2-2-27-16,0 2-31 0,0-1-29 0,1 2-32 16,-2-4-27-16,-2 4-22 0,-1 0-18 15,2 0-13-15,-2-2-9 0,-1 1-6 0,1 1-5 16,-2 0-3-16,2 0-6 0,-1 1-8 15,1 1-8-15,-1 0-7 0,0 0-4 16,0 4-6-16,-1-2-3 0,2 3-1 0,1 2-1 16,0-1 2-16,1 3 0 0,-1 2 0 15,2 0 0-15,0 0 0 0,1 2 0 0,2-2 0 16,1 3 1-16,1-3 1 0,2 1 2 15,1 1-2-15,0-2 3 0,2-1-1 16,0-1-1-16,4-1 2 0,0 0 1 16,1-2 2-16,1-1 1 0,0 0-1 0,4-4-1 15,0 0-1-15,1-2-1 0,1-1-1 0,-1-1-2 16,1-2 1-16,-1 0 0 0,-1-4 1 15,-1 0 1-15,1-1-3 0,-4 0 1 16,0-4 1-16,-2 2-2 0,-2-2 2 0,-2-1-4 16,-1-1 3-16,-3 1-3 0,-1-2 0 15,-1 2 1-15,-1 1 0 0,-1 1-1 0,-1-1 0 16,1 2-1-16,-4 0 0 0,2 2-1 15,0-1 3-15,0 0 3 0,-2 2 0 16,-1 1 2-16,2-3 1 0,-2 3-1 0,2 1-1 16,-2-1-1-16,0 3-1 0,1-1-1 15,-1 2-2-15,2 2 0 0,-3 0 0 0,1 0-2 16,-1 2 1-16,-1 3-2 0,1 1 2 15,0-2-1-15,1 2 1 0,0 2-1 0,2 0 0 16,0-2 1-16,1 1-3 0,3 1-7 16,0-1-26-16,1 0-36 0,0 0-87 0,1-1-155 15,2-2-124-15,1 1-176 0,0-1-212 16,0-2-89-16,0 1 20 0,2 0 121 0,-2-3 105 15,1 0 176-15</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45.62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363 100 122 0,'-8'-5'340'0,"-2"-3"47"0,1 1 42 0,-1 0-38 16,-2 0-77-16,-1 1-63 0,1-1-41 15,-1-1-36-15,1 3-28 0,-2-3-10 16,2 4 3-16,0-2 14 0,-1 2 19 0,1-2 20 16,-1 2 29-16,2 1-1 0,2 0-16 15,-1 1-26-15,1 1-26 0,-2 1-26 0,1 1-39 16,0 1-28-16,1 1-23 0,-2 0-11 15,1 7-12-15,-1-3-4 0,0 4-1 16,0 3-4-16,1-1 5 0,1 3-2 0,-1 0 9 16,2 1 8-16,2 3 10 0,1-1 9 15,1 1 9-15,2-2 10 0,1 1 7 0,2 0 0 16,2-2-5-16,1 1-2 0,2-1-1 15,1-1-3-15,2-3-6 0,2 1-2 16,2-3-2-16,0-1-5 0,3-3-5 0,1-1-5 16,3-3-3-16,0-3-3 0,4-1-2 15,0-3-1-15,1-2-7 0,0-3-3 0,0-2-5 16,-2 0-4-16,-1-1-2 0,-3-4-2 15,-1 1 2-15,-3-1-2 0,-1 0 3 16,-4-2-1-16,-3 1 0 0,-2 1 0 0,-4-2 0 16,-1 2 6-16,-1 3 8 0,-3-3 17 15,-3 4 15-15,0 0 9 0,-2 0 4 0,-4 1 1 16,1 1-3-16,-2 0-14 0,-1 2-11 15,-2 0-6-15,2 1-4 0,-1 1-5 16,-1 2-3-16,2 1-3 0,1 0-6 0,1 1 0 16,-1 1 0-16,0 1-3 0,2 1-2 15,-2 1-2-15,0 1 3 0,1 2-3 0,-1 1-1 16,-1 3-1-16,0 2 0 0,1 0 1 15,0 2 0-15,2 2-1 0,1-3 1 16,2 2-1-16,1 0 0 0,4-1-1 0,0-1-5 16,3 0-2-16,2-2-7 0,3 0-12 15,3-1-25-15,3-2-58 0,3 1-154 0,4-4-150 16,5-3-169-16,0 0-219 0,3-2-130 15,1-2-24-15,0 2 114 0,3-1 131 0,1-1 162 16</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0:47.20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344 59 124 0,'0'-5'330'0,"0"1"49"0,0 0 41 0,0 1-63 15,0-3-68-15,0 2-52 0,0 0-37 16,0 0-36-16,0 0-28 0,0 0-22 16,0 1-10-16,-3 0 4 0,2 1 18 0,-1 0 38 15,-1 0 34-15,2 2 25 0,-2-1 10 16,-1 0-2-16,-1-1-14 0,-2 2-23 0,-1-1-17 15,-2 1-7-15,-3 0 7 0,1 0 6 16,-2 0 2-16,2 1-1 0,-2-1-12 16,0 3-16-16,2-2-23 0,0 3-25 0,-2-2-23 15,0 3-21-15,0 0-13 0,1 3-11 16,-2 2-6-16,1 1-8 0,-1 3-4 0,0 0-1 15,1 6-2-15,0-1-2 0,0 3-4 16,2-1-3-16,2 1-1 0,2-2-2 0,3 0 0 16,2 0-2-16,4-4 4 0,2-1 4 15,5-1 6-15,2-3 2 0,4-1 0 0,2-2 1 16,3-4-2-16,5-2-5 0,-1-2-3 15,3-2-4-15,0-2-2 0,2-3-5 16,-2-2 3-16,1 2-2 0,-2-3-1 0,0-1-1 16,0 1-1-16,-2-3 2 0,-2 3-1 15,-2-2 0-15,-1 1 0 0,-3-1 1 0,-1 2 2 16,-3-2 0-16,-2 1 0 0,0 0 0 0,-2 0 1 15,-3-1 0-15,-2 1-2 0,1 1-1 16,-3-1 1-16,-1 1-1 0,-1 1-1 16,-2-1 0-16,0 0 2 0,-3 3-1 0,0-3 1 15,-2 2 4-15,-2 0 1 0,-2 2 2 16,0-1 0-16,-1 1 4 0,-1 1-1 0,0 0-3 15,-2 2-1-15,2 1 1 0,-3 2-4 16,2 0 0-16,-2 1-4 0,0 2-1 16,0 1-2-16,3 0-2 0,0 2 2 0,1 0-2 15,0 4 4-15,2 2-1 0,-1 2 0 16,4 2 0-16,2 3 1 0,0 1 0 0,3-1-4 15,3 3 5-15,2-1 2 0,2-1 1 16,2-2 0-16,2 0 1 0,4-5 1 16,0 0 1-16,3-6 0 0,1 0-1 0,1-4 0 15,2-3 0-15,2-3 3 0,-1-4-4 16,2 0-1-16,-2-6-2 0,-1 1-1 0,-2-1 0 15,-3-3-1-15,-2-1 0 0,-3 1 0 16,-3 1 0-16,-1 1-2 0,-2-1-2 16,-4 4-4-16,-2-1-2 0,-3 3-1 0,-2 2-1 15,-2 0-2-15,-4 4-2 0,0 0-6 16,-2 3-17-16,-2 3-40 0,0 0-72 0,-1 2-189 15,2 0-171-15,-1 0-250 0,3 1-189 16,0 0-70-16,3 1 15 0,4-2 162 16,3 0 156-16,3-3 250 0</inkml:trace>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2:35.0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225 112 37 0,'0'-1'185'0,"-2"0"13"0,2 1-9 15,0-1-3-15,2 1 9 0,-2-1 18 16,2-1 14-16,0 1 4 0,-1 0-7 0,1 0-14 15,0-2-23-15,1 2-31 0,0-3-30 16,-2 2-24-16,1-1-26 0,-1 0-18 16,0 3-16-16,-1-4-8 0,0 0-6 0,-1 0-3 15,0-1 1-15,-2 0 5 0,0 0 7 16,-2-1 11-16,-2 1 7 0,0 0 7 0,-1 0 7 15,-1 2 11-15,0-1 10 0,0 0 2 16,0 2-3-16,-1 0-5 0,1 1-12 0,0 1-15 16,1 0-20-16,0 1-14 0,1 1-11 15,0 0-6-15,0 2-1 0,3 0-4 16,-3-1-3-16,2 3 0 0,-2 3 2 0,0-3-1 15,1 1-1-15,0 3 0 0,-1 0 4 16,0 0 0-16,-1-1-2 0,1 3 0 0,-2-2 0 16,4 2 0-16,-2 0-2 0,2 0-1 15,0 0 2-15,3-1 1 0,-1 3 2 16,0-2 0-16,3 1 4 0,3-1 0 0,0 2 0 15,1-1 4-15,1-1-1 0,2-1 4 16,1 0 0-16,3-1-1 0,2 0 0 0,2-1-2 16,1 0 0-16,2-3 0 0,0-1-4 15,1-1 1-15,2-2-1 0,1 0 1 16,0-2 0-16,0-2-3 0,0 1 0 0,0-2 2 15,2-3-1-15,-1 0-1 0,2-1-3 16,-1-1 2-16,3 0 1 0,-3-2-1 0,1 4 3 16,0-6 1-16,0 3 2 0,-2 1-1 15,-1-1-1-15,-3 2 1 0,-1-3-3 16,-1 3 0-16,-2 1-2 0,-2 0 2 0,-2-2 0 15,-1 3-6-15,0-1 0 0,-3 3 3 16,1-3 2-16,-1 2-1 0,-2-2-1 0,2 2 4 16,-1-2 1-16,-1 0-2 0,-1 0-4 15,2 1-2-15,-4 0 3 0,3-1 0 16,-3 1-3-16,2-1-3 0,-1 0 3 0,-1 0 2 15,-1 1-4-15,0 0 1 0,1 1 1 16,-2 0 3-16,0-1 1 0,0-1-3 0,0 0 3 16,-2 2-1-16,1-3 1 0,0 4 1 15,-1-4 3-15,-1 2 5 0,-1 1 4 16,2 0 3-16,-3-2 2 0,0 1-5 0,-2 1 0 15,0 0-9-15,0-1 0 0,0 0-4 16,-1 0 0-16,0 0 3 0,0 1-2 0,-1 0 3 16,1 0-5-16,1 4 2 0,0-3-3 15,1 0 2-15,0 3 1 0,-1 0 1 16,0 0 1-16,0 3-1 0,1 0 1 0,-1-1 0 15,0 2-4-15,-1 0-2 0,-1 0-1 16,2 2 3-16,-2 0 2 0,1 0 2 0,-2 1 6 16,-1 2 12-16,1-2 14 0,-1 2 14 15,2 1 6-15,-1 0 7 0,0 0 3 16,4 0-1-16,-3 1-8 0,2 0-9 0,1 2-2 15,1 0 10-15,1 2 8 0,0-1 3 16,1 2 0-16,2 0-2 0,0-1-3 0,2-1-19 16,2 2-14-16,0-2-7 0,2 0-7 15,2-1-2-15,1-1 0 0,2-1 1 16,-1-1 2-16,5-2-3 0,3-1 1 0,1 0-1 15,4-5-3-15,0-1-2 0,2-1-1 16,4-1-2-16,-1-1-3 0,1-4-1 0,-1 0 0 16,-1 0 0-16,2-1 0 0,-1-2 1 15,-2 0 1-15,0 1-2 0,-2-2 2 16,-1-2-3-16,-1 2 0 0,-3 0 0 0,-3 1 1 15,-3-1 4-15,-2 0 5 0,-2 2 7 0,-2-2 7 16,-5 0 4-16,-2-1 1 0,-2-2-2 16,-4 1-2-16,-1-1-8 0,-5 0-9 15,-2-1-3-15,0 0-1 0,-3 2-1 0,-1-1-2 16,0 2-1-16,0 1 4 0,-1 0-2 15,1 1-1-15,-2 3-1 0,2 1-3 0,-1 1 2 16,0 2 0-16,0 2-1 0,-1 0-1 16,2 1-1-16,0 3 0 0,-1-1-2 15,2 2 1-15,2-1 0 0,1 2-2 0,2 0-9 16,1 1-30-16,2-1-72 0,4 1-124 15,-1-1-126-15,3 0-96 0,1-1-165 0,3 0-179 16,0 0-38-16,3 0 66 0,1-2 94 16,3 1 82-16,-1 0 167 0</inkml:trace>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2:37.03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312 166 9 0,'0'-1'248'0,"2"-2"58"15,-2 0 42-15,0 1-6 0,0 0-17 0,0-2-27 16,0 0-29-16,0 0-42 0,0 0-52 15,-2-2-47-15,2 1-34 0,-1 0-19 0,-1-1-13 16,0 1-10-16,-1-1-5 0,0 1 3 16,-1-2 3-16,0 3 4 0,-2-2 4 15,1-1 3-15,-2 2 1 0,0 0-1 0,-1 0-2 16,0 1-3-16,-2 1 1 0,-1 0 11 15,0 1 7-15,1 1 4 0,0-1 1 0,-1 2 0 16,0 2-6-16,2-1-16 0,-1 0-14 16,1 3-12-16,-1-2-7 0,2 3-10 15,-1 1-4-15,0 0-4 0,-1 1-4 0,1 3-1 16,-1-1-2-16,0 1 3 0,2 2 0 15,0-1-1-15,0 5 2 0,1-2 2 0,0 1 3 16,0 0 0-16,1-1 0 0,1 2 3 16,1-1-4-16,0 0 1 0,0 0-5 15,1-2 5-15,1 0-3 0,1-1-4 0,0 2 5 16,1-2-1-16,2 0 7 0,1-2-5 15,0 3 6-15,1-3 6 0,2 0 6 0,-1-2 6 16,3 1 2-16,2-1 10 0,2 0 3 16,1 0 1-16,0-4 1 0,4 3-6 15,-1-2-3-15,4-1-10 0,0-1-5 0,2 0-3 16,2-2-3-16,1-1 0 0,1 0-1 15,3 0 0-15,0-3 3 0,0 0 1 0,1-1 1 16,0-1-3-16,0-3 4 0,1 2 0 16,-3-1 2-16,1-2 0 0,-1 0 1 15,-2 1 3-15,-3-1 1 0,-1 0-5 0,-2 1-3 16,-4-2-3-16,1 3-2 0,-3 1-6 15,-2-2-2-15,-1 1-1 0,0 0-3 0,-1 1-2 16,-1-4-2-16,1 3-3 0,0 0-1 16,1-2 3-16,-2 0-2 0,1 0 1 15,-2-1-2-15,2 2 0 0,-3-1 1 0,1 0-1 16,-1 0 2-16,-2-1 0 0,1 0 4 15,-2 2 4-15,0-2 2 0,-1 0 2 0,-2 1 1 16,-1 1 0-16,-1-2 1 0,-1 2 0 16,-2-1 0-16,0 2-1 0,0-1 1 0,-1 0 2 15,-2 0-4-15,0 1-3 0,-1 1-3 16,-3-1-3-16,1 1-2 0,-1 2-2 0,0-1 0 15,-2 1-2-15,3 1 0 0,-3 0 0 16,1 2 0-16,-1-1 0 0,1 0 0 0,0 1 1 16,-1 1 1-16,1-1-1 0,-1 1-2 15,2 0-1-15,-1 1 1 0,-1 0-2 16,1 1 0-16,0 0 1 0,1-1 3 0,-2 2-1 15,1 0 0-15,-1 0 0 0,1 1 1 16,0-1-1-16,-2 1-1 0,2 1 0 0,-1-1-1 16,1 1 0-16,1 1 0 0,0-1 0 15,0 2 0-15,0-1 6 0,0 3-2 16,1 0-1-16,1 2 1 0,-2-1 0 0,1-2-1 15,0 2-4-15,2 0 1 0,0-1 1 16,1 1 1-16,0 0-1 0,0 0 0 0,2 0 1 16,-2 1 0-16,1-1 0 0,1 0 0 15,1 1 0-15,1 0-1 0,-1 0 1 16,0 1-1-16,2-2 3 0,0 1-2 0,0-1 2 15,1 1-1-15,1-1 0 0,0 0 2 16,0 0-2-16,0-1-1 0,1 1 1 0,1-3 0 16,0 2-1-16,0-2-1 0,2 2 1 15,0-2 0-15,0 0 3 0,2 0 1 16,-1 1 3-16,2-2 0 0,0 0 4 0,1-1 4 15,0 0 5-15,2 0 8 0,2 0 5 16,1-1 5-16,2-1-1 0,0-1 2 0,0 0-3 16,0 0-4-16,3-1-5 0,1-1-7 15,1 0-1-15,2 0-5 0,-2-1-5 16,1-2-2-16,-1 0-1 0,0 1 2 0,-2 0 3 15,-2-4 0-15,1 0 5 0,-2 0 5 16,0-1 8-16,-1-3 4 0,0 0 1 0,-2-2 2 16,0-1 2-16,1-1-2 0,-2-1-2 15,0-1 0-15,0-3 2 0,-1 3 0 0,-2-3-2 16,-1 1 0-16,-2-1-1 0,-1 1-4 15,-2-2-3-15,-1 1-3 0,-2 0-3 0,-2 0-3 16,-1-1-1-16,-3 3-4 0,0-2-4 16,-1 2 0-16,-2-1-1 0,-1-1-1 15,-1 5-1-15,-2-1 0 0,-3 1-3 0,-2 2-3 16,-1 4 1-16,-4 0-2 0,-2 3-2 15,-7 3-1-15,-3 2 4 0,-3 4-6 0,-3 1-12 16,-1 3-28-16,-2 4-60 0,2 0-160 16,2 0-188-16,1 3-260 0,4-1-223 15,4 1-98-15,2-1-4 0,5-2 124 0,6 0 170 16,4 0 256-16</inkml:trace>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3:05.77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51 127 56 0,'-6'-2'289'16,"1"2"27"-16,-1-3 19 0,1 2-58 16,1-1-75-16,0 1-51 0,-1-2-13 0,3 3 5 15,-1-2 10-15,0 2 5 0,0-1-5 16,3 1-13-16,-1-1-25 0,1 1-25 0,0 0-27 15,0 0-21-15,0 0-14 0,0 0-10 16,0 0-4-16,0 0-5 0,-1 0-1 16,-1 0-1-16,2 0-2 0,0 0-1 0,0 0-3 15,0 1-1-15,0-1 0 0,0 0 0 16,2 1 2-16,-2-1-3 0,0 0 2 0,0 0 1 15,0 0-2-15,0 0 1 0,1 2-1 16,-1-2 4-16,1 0-3 0,1 0 1 16,-1 0 3-16,2 2 2 0,1-1 2 0,2-1 2 15,-1 1 2-15,3 2 1 0,3-3-2 16,2 3-2-16,1-3-1 0,2 0-3 0,1 2-1 15,2-1-2-15,1-1 1 0,4 1-1 16,2-1-1-16,3 0 1 0,4 0-1 16,1 0 0-16,6-1-1 0,1 1-1 0,2-3 2 15,1 3-1-15,1-3-3 0,2 0 1 16,0 1-1-16,1-2 1 0,0 0-1 15,2 1-2-15,-2-4 4 0,1 1 1 0,1-1 1 16,-1 1 1-16,1-3-1 0,-1 2 3 16,-1-3-2-16,-1 3 0 0,0-2-2 0,-3 2-1 15,-1-1 1-15,-4 2 0 0,-1 2-2 16,-4-2 0-16,-1 2 1 0,-4 3 0 0,-2-2 0 15,-2 3 0-15,-2 2-1 0,-3-1 0 16,-2 0-1-16,-2 1 1 0,-2 0 0 16,-3 0 1-16,-2-2 1 0,1 4-1 0,-3-4 1 15,0 2 0-15,-2-1 0 0,1 0-1 16,-1 1-1-16,-1-2 1 0,-1 0-1 0,1 0 1 15,-1 2-1-15,0 0 3 0,0-2 0 16,-2 0-1-16,0 0 2 0,2 0-3 16,-2 0 1-16,1 0-2 0,-2 0 0 0,1 0 1 15,-1 0-1-15,2 0 0 0,-1 0 0 16,-1 0 1-16,0 0-1 0,0 0 0 0,0 0 2 15,0 0 1-15,0 0 0 0,0 0 0 16,0 0 0-16,1 0 0 0,1-2 0 16,0 0-2-16,0 2 0 0,-1 0 0 0,1 0 1 15,-1-2-1-15,0 2 0 0,-1 0 0 16,0 0-2-16,3 0 0 0,-3 0 2 0,1 0 0 15,1 0 0-15,-2 0 0 0,0 0 0 16,0 0 1-16,0 0-2 0,0 0 1 16,0 0-2-16,0 0 2 0,0 0-1 0,0 0 1 15,0 0 0-15,0 0 1 0,0 0 0 16,0 0 0-16,0 0 2 0,0 0-2 0,0 0-5 15,0 0-5-15,-2 2-6 0,1-2-24 16,1 0-64-16,-1 0-98 0,-1 0-113 16,0 0-119-16,0 4-60 0,1-2-14 0,-1 0 46 15,2 0 89-15</inkml:trace>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3:40.20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9FAEA70-8E8B-4AC3-8FD4-7D681E74AA22}" emma:medium="tactile" emma:mode="ink">
          <msink:context xmlns:msink="http://schemas.microsoft.com/ink/2010/main" type="inkDrawing" rotatedBoundingBox="11070,16887 14396,16635 14493,17907 11167,18159" hotPoints="14840,17387 12908,18026 10967,17418 12898,16779" semanticType="enclosure" shapeName="Ellipse"/>
        </emma:interpretation>
      </emma:emma>
    </inkml:annotationXML>
    <inkml:trace contextRef="#ctx0" brushRef="#br0">471 159 161 0,'2'0'294'0,"-1"0"44"15,2 0 10-15,-1 0-13 0,1-2-26 0,-1 1-35 16,-1 1-47-16,2-3-48 0,-3 3-44 16,1 0-34-16,0 0-27 0,1 0-19 0,-2-2-13 15,1 0-12-15,1 2-8 0,-2 0-6 16,0 0-2-16,0 0 1 0,0 0-1 15,0 0 4-15,-2 0 2 0,1 0 4 0,1 0 4 16,-2 0 5-16,2 0 7 0,-1 0 9 16,0 0 8-16,-2 0 2 0,0 0-5 0,-1 0-5 15,0 0-9-15,-2 0-12 0,1 0-11 16,-3 0-9-16,1 0-3 0,0 0-3 15,0 2-2-15,0 0 0 0,0-2 1 0,-1 4 1 16,0-2-1-16,0 2 0 0,1-2-2 16,0 0 0-16,-1 2-1 0,-1-2 2 0,1 1-1 15,-2 2-1-15,1-1 3 0,-1-1-1 16,1 1-1-16,-1 1 0 0,0-1 4 15,1 2-2-15,-2-2 1 0,1-1-1 0,0 3 2 16,1-2-3-16,-1-1-1 0,1 2-1 16,0-1 2-16,1-1 3 0,0 3-2 0,-1-2 1 15,1 4 0-15,-1-2 0 0,0 2-2 16,0-4-3-16,-1 4-1 0,0 0 3 15,1-1 0-15,-2 2 1 0,1 0-2 0,1 1 1 16,0 0 2-16,0 0-2 0,2 2 0 16,-1-2 0-16,1 3 1 0,0-3-1 0,1 3-1 15,1-2 3-15,-1 0-1 0,2 2 0 16,1 0 0-16,-1-1 0 0,2-1 0 15,-1 1-1-15,0 1 0 0,-1 0 1 0,0-1-2 16,1 2 1-16,0-2-1 0,2 2 3 16,1 1 0-16,-1 0-1 0,-1 1 0 0,2-1 1 15,0 1 1-15,0 0-5 0,0 0 3 16,0 1-1-16,0-1 0 0,0-1 0 15,0-2 1-15,0 3 0 0,2-3 0 0,-1 3 1 16,-1-6 0-16,1 2-1 0,-1-2 1 16,0-1 3-16,-1-1-1 0,1-2-2 0,-1 0 0 15,-1 1 2-15,2-1-3 0,-1-2-1 16,-1 1 0-16,2 0 1 0,-1 0 0 15,1 1 0-15,-1 0 0 0,-1-1-1 0,2 3-1 16,-1 0 2-16,1 1-1 0,0 0-1 16,0 1 3-16,0-1-1 0,0 1 2 0,1 0-2 15,1-2 0-15,-1 2 4 0,2-1-2 16,0 1 0-16,-1-2 0 0,1 2 2 0,0-2-1 15,0 0-3-15,-1-2 1 0,2-1 0 16,-1 1 0-16,0 0 0 0,1 0-1 0,-1-2 0 16,0 2 0-16,-1 0 0 0,1 0 0 0,3-1-4 15,-2 0 1-15,0 1 2 0,1-1 0 16,1 1 1-16,-1 0 1 0,1 0 1 0,1 0 1 15,-2-2 1-15,1 3-2 0,1-4-1 16,-2 4 2-16,2-3-2 0,0-1 0 0,0 1-1 16,0 0 2-16,1-2-1 0,0 1-3 0,0-1 2 15,-1 1 2-15,1 0-2 0,-1-1-2 16,2-1 2-16,-3 2 2 0,1-3-2 0,2 2-1 15,-2 0 2-15,-1 1 1 0,1 0-2 16,0-2 0-16,0 2 1 0,-1-1-7 0,0-1 3 16,0 2 0-16,-1-2 1 0,1 1 2 15,-1 1 2-15,1-1 5 0,1 1-3 0,-2-1-1 16,4 1-1-16,-3-1-1 0,1 1-1 15,0-1-1-15,0 0 1 0,0 0 0 0,1 0 0 16,-1 1 0-16,0 0 0 0,-2-3-1 0,1 3-1 16,-1-2-2-16,0 2-1 0,0-2 3 15,-1 1 1-15,0 1 3 0,0-2-1 16,2 2 1-16,-2 0 1 0,0-1-4 0,2-1-1 15,-1 2 0-15,1-1 1 0,-1 1 1 0,2-1 1 16,-1 1 0-16,0-1 0 0,1-1 0 16,2 1 2-16,-3-1-2 0,3 1-1 0,-1-1 0 15,0 1 0-15,0-1 0 0,-1-1-1 16,0 0 2-16,1 0 1 0,-1 0-1 0,0 0 2 15,0 0 0-15,-1 0-1 0,0 0-1 16,0 0-1-16,1 0 1 0,-2 0-1 0,1 0 1 16,1 1-1-16,-2-1-2 0,2 0 0 0,-1 0 2 15,0 0-2-15,1 2 1 0,2-2-1 16,-3 0 3-16,3 2-1 0,-2-1 0 15,1-1 0-15,0 1-2 0,-1-1 2 0,0 0 0 16,1 0 0-16,-1 0-1 0,1-1 2 0,0 1 2 16,1-1-1-16,0-1 0 0,1 0-2 15,1 1 1-15,-1 1-1 0,1-1-3 0,0-1 1 16,0 2-1-16,0-1 1 0,0 1 0 15,-2-1 2-15,2 0 0 0,-1 1-2 0,-1-1 2 16,1 1-1-16,-2 0-1 0,2 0 2 0,0 0 0 16,-2-2 3-16,1 2-1 0,1 0-1 15,0 0 1-15,-1 0-2 0,1 0 1 16,0 0 0-16,-2 0 0 0,0-1-1 0,3 1 1 15,-1-1 1-15,-1 1-1 0,1-1 0 0,1 1 1 16,0 0-1-16,0 0-1 0,0 0 1 16,0 0 0-16,0-3-1 0,1 3-2 0,-1-1 1 15,0 1-5-15,0 0 5 0,0-1-3 16,2 1 2-16,-2 0 0 0,1 0 2 0,-2 0 3 15,2 0-4-15,-1 0 1 0,2 0 2 16,-2 0 0-16,1 0 0 0,0 0 1 0,1 0 0 16,0 0-1-16,1 0-1 0,0-2 1 0,1 2 1 15,0 0-2-15,0 0 2 0,2-1-1 16,-2 1 1-16,1-1-1 0,1 1-2 0,-2 0 0 15,2-1 0-15,-2 2-1 0,1-1-2 16,1 0-1-16,-2 0 1 0,0 0 0 0,-1-1 2 16,-1 1 1-16,1-2 0 0,0 1 1 15,-2 1 2-15,3 0 2 0,-2 0-3 0,2 0-5 16,-1-1 1-16,-1-1 3 0,3 0-1 15,-1 1-3-15,0 0 3 0,0-1 4 0,1 1-2 16,2 1-2-16,0 0 1 0,1 0-1 0,-1 0 0 16,2-3-2-16,0 3 1 0,-1 0 1 15,-1-2 2-15,2 2-1 0,-3 0 0 16,1 0 0-16,-1 0 2 0,-1 2-1 0,-1-2-2 15,1 0 0-15,-1 0-1 0,-2 0 1 0,1 0 0 16,0 0-1-16,0 0-1 0,-1 0 2 16,1 0 0-16,0 0 0 0,1-2 1 0,2 1-1 15,-1 1 1-15,1-1-1 0,1-1 0 16,-1 2 1-16,4-1-2 0,1 1 0 0,0-1 1 15,1-1 1-15,1 2 2 0,-1 0-3 0,2 0 1 16,-2-3 0-16,2 2-2 0,-2-1 1 16,1 1-1-16,1-2 1 0,-2 1 0 0,2-2 0 15,-2 1 3-15,-1 0-1 0,0 0 0 16,1-1 1-16,-1 0 2 0,0 0 1 0,2 0 0 15,-2 0 4-15,0-2 2 0,0 2 4 16,-2-2 2-16,1 3-1 0,-2-4 3 0,1 4 0 16,-3-1 2-16,-1-1 5 0,-1 0 1 0,0 0 1 15,-3 0-2-15,3 1 0 0,-2-2-5 16,0 1-6-16,1-1-1 0,-1-1-2 15,0 1-1-15,1 0-3 0,1-1 2 0,-1-2 0 16,0 2-2-16,1-3 1 0,-3 4 1 0,3-4-2 16,-2 1-1-16,2-1-4 0,-3-2-4 15,2 2-2-15,-2-3-1 0,1 2 3 16,-1-3-3-16,1 1 4 0,-2-1 3 0,0 1 0 15,-2-2-2-15,2 2-1 0,-3-3 2 16,1 4-1-16,0-2 3 0,0 1 3 0,-3 0 8 16,0-1 11-16,-1 3 7 0,-2-2 9 15,-1 3 13-15,0-4 13 0,-2 2 5 16,0 1-1-16,0-1-8 0,-1 0-6 0,0-2-14 15,-1 0-15-15,-1 0-11 0,1-2-11 16,-1 1 0-16,0-2-3 0,-1 1-3 0,1-2 3 16,-1-1-2-16,1 1 1 0,1-2-2 15,-2 2 1-15,-1-1 1 0,1 1-2 16,-1 1 1-16,1 3 2 0,0-2-4 0,-2 2 3 15,-1 0 0-15,2 0 0 0,-2 1-1 0,-1 3 2 16,-1-3 3-16,-2 3-4 0,2 0 0 16,-4-1-4-16,1 0 0 0,-1 1 2 0,-2 2-2 15,0-2 0-15,-1 0 0 0,-1 1 1 16,-1-1 1-16,0 0-1 0,1 0 1 15,-1 2 0-15,1-2-1 0,1 1 2 0,-2 1-3 16,1 1 0-16,2-2 0 0,-1 2 1 16,-1-2 1-16,2 2-2 0,0 1 2 0,0-4 2 15,0 4-3-15,-2-1-4 0,2 0 1 16,-3 0 4-16,0 1-2 0,2 0-2 15,-3 1 2-15,-1 0 1 0,1 0-3 0,-2 1-3 16,1 1 1-16,-1-3 2 0,1 4 1 16,0-2 2-16,1 0 0 0,0 0 4 0,1 1-3 15,-1-1 0-15,1-1 2 0,-1 2 0 16,1-1 3-16,0-1-3 0,-1 1 2 15,1 1-1-15,0-1-3 0,1 0 1 0,1 2-3 16,-2-2 2-16,1 0 0 0,0 1 0 16,0 1-1-16,-1-1-3 0,2-1 1 0,-1 2-2 15,1 1 3-15,-2-2 0 0,1 1 0 16,1-1 1-16,-2 1 0 0,-1-1-1 15,1 2-3-15,0 0 1 0,-1 0 1 0,1-1 1 16,-2 1-1-16,0 1-1 0,1 0 0 0,-1 0-1 16,1 0 2-16,0 1 1 0,-2 1-1 15,2-2 1-15,0 1 1 0,-1 0 2 16,1 0 1-16,-1 2-4 0,0-2 1 0,0 2 0 15,0-2 0-15,3 0-1 0,-3 0-1 16,2 1 1-16,-2-1 0 0,2 0-1 0,-1 0 4 16,1 0 0-16,0 1-1 0,-1-1-1 15,1 0 0-15,-1 2 1 0,1-1-3 16,-2 1 0-16,0 1-1 0,-1-4 2 0,1 4 0 15,-2-1 0-15,-2 1-1 0,1-1-1 16,-2 1 2-16,0 1-2 0,1-1 0 0,-1 1 2 16,-1-1 1-16,-2 2 1 0,-1 0 1 15,-1 1 1-15,-3 1 2 0,-1 2-2 16,-8 0-17-16,-2 1-61 0,-7 4-94 0,-4-1-70 15,-6 1-97-15,-7 2-210 0,-6-1-141 16,-4 4-24-16,-5-2 50 0,-2 1 45 0,-2 1 84 16</inkml:trace>
  </inkml:traceGroup>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4:09.23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396 247 329 0,'-2'-6'391'0,"-2"0"29"0,-1-2 20 16,-1 0-137-16,-1 2-100 0,-1-2-64 15,-2 1-36-15,1 1-19 0,-2 0-16 16,-2 0-12-16,1 0-9 0,0 3-8 0,-4-1-9 16,3 1-8-16,-2 3-1 0,-1-2-5 15,1 2-3-15,-1 2-3 0,-1 1-1 0,2 1-2 16,0 2-4-16,0 3 2 0,0 1-4 15,1 3 3-15,-2 0-2 0,-1 3-1 16,2 4 1-16,0 2 0 0,0 0 0 0,2 3-2 16,2 1 0-16,3-1 2 0,3 0 3 15,2 0 3-15,4-2 3 0,3-1 1 0,5-3 1 16,3 1 1-16,4-4 1 0,5-3-2 15,4-1-1-15,5 0 1 0,4-4 1 0,6-5-2 16,6-3-2-16,0-1 0 0,5-4 0 16,2-2-3-16,-3-3-2 0,1-3-4 15,-3-2 1-15,-2-2-2 0,-5-1 0 0,-1-2 1 16,-4-3-2-16,-5 0 3 0,-2-5 1 15,-5-2 0-15,-4-1 0 0,-5-1 0 0,-2-1 1 16,-5 5-1-16,-4 1-2 0,-3 2 1 16,-2 3 2-16,-2 4 2 0,-2 3 2 0,-3 2 4 15,-3 4-3-15,-2 2 0 0,-3 4-3 16,-2 3-2-16,-3 3-4 0,-2 6-4 15,-1-1 2-15,-2 4 0 0,0 0 2 0,-1 5 2 16,-2 2-2-16,1 1 1 0,2 3 1 16,0 2 1-16,3 1-2 0,2 0-3 0,2 4 3 15,4 0-2-15,2 0 0 0,5 1-1 16,5 2 0-16,5-1 0 0,5 0 2 15,5 0 3-15,7-3-3 0,5-4 4 0,6-4 3 16,7-3 3-16,4-6-2 0,7-5 0 16,3-7 1-16,4-4-2 0,2-5-2 0,-1-5 0 15,0-3-2-15,1-3 1 0,-2-2 2 16,-3-4-1-16,-4-2-1 0,-2-2 0 15,-7-2-1-15,-3-1-3 0,-6-1 0 0,-3 2 0 16,-7 1-1-16,-2 1 8 0,-6 5 7 16,-5 3 9-16,-3 3 1 0,-4 1 3 0,-4 4 4 15,-4 2-8-15,-4 5-8 0,-5 1-6 16,-3 3-2-16,-2 3-4 0,-5 6-4 15,0 2 0-15,-2 3 0 0,2 6 0 0,-1 2-1 16,2 3 1-16,3 5 2 0,2 0-2 16,4 0 0-16,4 1-2 0,3 2 0 0,5 2-2 15,3-2 0-15,4 0 0 0,6-2 2 0,4-4 3 16,5-1 6-16,6-4 4 0,5-4 1 15,7-4 3-15,8-4 2 0,6-7-2 16,8-4-1-16,3-6-3 0,5-2 1 0,2-5-3 16,-1-5-4-16,-1 0 0 0,-5-4-3 15,-5-3 0-15,-5 0-1 0,-7-2 0 0,-8 1 2 16,-4-3-1-16,-8 1-1 0,-4 1 1 15,-5 3 1-15,-4 3 1 0,-3 3 1 16,-6 0 2-16,-2 6-1 0,-4 3 0 0,-3 3-3 16,-3 2-2-16,-3 4-2 0,-1 4 0 15,-3 2-3-15,-1 5 2 0,-2 6-2 0,1 0 4 16,1 5-1-16,-1 2 1 0,2 2 1 15,3 1 2-15,3 4-1 0,2-1 1 16,3 0 1-16,2-1-2 0,5 1-1 0,3-2 0 16,2-1 1-16,6-3-1 0,4-3 3 15,5-2 1-15,4-6 0 0,8 1 1 0,4-6-1 16,5-4 0-16,6-6 0 0,2-2 3 15,4-4 0-15,0-3-2 0,2-2 3 0,-3 0 0 16,1-5 0-16,-5 0-2 0,-4-2 0 16,-4-2-4-16,-5-2-2 0,-4 0-1 0,-4-6-2 15,-5 0 0-15,-4 0 1 0,-6 0 3 16,-3 3 6-16,-4 4 7 0,-2 3 2 15,-3 3 4-15,-3 4 1 0,-1 5 0 0,-3 2-3 16,-2 1-6-16,-1 6-5 0,-4 1-2 16,-1 6-4-16,-3 6-2 0,-1 2-1 0,-2 7 1 15,1 5 2-15,-1 2-1 0,0 4 1 16,2 2 4-16,3 3-2 0,2 0-3 15,2 1 1-15,5-1-1 0,1 0 3 0,6-1 0 16,3-3 3-16,4-3 1 0,5-2 1 16,7-7 4-16,8-1-5 0,7-7 2 0,10-8 2 15,10-3-2-15,9-9-10 0,3-6-16 16,1-5-8-16,-1-3-15 0,-1-3-5 15,-7-3-6-15,-6-3 3 0,-5-3 9 0,-7-1 11 16,-7-1 7-16,-6-1 5 0,-5 4 5 16,-5 1 5-16,-5 5 1 0,-2 6 2 0,-4 5 2 15,-3 5 0-15,-3 4-3 0,-3 6 2 16,-3 6 1-16,-3 6 1 0,-2 6-1 15,0 5 1-15,-1 3 3 0,1 3 2 0,0 0 0 16,1 1 0-16,2 0 1 0,3-1 0 16,0-1-1-16,5 1 0 0,0-3 0 0,6-2 2 15,1-2 1-15,2-1 1 0,5-3-3 16,5-3-2-16,3-3 0 0,7-2 0 15,3-6 2-15,2-2-1 0,3-4 2 0,1-6-3 16,-1-3-4-16,-2-5-6 0,-2-5-2 16,-1-2-5-16,-3-2 2 0,-4 2-2 0,-3-1 4 15,-3 0 4-15,-4 4 2 0,-4 3 2 16,-1 6 2-16,-5 0 5 0,1 4-3 15,-5 3 1-15,2 1-1 0,-5 2 0 0,1 5-3 16,-3 3-2-16,-3 4 1 0,0 1-1 16,-1 3-4-16,0 3 4 0,-1 1 3 0,4 1 0 15,-1 2 1-15,4-1 2 0,-1 1 6 16,3-2-4-16,3 2-1 0,1-2 4 15,3-1 1-15,2-4 2 0,5 0 2 0,5-5 2 16,5-3 1-16,7-2-4 0,6-6 3 16,6-2-4-16,4-5-5 0,2-4 0 0,-2-2-1 15,0-3-2-15,-5-4-6 0,-3-1 0 16,-3 0 0-16,-5 1 1 0,-3 1-2 15,-5 2 2-15,-3 2 5 0,-5 4 0 0,-3 2 4 16,-2 2 6-16,-3 3 2 0,-2 1 5 16,-2 2 0-16,0 1 4 0,-2 0 1 0,-1 2-6 15,-1-1 0-15,-4 2-1 0,1 0-7 16,-1 2-3-16,-2-1 0 0,0 3-2 15,0-2-5-15,-1 2-2 0,1-1 3 0,2 0-4 16,-1-1-3-16,2 2 1 0,0-3 6 16,1-1 1-16,0 1-1 0,2 1 4 0,-2-2 0 15,3 0 0-15,-1 0-5 0,1 0 2 16,-2 0 1-16,1 0-2 0,0 0-1 15,-2-2 0-15,-1 1 1 0,-3 0-4 0,-1-2-1 16,-3 2 0-16,-3-1 0 0,-1 2 0 16,-2 0-2-16,-3 0 1 0,-2-2 0 0,-3 2-1 15,-3 0 2-15,-2 2 2 0,-3-2 2 16,-1 0 1-16,-2 2-1 0,-1 0 2 15,-3 0-4-15,0 0-3 0,0 0-1 0,-2 1-3 16,-4 0 3-16,2 1-2 0,-3-1 3 16,-1 2 4-16,0 0 0 0,-1 0 5 0,-2 1-3 15,1-1-1-15,-2 1 3 0,1 0-6 16,-1-2 1-16,0 3 0 0,-1-2 3 15,1 1-1-15,1-2-3 0,0-1 2 0,3 1-1 16,3 0-1-16,-1-2-1 0,4 2 0 16,2-2 2-16,3 1-4 0,1-2 3 0,2 1 0 15,1-2-1-15,1 0-2 0,-1 2 0 16,1 0 4-16,1-2 2 0,-1 0 0 15,1 3 0-15,-1-3 5 0,2 1-1 0,1 1 0 16,-1-2-5-16,2 1-1 0,1-1 3 16,-1 1 1-16,1 1-2 0,0-2-2 0,1 0 1 15,-1 0 0-15,-1 0-2 0,1 2-1 16,-1-1-1-16,-1-1 4 0,-1 1-2 15,-2 1 1-15,-1-2 0 0,0 1-2 0,-2 0 0 16,0 1 1-16,1-2 2 0,-2 2-1 16,2-1-1-16,-2 2-3 0,-1 0 3 0,1 1-1 15,-1 1-1-15,0 0-2 0,0 0 4 16,0 1 1-16,1-1-2 0,3 1 0 0,1 0 1 15,1-2 1-15,2 2 0 0,1-3-2 16,1 2 2-16,2-1 1 0,2-3 1 16,-1 1-2-16,1 0-1 0,2-1 4 0,1-1-2 15,0 0 0-15,1 0-1 0,1 1-2 16,2-1 1-16,-2 2-3 0,1-1 0 0,-1-1 1 15,1 3 2-15,-1-3 2 0,0 3 1 16,-1 0 0-16,-2 1 2 0,2-2-2 16,-2 2-2-16,0 0 0 0,1-2 0 0,1 2 0 15,-1-3-2-15,0 2-1 0,2 0 2 16,-1-2 2-16,1 1 1 0,3-1 2 0,-1 0 0 15,3-1-1-15,2 0-1 0,0 0-1 16,2 0-2-16,1 1-5 0,1-1-14 0,2 0-27 16,2 0-30-16,0 0-25 0,2 1-21 15,0 1-14-15,2 0-16 0,0 1-45 16,2-1-86-16,0 2-139 0,2 0-67 0,1-2-27 15,3 0 8-15,4-2 57 0</inkml:trace>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4:48.71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575 282 7 0,'1'-4'401'0,"0"2"59"16,1-4 37-16,-2 1 20 0,0 0-131 0,1 0-141 15,1 0-91-15,-2-1-53 0,0 0-29 16,0-1-17-16,-3 0-4 0,0 0 2 0,2-1 13 16,-2 2 15-16,-1-2 21 0,0 2 21 15,1 0 13-15,-1 0 7 0,-2-1 7 16,2 3-2-16,-1-2-13 0,-2 0-15 0,0 0-13 15,-1 1-15-15,-1-1-24 0,0 0-21 16,-1 0-7-16,-1-1-12 0,0 1-7 16,-1-1-4-16,-2 3 1 0,-1-2 4 0,0 3 3 15,0-1 1-15,0 2 4 0,-1 1-1 16,1 1-6-16,0 0-2 0,0 1-4 0,1 1-3 15,-1 1-10-15,0 1 1 0,1 6-1 16,-1-3-4-16,0 4 0 0,0 3-2 0,-2 1 7 16,1 1-3-16,-1 3 1 0,1-1-1 15,1 4-2-15,2-2 1 0,1 1 1 16,1-1-2-16,3 0 5 0,0-1 0 0,3 1 2 15,4-1 1-15,2 0 0 0,4 1 4 16,0-1-2-16,5 0 6 0,2-1 1 0,5 2-2 16,2-1-1-16,0-1 4 0,4 0-3 15,1-1-4-15,1-1 1 0,-1 0 1 16,2-4 0-16,2-2-3 0,-1-3 3 0,1-1 2 15,2-6 1-15,0 0 3 0,2-7 1 16,2 0-2-16,2-5-2 0,0 0 1 0,1-3 1 16,0 0-3-16,0 0-1 0,-2-1 0 15,-1-1 0-15,-4 1-5 0,-1 1-1 0,-3-1-2 16,-2 0-1-16,-4 1 2 0,-2-2 4 15,-4 0 5-15,-3 4 13 0,-4-2 9 0,-2 1 5 16,-5-2 2-16,-1 0-3 0,-3-3-3 16,-3-1-11-16,0 1-5 0,-4 0-2 0,2-1 1 15,-4 2-2-15,1-1-1 0,-1 2-2 16,0 0 1-16,-1 1-1 0,-1 0-3 15,0 3 1-15,-2-1 0 0,1 1 1 0,-1 1-3 16,1 0-2-16,-2 2-2 0,0 0 0 16,0 2 1-16,0 0-3 0,0 2-1 0,-1 1-1 15,1 3-1-15,0 0-1 0,0 0-2 16,-1 4 1-16,1-2-1 0,2 3 1 15,-2 1-1-15,0 1 0 0,0-2 1 0,0 4-2 16,0-1 0-16,0 1 0 0,1 2-1 16,0 1 0-16,1 0-2 0,-1 3 2 15,1-1-1-15,0 1 0 0,1 4-1 0,2 2 2 16,-1 0-1-16,1 4-1 0,2-1 2 15,3 2 0-15,1 1 1 0,2 0 0 0,1 0 2 16,1 1 0-16,3-1 0 0,1 1-2 16,2-1 1-16,1 0-1 0,2 0 0 0,1-2 0 15,1-1 5-15,1 1-2 0,2-5-1 16,0 1 1-16,2-1 0 0,-1-5-1 15,2 2-4-15,1-2 3 0,0-3 2 0,3 0 1 16,1-2 3-16,2-3 4 0,1-1 1 16,1-3 1-16,2-2 0 0,3-3-1 0,-1-1-4 15,1-3-3-15,-1-2-2 0,1 0 1 16,-2-2-1-16,-1-2 1 0,-1 1 0 0,0-3 0 15,-1 0-3-15,-1 0-1 0,-4 1 0 16,-2-1 1-16,0 0 1 0,-3 0-1 0,-2 1 0 16,-2 0-1-16,-1 1 0 0,-3-1 0 15,-1 2 1-15,-2-1-1 0,-1-1 2 16,-1 1 0-16,-3-1 0 0,1 0 1 0,-4-1-1 15,-1-1 0-15,-2-3 1 0,-2 1 0 16,-2-3-2-16,0 2 0 0,-3-2 3 0,0 0 1 16,-2 1 2-16,0 1 1 0,-1-1 2 15,0 3 2-15,-1 1-1 0,0 1 1 16,0 4 3-16,1 1 2 0,0 1-2 0,0 4-1 15,-2 0-3-15,0 2-2 0,2 2-3 16,-3 2-3-16,0 2-1 0,-1 2-2 0,-2 2 1 16,-2 1-1-16,-1 2-1 0,1 1 0 0,-1 3-1 15,-1-1 1-15,0 2-2 0,2-1-6 16,-1 3-20-16,2-2-32 0,1 1-67 15,2 1-128-15,2 0-123 0,4-2-73 0,0 1-78 16,2 1-120-16,3 0-120 0,1 1 28 16,0 1 74-16,2 2 51 0,2-1 83 0,2 3 146 15</inkml:trace>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4:58.46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 38 27 0,'0'1'199'0,"0"0"23"0,0-1 13 15,1 1 6-15,1-1 2 0,-2 0-10 0,1 0-16 16,0-1-27-16,-1 1-25 0,2-1-28 16,-1 0-24-16,-1 1-15 0,0-1-10 0,0-1-7 15,0 2-8-15,0-1-7 0,1 0-5 16,-1-2-9-16,0 2-7 0,0 0-9 15,0-2-4-15,0 2-6 0,0-1-5 0,2-1 1 16,-1 2-1-16,-1-3 4 0,2 2 3 16,-2-2 5-16,0 2 6 0,0-1-1 0,0 2-1 15,0-1-2-15,-2 2-4 0,2 0-7 16,-1 2-7-16,1-1 1 0,0 2 0 15,1 4 6-15,2 4 13 0,0 4 17 0,-1 5 16 16,3 5 6-16,0 5 2 0,1 3-1 16,-2 7-13-16,1 5-16 0,2 0-13 0,-1 2-12 15,0 1-6-15,3-2-7 0,-2-4 0 16,2-3 1-16,-1-4 2 0,2-4 1 15,-2-3 0-15,-1-3 2 0,-1-4 2 0,-1-3-4 16,1-5-2-16,-2 0 4 0,0-4 7 16,-1-1 35-16,-2-5 32 0,0 1 26 0,1-4 12 15,-4-1 4-15,1-3-9 0,-2-2-34 16,1-4-35-16,-1 2-26 0,-1-2-14 15,0 1-5-15,1-1-4 0,-1 2-3 0,1-2-1 16,-1 0 2-16,1 1-2 0,-1-2-1 16,0 3 0-16,1-2 0 0,0 0 0 0,1 2-3 15,-1-1 0-15,-1-2 5 0,1 1-3 16,0-1 2-16,-1-1 1 0,1-1 1 15,-2-1-2-15,1-1-3 0,-2-4 2 0,2 2 0 16,-3-4 0-16,2-3-1 0,-4 0 1 16,3 0 1-16,0-3-1 0,-1 3 0 0,2-2-3 15,1 4 0-15,-1 2 3 0,4 4-1 16,-2 0 0-16,3 5 0 0,-1 2-1 0,0 2 1 15,1 1-2-15,-2 0-1 0,1 4-2 16,1-1 3-16,-2 1 0 0,1 0-1 0,1 1-2 16,-1 0 3-16,1 1 2 0,-2-1-3 15,1 1 1-15,1 0-2 0,0 1 3 0,0 0-2 16,0 4-3-16,1 3 3 0,1 3 3 15,0 4 1-15,3 4 1 0,-1 4 0 16,1 2 2-16,1 5-3 0,1 2 0 0,1 2-1 16,-1 1-3-16,0 0 4 0,-1-3 3 15,1-3 0-15,0-2 3 0,-1-4-2 0,-2-3 3 16,1-4-2-16,-2-3-2 0,0-3 0 15,0-2 2-15,-2-2 3 0,2-2 3 16,-3-2 0-16,1-2 1 0,-1-2-2 0,0-6 2 16,0-2-5-16,-1-6-1 0,-2-4-3 15,0-2-2-15,-1-4-3 0,0-3-2 0,-2-1 0 16,1-2-1-16,-1 1 1 0,2 2 1 15,-1 4 2-15,1 4 1 0,0 3 1 16,-1 3-3-16,3 4-3 0,0 4-4 0,1 1-1 16,1 3-1-16,0 4-2 0,1 4 5 15,2 3 1-15,1 3 5 0,0 4 1 0,2 1 1 16,-1 4 2-16,1 0-1 0,1 3 0 15,0 2-1-15,-1 3 0 0,0 2 0 16,1 0 1-16,-2 2-3 0,2 1-43 0,-1-1-73 16,-2 0-76-16,0 2-58 0,-1-4-37 15,1-1-42-15,-1-6-47 0,-1-1-81 0,0-2-70 16,-1-3-17-16,-1-2-4 0,1-6 21 15,1-1 80-15</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0.7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ABA4C6B-1ABF-4D3A-808E-102274C8786C}" emma:medium="tactile" emma:mode="ink">
          <msink:context xmlns:msink="http://schemas.microsoft.com/ink/2010/main" type="inkDrawing" rotatedBoundingBox="19783,7380 26590,6773 26601,6889 19794,7497" semanticType="underline" shapeName="Other">
            <msink:sourceLink direction="with" ref="{81CAD47E-EF54-4DDA-9B8B-1A913672503E}"/>
            <msink:sourceLink direction="with" ref="{0744A67F-DF63-4B3C-8610-B0D200696595}"/>
          </msink:context>
        </emma:interpretation>
      </emma:emma>
    </inkml:annotationXML>
    <inkml:trace contextRef="#ctx0" brushRef="#br0">261 659 35 0,'-51'-3'384'0,"6"-2"47"0,5-1 26 0,5 0 17 15,5 2-151-15,7 0-119 0,4 2-66 16,6-2-39-16,8 2-21 0,6-2-14 16,10 3-14-16,8-1-13 0,13-1-12 0,11 1-3 15,13-2-3-15,14-2 3 0,15-1 1 16,20-3 1-16,19 0 2 0,20-3-2 0,31-2 2 15,28-2 5-15,28-5-1 0,29-3-1 16,18-2 2-16,15-4-1 0,12-3-6 16,11-3-5-16,14-4-6 0,10 0-3 15,-10 3-7-15,-11 6 4 0,-23 6 6 0,-22 6-2 16,-23 5 8-16,-16 2 18 0,-20 4 36 15,-19 2 39-15,-14 2 53 0,-14 0 64 16,-16-1 51-16,-13 2 28 0,-16-1 7 0,-15 0-7 16,-14 0-14-16,-17 0-31 0,-14 0-33 15,-13 2-31-15,-12-3-30 0,-9 2-35 0,-7-3-41 16,-7 1-33-16,-7-2-28 0,-5 1-22 15,-6 1-21-15,-2-1-34 0,-2 3-53 16,-3 1-120-16,2 0-158 0,0 5-103 16,1 0-100-16,-3 4-166 0,2-2-126 0,0 4 24 15,0-1 110-15,1 1 82 0,-1-1 100 16</inkml:trace>
  </inkml:traceGroup>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02.20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 86 53 0,'-1'-1'297'0,"-2"1"33"0,2-2 12 16,-1 0-53-16,-1 0-81 0,2-1-73 0,0 0-46 16,-1 2-26-16,1-2-9 0,0 3-4 15,1-3 0-15,-2 0 5 0,1 2 3 0,1 0 2 16,-2 0-3-16,1-2-6 0,1 3-3 15,-1-1-5-15,1 1-1 0,-2 0 0 16,1 0 3-16,1 0 3 0,0 0 2 0,-1-1-1 16,-1 1-1-16,2 0-2 0,-1 0-2 15,-1 0-5-15,2 0-7 0,-1 0-4 0,0 0-7 16,1 0-5-16,-2 1-4 0,1-1-1 15,1 0-3-15,0 0-1 0,0 0-1 16,0 1-2-16,0-1-1 0,-1 0-1 0,1 0 0 16,0 2-1-16,1-1 1 0,4 0-2 15,1 1 2-15,4 1-1 0,2 0 2 0,3-3 2 16,6 3 2-16,2 1 1 0,6-3 1 15,5 1 1-15,9-2 0 0,5-2-2 16,8 1 4-16,8-3 4 0,7 1-1 0,10 0 5 16,7 0-1-16,10 0 1 0,7 0-5 15,6 2-6-15,4-2-2 0,2 2 0 0,3 0 0 16,2-1-1-16,1 0-1 0,3 2 0 15,1 0-2-15,-5 0-2 0,-2 2-2 16,-7-1 0-16,-8 0-1 0,-6-1 2 0,-6 1 2 16,-8-1 1-16,-5 0-2 0,-9-1 1 15,-5 0 2-15,-5-2-2 0,-6 1 3 0,-6-2-2 16,-3 1 8-16,-8 0 10 0,-4 0 19 15,-5 1 27-15,-3 0 19 0,-4-1 23 16,-4 0 16-16,-3 2 6 0,-2 0-6 16,-4-1-13-16,-2 2-8 0,-1 0-12 0,-2 0-4 15,-3 0-9-15,1 2-10 16,-2-1-7-16,0 0-9 0,-2 1-9 0,2-1-16 0,-1 0-4 15,0 1-4-15,1-2-7 0,-2 0-3 16,1 0 0-16,1 0-3 0,-2 2-2 0,2-2-2 16,0 0-2-16,0 0 2 0,0 1-1 15,2-1 0-15,-2 0 1 0,0 0-1 0,1 0 5 16,-1 0-3-16,0 0-1 0,0 0 1 15,0 0-1-15,0 0 1 0,0 0 1 0,0 0 1 16,0 0 0-16,0 0 0 0,-1 0 3 16,1 0 1-16,0 0 0 0,0 0 4 0,0 0 1 15,0 0 1-15,0 0-4 0,-2 0 1 16,2 0-5-16,0 0 0 0,0 0-3 15,0 0 0-15,0 0-1 0,0 0-2 0,0 0-1 16,0 0 1-16,0 0-2 0,2 0 2 16,-2 0 1-16,1 0 0 0,1 0 0 0,-2 0-1 15,0 0-1-15,0-1-1 0,0 1 0 16,-2 0-1-16,2 0 3 0,-1 0 1 15,1 0 0-15,0 0-2 0,0 0 5 0,0 0-6 16,-2 0 0-16,2 1 0 0,0-1-1 16,0 0-1-16,0 0-2 0,-1 0 5 0,1 0 1 15,0 0-1-15,0 0 0 0,0 0-1 16,1 0 1-16,1 0-3 0,-2 0 1 15,0 0 1-15,0 0 0 0,0 0 1 0,0 0-1 16,0 0 3-16,0 0-3 0,0 0 0 16,0 0 1-16,0 0 0 0,-2 0 2 0,2 0-2 15,-1 0 0-15,1 0 1 0,0 0 0 16,-1 0 2-16,-1 0-1 0,2 0 3 15,0 0 0-15,0 0 2 0,0 0 3 0,-1 0 1 16,1 0 1-16,0 0-2 0,0 1 0 16,0-1-2-16,0 0-2 0,0 0-6 0,0 0 0 15,0 0 4-15,0 0 1 0,0 0-3 16,0 0 0-16,0 0-2 0,0 0 0 15,0 0-4-15,0 0 1 0,0 0 1 0,0 0 1 16,0 0 2-16,0 0 0 0,-1 0 0 16,1 0 0-16,0 0 2 0,0 0-1 0,0 0 1 15,0 0 4-15,0 0-1 0,0 0 2 16,0 0 3-16,0 0 0 0,0 0 3 0,0 0-2 15,0 0 2-15,-2 0 1 0,2 0 3 16,0-1 5-16,-1 1 3 0,1 0 3 0,0 0 3 16,0 0-2-16,-2 0-3 0,2 0-4 15,0-1-7-15,-1-1-2 0,0 2-2 0,1 0-4 16,-2 0-3-16,1 0-2 0,1 0 0 15,0 0-2-15,0 0-3 0,0 0 0 0,0 0 1 16,0 0 1-16,0 0-1 0,0 0 0 16,0 0-1-16,0 0 0 0,0 0-2 15,-1 0 2-15,1 0 1 0,0 0 0 0,0 0 1 16,-2-2 0-16,1 2 2 0,-2 0-2 15,3 0-1-15,0 0 1 0,1 0-1 0,-1 0 2 16,0 0-2-16,0 0 3 0,0 0-2 16,0 2-2-16,0-2 0 0,0 0-2 15,0 0 2-15,0 0-4 0,0 0 4 0,-1 0 1 16,1 0 1-16,-1 0-1 0,-1 0 0 15,2-2 0-15,-1 2 2 0,0 0-1 16,1 0-1-16,-2 0 1 0,1 0-1 0,1 0 1 16,-2-1-1-16,2 0 1 0,0 1 0 15,-1 0-1-15,0 0 1 0,1 0 0 0,0 1-1 16,-2-1-2-16,2 0 0 0,-1 0 0 15,1 0 1-15,-1 0-1 0,-1 0 2 16,2 0 1-16,-1 0 1 0,1 0 0 0,-2 0 0 16,2 0 2-16,-1-1-3 0,0 1-1 15,1 0-1-15,0 0-1 0,0 0 1 0,0 0 0 16,-2-2 0-16,2 2 0 0,-1 0 1 15,0 0 1-15,1 0-1 0,-2-1-1 16,2 1 1-16,-1 0 1 0,1-1 0 0,-2-1-1 16,1 2 1-16,1 0-1 0,-1 0 0 15,-1-2-1-15,1 1 0 0,0 1 1 0,-1-1 0 16,-1-1 1-16,2 2-1 0,0-1 1 15,-1 1 5-15,1-1-3 0,1 1-3 0,-1 0 0 16,-1 0 2-16,2 0-1 0,-1-2-5 16,1 2 2-16,-3 0 3 0,3 0-2 0,-1 0-1 15,-1-2 1-15,1 2-2 0,0-1 1 16,-2 1 1-16,1 0 1 0,1 0 0 0,0 0 2 15,1-1 2-15,-2-1-4 0,1 2-1 16,1 0 0-16,-1 0 0 0,-1 0-1 16,2 0 1-16,-1 0 1 0,-1 0 0 0,2 0 0 15,-1 0 1-15,1 0-1 0,-1 0-1 16,1 0 1-16,0 0 0 0,0 0 1 0,0 0-2 15,-2 0 1-15,2 0 2 0,-1 0-2 16,0 0 0-16,1 0 0 0,-2 0 1 16,1-1-1-16,1 0 0 0,-2 0 0 0,1 1 0 15,1-1 1-15,0 1-1 0,0 0 1 16,0 0 0-16,0 0 0 0,0-2-1 15,-1 2-3-15,-1 0-1 0,2 0-4 0,-1 0-29 16,1 2-50-16,-3-1-76 0,2-1-88 16,-2 1-70-16,0 1-44 0,-1 1-11 0,1 0-15 15,-1-3-39-15,2 4-63 0,-1-1-43 16,1 0-10-16,2 0 5 0,5-2 50 15,0 1 108-15</inkml:trace>
</inkml:ink>
</file>

<file path=ppt/ink/ink1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03.29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28 57 188 0,'-1'0'248'16,"1"0"2"-16,-1 0-20 0,1 0-22 0,0 0-19 15,0 0-14-15,0-1-7 0,0 1-5 16,0 0-9-16,0 0-10 0,-2 0-7 16,2 0-15-16,-1 0-17 0,-1 0-17 0,1 0-14 15,-2 0-12-15,2 1-13 0,0-1-9 16,-2 0-5-16,0 0-3 0,0 0-6 0,2 0-8 15,-2 0-4-15,2 1-2 0,-1-1-3 16,2 0-2-16,-1 2 1 0,1-2 3 16,0 0 0-16,0 0 2 0,1 0 1 0,1 0 2 15,1 0 1-15,2 0 3 0,3-2 4 16,6 1 3-16,4 1 0 0,4-1 2 0,4-1 2 15,7-2 2-15,4 4 1 0,6-4 2 16,2 0 11-16,6 2 11 0,3-1 11 16,1 0 4-16,0 1 4 0,1 1 0 0,-1-2-6 15,0 2-9-15,0 1-9 0,-1-1-6 16,-3-1-7-16,-3 1-1 0,0 0 3 15,-4 0 0-15,-3-2 1 0,-1 2 13 0,-6-1 18 16,-1 0 18-16,-2 1 16 0,-4 0 16 16,-2-2 14-16,-2 2 4 0,-2 0-2 0,-3 0-8 15,-2-1-9-15,-2 1-8 0,-2 1-8 16,-1-1-9-16,-1-1-12 0,-3 2-11 15,0 0-9-15,-2-2-11 0,-1 1-13 0,1 1-9 16,-4 0-8-16,2 0-8 0,-1 0-4 16,0 0-6-16,-1 0-3 0,2 1-2 0,-3 1-2 15,1-2-1-15,-1 0-1 0,2 0 2 16,-1 0 0-16,0 0-1 0,1 2 1 0,-2-2 0 15,1 0 0-15,-1 0-1 0,0 0 0 0,-1 0-7 16,1 0-19-16,-3 1-49 0,-1-1-108 16,-2 1-137-16,0 1-89 0,-3-2-98 15,-3 1-152-15,-2 0-134 0,-1 1 14 0,-1 2 84 16,-1 1 64-16,-2 1 91 0</inkml:trace>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20.98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309 60 112 0,'-2'-3'291'16,"0"2"43"-16,1 0 7 0,-2-1-33 16,2 0-37-16,-1 1-36 0,1-2-31 0,0 2-26 15,-1 0-30-15,-1-2-26 0,2 2-31 16,0 0-22-16,-1-2-16 0,1 2-15 0,0 0-7 15,-1 0-5-15,1-2-3 0,1 3-2 16,-2-1 0-16,1 0 2 0,1 1 1 16,-3-1 0-16,2-2 1 0,0 2 1 0,-2-1 9 15,1 2 8-15,1-3 7 0,-2 2 10 16,2-2 8-16,-2 2 6 0,0-1-1 0,1 2 3 15,0-4 3-15,0 4-3 0,-3 0-1 16,1-3-3-16,2 3-9 0,-3-1-13 16,3-1-12-16,-4 2-10 0,2 0-11 0,-1 0-7 15,-2 0-3-15,1 0-1 0,1 0-5 16,-2 2-1-16,1-1 0 0,-1 2-1 0,2-1-1 15,-2 2-1-15,-1 0 1 0,1 0-1 16,0 0 1-16,0 1 1 0,0 0 7 16,0 0-4-16,0 3 1 0,1-2-1 0,-1 0-2 15,1 0 0-15,-1 0-1 0,2 2 0 16,-2 0 0-16,1-1 2 0,0-1-2 0,0 2 0 15,-1-1-2-15,2 0 3 0,-1 3-1 16,1-3-1-16,-1 2 1 0,1-2 1 16,1 2-2-16,-1 0 1 0,1 1 1 0,2-2 4 15,-1 1 1-15,0 1-2 0,0 0-3 16,2-2 3-16,-2 2 0 0,3 0-3 0,-1 0 0 15,1-2 4-15,0 1 3 0,1-2-2 16,-1 2-3-16,3-1 1 0,-2-1-1 16,1 2-1-16,0-2-1 0,1 2 0 0,0-3 0 15,0 1 0-15,-1 1 3 0,1-2 1 16,1 0 3-16,0 0 0 0,1-3 3 0,-1 1-1 15,1 0 2-15,1-2 1 0,2 1-2 16,-1-2-1-16,2-1-2 0,1 1 1 16,1-1 0-16,-1 0-2 0,1 0-5 0,-2-1 0 15,1 1 2-15,0-1-1 0,-1 1-3 16,1-3 0-16,0 2 4 0,-1-1 2 0,1-1-3 15,-1-1 2-15,2 1-1 0,-1-1 2 16,0-1-3-16,-1 1-1 0,0-1 3 16,0 0-2-16,-1 2-2 0,-1-4-3 0,2 2 2 15,-3 1 1-15,1 1-3 0,0-1 2 16,-1-1 0-16,-1 1 3 0,1 1 3 0,-4 0-1 15,3 0 2-15,-3 1 8 0,1 0 15 16,0 0 5-16,-2 0 4 0,2 0 4 16,0-2 3-16,-2 1-5 0,0 0-12 0,1 0-6 15,-1-1-6-15,-1 0-3 0,2 1-6 16,-1-2 1-16,-1 0-3 0,1 0-2 15,-1-1 0-15,2 0-1 0,-1-1-1 0,-1 0-1 16,1 1 0-16,1 0 3 0,-2 0 1 16,0 1 1-16,1-1 2 0,1 1 3 0,-2 0 2 15,0 0 1-15,0 1 2 0,0 1 4 16,0-3-1-16,0 2-3 0,-2 1 3 0,1 0-4 15,1 0 0-15,-2 0 2 0,1-1 1 16,-2 2-1-16,2-2-2 0,0 2-1 16,-1-2 1-16,-1 0-5 0,2 1-2 0,0-3 1 15,-2 2 1-15,2-2 2 0,-1 0 2 16,1 1 4-16,-2 0 6 0,3 2 3 0,-1-1 0 15,-1-1 1-15,1 1-3 0,0 1-3 16,-1 0-3-16,1 0-2 0,-1 1-2 16,0 0 3-16,0-1 2 0,1 0 4 0,-2 1 1 15,2 0-1-15,-1-1 3 0,0 0-3 16,0 2-2-16,1 0-2 0,0-1-4 0,-2 0 1 15,3 2-1-15,-2-1-1 0,1 1-4 16,-2-1-1-16,2-1-1 0,-2 2-1 0,0-1-3 16,1 1 0-16,-1-1-1 0,-1 1 0 15,0 0-1-15,0 0-2 0,-2 0 1 0,1 0 0 16,-1 0-2-16,1 0 1 0,-1 0 0 15,1 0 2-15,-1 0 0 0,2 0-1 0,0 0 1 16,0 0 0-16,0 0 0 0,1 0-3 16,1 0 1-16,0 0-1 0,0 0 0 15,1 0 1-15,0 0-1 0,-1 0 1 0,2 1-2 16,-1-1-1-16,-1 1 0 0,1 1 0 15,0-1 0-15,-2 2-18 0,0 0-49 0,-1 1-86 16,0-1-104-16,-2 4-75 0,1-2-127 16,-5 1-180-16,1 0-94 0,-4 2 7 15,-3-1 64-15,-2 1 53 0,-1-1 116 0</inkml:trace>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24.89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814 132 198 0,'-1'-6'322'0,"-1"2"42"16,0 1-4-16,0-1-47 0,1-1-52 0,-2 1-40 16,2 1-29-16,-2-1-26 0,2-1-25 15,-1 1-27-15,-1 2-24 0,2-2-24 16,0 1-18-16,-2-1-12 0,2 1-4 0,-2 0-3 15,0-1 0-15,0 1 6 0,1 0 9 16,0 2 6-16,-1-1 5 0,-1-1 12 0,0 1 7 16,0 0 6-16,0 0 7 0,-2-2 20 15,1 3 11-15,-2-1 6 0,2-1 7 16,-4 1-4-16,2-1-14 0,-2 1-24 0,1-1-21 15,-2 0-16-15,-1 3-21 0,-1-2-6 16,-1 1-8-16,1 0 0 0,-1-1-7 0,0 2-4 16,-1 0 1-16,-1 0-4 0,1 0-1 0,0 0-2 15,-1 0 1-15,1 0 3 0,1 0-3 16,-1 0-1-16,2 0 3 0,-1 0 2 15,2 0-5-15,-1 0 1 0,2 0 0 0,-1 0 3 16,0 0-2-16,0 0 1 0,1 0 6 16,-1 2-3-16,3-1 1 0,0-1 0 0,-2 1-1 15,2 1-1-15,1-2-1 0,-1 0-1 16,-2 3 0-16,2-2-2 0,-2 2 1 15,1 0-1-15,-2-1-1 0,0 2 1 0,-3-1-1 16,2 2 0-16,-2 0 2 0,0 0-1 16,2 0 0-16,-1 1-1 0,1 0 1 0,0-2 0 15,1 2-1-15,0-2 6 0,0 2-1 16,0-2 0-16,1 1-2 0,0-1 0 15,1 2 1-15,2 0-4 0,-1 0 1 0,-1 0-1 16,3 0 4-16,-1-1-3 0,0 1-2 16,1 1 0-16,1-2 0 0,-1-1-1 0,1 4-3 15,1 0 6-15,0-1 2 0,-2 2-3 16,2-2 0-16,1 2 1 0,-1 0-1 0,1-1 0 15,1 1 0-15,0-2 0 0,1 3 0 16,-2-3 0-16,2 2 4 0,-1-1-3 0,2 1 1 16,-1-1 1-16,0 2-1 0,1-2 0 15,1 1-2-15,0 1 2 0,3 0 1 16,-1 0 4-16,1 0 3 0,0 1 3 0,2 0 1 15,-2 0 2-15,2 1-2 0,-2-1-1 16,3-2 0-16,-1-1-3 0,0 1 4 0,1-1 3 16,-2-1 3-16,2 0 6 0,0-1 2 15,1 0 4-15,2-2-4 0,0 2-2 16,2-2-3-16,0-1-7 0,1 1-2 0,-1 0-2 15,3-2-4-15,-1 2 1 0,0-2-1 16,1 1 1-16,-1 0-2 0,-1-3 0 0,0 3 1 16,0-3-1-16,1 1-2 0,-1 1-4 15,0-2 1-15,1 0 1 0,-2 0 0 16,2-2 3-16,-1 1-2 0,0-2 3 0,1 0-2 15,-2-1-2-15,4 0 0 0,-3 1 0 16,1-2 1-16,1 1-4 0,0-2 0 0,1 0 2 16,-3 3-1-16,1 0-1 0,-3-1 1 15,0-2 2-15,-1 2 1 0,-1 1-1 16,0 0 3-16,-1 1-3 0,0 0 0 0,-1-1-1 15,0 0-2-15,0 1 0 0,-2 1 0 16,2-3 0-16,-1 2 0 0,0-1 0 0,1 2 0 16,2-1 0-16,-3-2 0 0,3 1 1 15,-1 0-1-15,0 0 0 0,0-1 0 16,1 1-1-16,-2 0 1 0,1-1-2 0,0-1 3 15,0 1 1-15,-1 1 0 0,0-1 1 16,0 1-1-16,0 0 1 0,-2-1 0 0,-1 0-3 16,2 0 3-16,-2 0 0 0,0 0-1 15,0 0 0-15,2 0 0 0,-2 0 0 0,1 0-2 16,-2-2 1-16,1 2 4 0,-1-1 1 15,1-2 3-15,-1 2-1 0,0-1 5 0,-1 0-2 16,1 0 0-16,0 0 2 0,0 0 2 16,-1 0 2-16,0 1 0 0,-1 0 3 0,1 2 0 15,0-4-3-15,0 4-1 0,-1-1-3 16,-1 0-2-16,1 2-3 0,1-2-1 15,-2 2 0-15,0-4-2 0,1 4 0 0,1 0 1 16,-2-1 0-16,1 0 0 0,-1 1-2 16,1-2-2-16,-1 2-1 0,2-2-1 0,-2 0 0 15,1-1 2-15,0 0-1 0,-1 0 2 16,2-1-1-16,-1 0 0 0,-1 0 1 15,2 0-3-15,-1 0-1 0,0 0 1 0,1 2 0 16,-1-1 0-16,0 1-2 0,1 1 2 16,-2-1 4-16,0 1 3 0,0 0 6 15,0 2 4-15,0-2 8 0,-2 0 1 0,2 1 3 16,0 0 2-16,-1-1 1 0,1 0-1 15,0-1 3-15,-3 0 2 0,2 0 2 0,-2 0-2 16,0 1-2-16,1-1-3 0,-1-1-4 16,2 1-4-16,-2 2-4 0,0-2-3 0,0 1-1 15,1-1-3-15,-1 2-2 0,1 0-2 16,0 0-1-16,0-2 0 0,1 2 0 0,-2 0-1 15,0-1-1-15,-1 1 1 0,2-1-2 16,-3 2-1-16,3 0-2 0,-2-1 2 0,-1 0 0 16,3 1-3-16,-1-2 5 0,2 2-3 15,-2 1 1-15,0-1 0 0,0 0-2 16,1-1 1-16,-3 1-2 0,3 0 0 0,-1 0 0 15,0 0 0-15,0-1-1 0,1 1 0 16,-1 0 1-16,0-2 1 0,2 2 0 0,-2-1-2 16,2 2 1-16,-2 0 0 0,0-2-1 15,0 1 1-15,1 1 0 0,-1-1 0 16,2-1 0-16,-1 2 2 0,1 0 0 0,-1-2-2 15,1 2 1-15,1-2 0 0,-1 2-1 16,-1 0-2-16,2 0 1 0,-2 0-1 0,0-2 1 16,2 1 0-16,-3 1 0 0,2 0 1 15,0-1 0-15,-1-1 2 0,1 2-1 16,-2-1 0-16,0 1 0 0,2-1 3 0,-3-1-3 15,0 2 0-15,1-2 0 0,-1 1 0 16,0 1 0-16,-3-1-2 0,0-1 0 0,-3 2 1 16,-1 0-3-16,-2 0 0 0,-2 3-9 15,-5-2-28-15,0 1-63 0,-5 1-128 16,-1 1-129-16,-4-1-105 0,-6 4-182 0,-3-4-173 15,-5 4-47-15,-4 2 73 0,-3 0 99 16,-1 1 91-16,-3 3 183 0</inkml:trace>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30.72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12 324 96 0,'-2'1'114'0,"-1"1"11"15,0-2 9-15,2 0 11 0,-1 2 4 0,1-2 5 16,1 0-2-16,0 0-4 0,0 0-11 15,0 0-14-15,0 0-17 0,0 0-13 0,0 0-12 16,0 0-9-16,1 0-8 0,-1 0-6 16,0 0-7-16,0-2-3 0,2 2-5 15,-1 0-3-15,2 0 6 0,2 0 11 0,0 0 10 16,3 2 5-16,0-2 5 0,3 0 0 15,1 0-9-15,2 0-14 0,1 0-15 0,2 0-9 16,2 0-7-16,0-2-1 0,3 2-4 16,0 0-2-16,3-3-1 0,0 2-1 15,1-1-1-15,0 1-6 0,0-2-1 0,2 1 0 16,-1 0 1-16,1-1-1 0,-1 0-2 15,1 1 1-15,-1 0 0 0,-2-1 0 0,1 2 0 16,0-2 1-16,-1 1 0 0,0-1-2 16,-1 2-1-16,0-1 2 0,1-2-3 15,-2 1 0-15,0 1 0 0,1-1 1 0,-2 0 2 16,0 0-1-16,0 1-1 0,1-2 0 15,-1 0 0-15,2 0 2 0,-2 0-4 0,1 2 1 16,-1-2 1-16,1 2-1 0,-1-2-1 16,2 3 0-16,-1-3 2 0,0 2-1 15,-1-1 0-15,2 2-1 0,-2-1-1 0,0-1 0 16,0 2 0-16,-2-1 0 0,1 0 0 15,0 0 1-15,1 0-1 0,-3 1 0 0,3-2 0 16,-1 1 1-16,-1 0 0 0,2-1-1 16,-3 0 0-16,2 3 1 0,0-2 1 15,-1 1 1-15,0-2 0 0,0 2 1 0,1-2 0 16,-1 1-2-16,1 1-1 0,1-2-3 15,-1 2 1-15,-1-2 0 0,1 3-1 0,0-2-1 16,-2 2 2-16,0-1 0 0,0 0-2 0,-1-1 0 16,1 1 2-16,-1 0 3 0,-1 0-2 15,1-2 0-15,0 2 3 0,-1 0-2 16,0 0 1-16,1-2-2 0,0 2 1 0,-2-2-1 15,2 2 0-15,-1 0 0 0,-1 0 2 16,1-2-2-16,1 2 0 0,-2-1 2 0,2 2 0 16,0-4 0-16,1 2-2 0,0 0 1 15,2 0 1-15,0-2-2 0,2 2 0 16,-1 1 0-16,0 0 0 0,0-1 0 0,0 1-3 15,0-1 0-15,3 2 0 0,-2 0 2 16,0 0 1-16,-1-1 0 0,-1-2 0 0,0 0 0 16,-2 1 1-16,0 0-1 0,0-1 2 15,-2 1-2-15,1 0 2 0,-3 1-1 16,1 0-1-16,0-1-2 0,0-1-2 0,1 2 1 15,0-2 0-15,1 0 1 0,2 0 2 16,0 2 1-16,-1-1-4 0,2-2 2 0,-2 1-2 16,3 2 1-16,-1-1 2 0,2 1 2 15,-1 0 5-15,0-1-1 0,0 2-1 16,0 0 1-16,0-2-3 0,-1 1 0 0,1 0 0 15,-3-1-1-15,2 2 0 0,-3-1-1 16,1 1-3-16,-1-1-1 0,-2 0 1 0,2 1-1 16,0-1 1-16,-1-1 2 0,-1 2 0 15,1-1 1-15,-1 0-1 0,1-1 0 16,1 2 0-16,1-1-1 0,0 0 1 0,4 1 2 15,-1-1-1-15,3-2 0 0,3 2 0 16,-2 0 3-16,1 1-1 0,-1 0-3 0,1-1 0 16,0 1-1-16,-1-3-2 0,0 0 0 15,0 2 1-15,-1-1 3 0,-1 1-1 16,-1-1 1-16,-2 0 1 0,-1 0-1 0,-1 2-1 15,1-3-2-15,-2 2 1 0,-1-1-1 16,0 1 0-16,-1 0 2 0,1-1-1 0,-2 2 1 16,-1 0 3-16,1 0-3 0,0-4 1 15,0 4-1-15,2-2 1 0,-1 1-2 16,1 1-3-16,-2-3 2 0,1 3-2 0,1 0 1 15,-2-2 2-15,0 1 1 0,-1 1-1 16,0 0 1-16,-1 0 2 0,0 0-2 0,-2 0-1 16,1 0 1-16,-2 0 1 0,1 1-1 15,0 1-2-15,0-2 2 0,-2 2-1 16,1-4 0-16,0 2 1 0,-1 0 0 0,1-2 1 15,1 1 0-15,0 1 1 0,-1-1 0 16,-1-1-1-16,1 2 0 0,-1 0-1 0,2 0 1 16,0 0-2-16,0 0 0 0,0 0-1 15,2 0 1-15,-1 0 1 0,-1 0-1 16,0 0 1-16,0 0-1 0,-1 0 1 0,-1 0 0 15,1 0 0-15,-2 0 0 0,2 0 2 16,-2 0-2-16,-1 0 0 0,1 0 0 0,1 2 0 16,-1-1 0-16,1-1 0 0,0 1 0 15,0-2 2-15,0 1-3 0,0-1 2 16,1-1 0-16,-1 2 0 0,0-1 0 0,0 1-2 15,0-1 1-15,0 0 2 0,-1 1-3 16,1-2 0-16,-1 2 0 0,0-1 2 0,-1 1-2 16,1 0 0-16,-1 0 0 0,0 0 0 15,-1-1 1-15,2 1 0 0,-3-1 2 16,2-1 0-16,-3 2-1 0,2-1 0 0,-2 1-1 15,0 0 5-15,0 0-4 0,-1 0-3 16,1-1 1-16,0 1 1 0,0 0 0 0,0 0-2 16,-1 0 1-16,0 0 2 0,-2 0-1 15,2 0 0-15,0 0 0 0,0 0 0 16,1 0 0-16,0 0 0 0,-1 0 1 0,-1 0-2 15,1 0 1-15,0 0 0 0,0 0 1 16,-2 0-1-16,-1 0 0 0,0 1 2 0,1-1 1 16,1 0-2-16,-1 1-1 0,2-1 0 15,-2 0 0-15,1 0 0 0,0 0 0 16,0 0 0-16,-1 0 1 0,0 0-1 0,2 0 0 15,-1 0 1-15,-1 0-3 0,2 2 2 16,-2-2 0-16,0 0 0 0,1 1 0 0,-1-1-3 16,-1 0-6-16,0 0-24 0,-1-1-78 15,-3-1-132-15,-2 2-153 0,-3 0-80 0,-7 0-38 16,-1 2 1-16,-5-1 64 0</inkml:trace>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32.25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15 87 35 0,'-1'0'208'0,"0"0"24"0,1 0-16 16,0 0-24-16,0 0-15 0,0 0-5 0,-2 0 2 16,2 0 6-16,-1 0 6 0,0 0 2 15,1 0-6-15,-2 0-14 0,1 0-19 16,1-2-25-16,-2 1-23 0,1 1-23 0,1 0-18 15,-1 0-13-15,1 0-14 0,-2 0-8 16,2 0-7-16,0 0-5 0,0 0-3 0,0 0 1 16,0 0-1-16,0 0-1 0,0 0 0 15,2 3 2-15,-1-3 7 0,3 2 6 0,2-1 9 16,-1-1 7-16,3 0 8 0,2 0 3 15,0 0-3-15,2-1-2 0,3 1 0 16,0-2 12-16,5 2 20 0,0 0 20 0,2 0 23 16,4 0 21-16,3-2 22 0,1 1 12 15,5 0 2-15,1-1-1 0,1 1-4 0,3-2-12 16,1 1-19-16,1 0-24 0,2-1-23 15,0 0-19-15,0 3-20 0,1-4-16 0,-1 2-12 16,-2 1-10-16,-1 0-6 0,-1-1-6 16,-3 0-2-16,-1 1 1 0,-1 0-1 15,-5-2 0-15,-1 2 0 0,-5 0-1 0,0-2-1 16,-4 2-3-16,-2 0 1 0,-1-2 2 15,-1 1 2-15,-1-1 5 0,-1 2 4 0,0-1 3 16,-2-1 5-16,-1-1 0 0,0 1-2 16,-1 3-3-16,0-2-3 0,-2 1-3 15,0 1-3-15,-1 0-2 0,0 0-3 0,0 0 0 16,0 0 0-16,-1 1-2 0,0 1 0 15,1-2-1-15,-3 0 0 0,1 0 1 0,1 2-1 16,-1-1 2-16,1-1 2 0,-1 0-3 16,1 0 0-16,1 0 0 0,-2 0 0 15,2-1 0-15,1-1-1 0,-1 2 9 0,0 0 2 16,1-2 4-16,1 1 9 0,-1-2 7 15,0 2 7-15,0 0 3 0,-1-1 2 0,0 2-2 16,-1 0-3-16,-2 0-7 0,0-2-4 16,-1 2-3-16,-1 0-5 0,1-1-3 15,0 1-3-15,0 0-1 0,-1 0-1 0,1 0-2 16,0 0 0-16,1 0 0 0,0 0 4 15,-1 0-2-15,0 0 2 0,-1 0-1 0,3 0-2 16,-3 0-1-16,0 0-1 0,0 0-1 16,1 0-2-16,-1 0-1 0,-1 0 0 15,2 0-1-15,-2 0 1 0,-1 0-3 0,1 0-1 16,-1 0-1-16,0 0-8 0,-1 0-19 15,1 0-37-15,-1 0-78 0,-1 0-150 0,0 1-119 16,-3-1-164-16,0 0-166 0,-2-1-121 16,0 0-7-16,0-1 107 0,2 0 98 0,-2-2 158 15</inkml:trace>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38.03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681 144 134 0,'-3'-1'261'0,"2"1"28"0,-1 0 0 0,2-1-9 15,0-1-14-15,0 2-19 0,-1 0-19 16,0-2-27-16,1 2-34 0,0-1-29 16,0 0-28-16,0-1-25 0,-2 1-19 0,1-1-18 15,1-1-8-15,-2 2-9 0,2-3-5 16,-1 2-1-16,0-2 3 0,-2 2 9 0,2-1 12 15,-2 2 16-15,0-1 15 0,0 2 9 16,1-3 1-16,-3 2-3 0,1 1-12 16,0-3-13-16,-1 3-11 0,-1-1-13 0,-1-1-6 15,2 2-6-15,-2 0 0 0,0 0-4 16,0 0-1-16,0 0 0 0,0-3 4 0,1 2 3 15,-3-2 6-15,2 3 5 0,-1-1 2 16,1-1 0-16,0 2-2 0,1 0-7 16,-1 0-6-16,0 0-8 0,-1 0-6 0,1 0-1 15,0 0-6-15,0 2 0 0,0-1-2 16,3 2-2-16,-2-2 2 0,1 2-5 0,-1-3 1 15,1 3 2-15,1 0 0 0,-2-2 0 16,1 2-1-16,-1 0 1 0,1 0 0 16,1 0-1-16,0 1 1 0,-2-1 0 0,2 0 1 15,0 1 1-15,-2 0 3 0,2 0 0 16,0 2 1-16,0-2-1 0,-2 2 0 0,2-2-1 15,2 3 1-15,-3-1 4 0,3 0-3 16,-1 2 0-16,0 0 4 0,0 0 1 16,1 1 1-16,-1 0 1 0,2-1 5 0,-2 1 7 15,1 0 2-15,1 0 6 0,0-1 3 16,-1 1 2-16,2-2 2 0,0 1-3 0,2 1 2 15,-1-2-5-15,-1 0-3 0,3 1-3 16,-2 0-5-16,2-2-1 0,0-1-5 16,-1 4-3-16,1-3-1 0,0 0-1 0,0 0-1 15,1 1-2-15,0-1 3 0,0-2-1 16,0 3 1-16,2-1 4 0,-1-1 3 0,-1 0 2 15,2 0 3-15,-1 0 6 0,2 0-3 16,-1-1 0-16,1-1-3 0,-1 1-1 16,0-2-4-16,2 1-5 0,-1 0 2 0,0-1 0 15,1 0-2-15,-1 0-3 0,1 0 0 16,2-2-1-16,-2 0-3 0,2 0-1 0,-1 0-2 15,1 0 3-15,1 0-2 0,-1 0-2 16,2 0 0-16,0 0-4 0,1 0 3 0,-1 0-4 16,1-2 4-16,-1 0 0 0,2 2 5 15,-1 0 5-15,1-3 7 0,0 0 8 16,1 2 4-16,0-2 5 0,-1 0 0 0,1-1 0 15,-3-1-4-15,2 0-6 0,-2 0-7 16,-1 2-8-16,2-4-3 0,-2 2-4 16,0-1-2-16,0 1-1 0,-3 0-1 0,0 0 2 15,-1 2-2-15,-1-4 0 0,-1 2 0 16,1 0 2-16,-1 0-1 0,1-1-1 0,-1 0 2 15,1-1-1-15,-2 1-2 0,0 0 0 16,0-2 2-16,0 1 2 0,-1 1-2 0,1-3 0 16,-1 2 3-16,-1-2 0 0,0 0-3 15,1 1 2-15,-1 1-1 0,0-2 0 0,-1 3 1 16,0-1 1-16,1 1 0 0,-2-3-1 15,1 2 1-15,1 1 4 0,-2 0 1 0,0 0 1 16,0 0 4-16,0-1 3 0,0 0 2 16,-2 0-1-16,1 1 0 0,-2-4-4 15,0 3-1-15,1 1-1 0,-3 0-6 0,3-2 0 16,-2 2-4-16,-1 0 1 0,3 0-1 15,-2-1 1-15,1 2 1 0,0 0 2 0,0 2-1 16,2-1 0-16,-3 1 1 0,0-2 1 16,1 3 2-16,-1-2-3 0,-2 1 5 15,1 0-1-15,-2-1-1 0,0 1-2 0,-1-3-1 16,1 2 0-16,-3 0-2 0,2 1-1 15,-2 0 2-15,-1 0-2 0,2 0-1 0,-2-1 0 16,0 2 0-16,0 0-1 0,-2-1 0 16,1 2 0-16,0 0-2 0,-1-2 1 15,-1 3-1-15,0-1 0 0,1 0 0 0,1-1 0 16,0 2 0-16,-1-1-2 0,1 1 1 15,-2 0-1-15,0 1 2 0,2-1-1 0,-2 3 1 16,0-2 0-16,2 0 0 0,-2 2-1 16,2-1-1-16,0 0 2 0,-1 0 0 0,1-1 0 15,-1 0 0-15,2 3 1 0,0-1 1 16,2-1-1-16,-1 1 0 0,1-2-1 15,-1-1 0-15,0 1 0 0,-1 1 1 0,2-2-1 16,-1 2 1-16,0 0 0 0,1-2-2 16,-1 2 0-16,-1-1-1 0,2 2 1 0,0 1-1 15,0-2 1-15,2-1 1 0,-1 2-1 16,-1-1 0-16,1 0 1 0,0 1 1 15,1-1-2-15,-1 2 0 0,-1 0 1 0,0-2 0 16,1 2 0-16,1 0-1 0,-1 0 1 16,1 0 0-16,1-1 0 0,0 4 0 0,0-4 0 15,-1 2 0-15,2 0 1 0,-2 0 1 0,1 1-2 16,-1-1 0-16,1 1 0 0,-1 0 1 15,0 0 0-15,-1 0-1 0,1 0 2 16,0 0-2-16,0 2 1 0,0-2-2 0,0 2 1 16,0-2 0-16,2 0-2 0,-1 1 3 15,1 3-2-15,-1-3 3 0,2-1-2 16,0-1 0-16,-1 0 1 0,2 0-2 0,-1 1 2 15,1-1-1-15,0 1 0 0,0 0-1 16,1 2 0-16,0 0-2 0,1-2 0 16,0 1 1-16,-1 2 0 0,1-2-2 0,1 3 2 15,-2-2 3-15,2 1-1 0,0 1 2 16,0-2-2-16,0 1 4 0,0-2-1 0,0 3 0 15,0-4 1-15,0 1-2 0,2-1 1 16,-2 1-1-16,1-2 1 0,1 1 0 16,-2-1-2-16,1 0-1 0,0-1 1 0,-1 3-1 15,2 2 3-15,-2-3 1 0,0 2 3 16,1 0 1-16,0-1 2 0,-1 0 2 0,3 0-1 15,-1 1 2-15,0 0-2 0,1-2 1 16,0 1 0-16,2-1-1 0,-1 0-5 0,2 0 1 16,-1 1 1-16,0-2 1 0,1 0 0 15,1-2 0-15,0 3 4 0,0-2-4 16,0-1-2-16,1 1-2 0,0-2 1 0,1 1-2 15,0-2 0-15,2 0 2 0,0 1-2 0,2-2-1 16,-1 1-3-16,2 0 0 0,0-1-1 16,-2 0-2-16,4-1 2 0,-2 0 0 0,0 1 2 15,1-2 0-15,-2 1 1 0,1 1 0 16,0-1-1-16,0 1-1 0,-2-3-1 15,2 2-1-15,0 0 1 0,-2 0 4 0,3-2-3 16,-3 2 3-16,2-1-1 0,0-1-1 16,-2 0-1-16,2-1-3 0,0 2 1 0,-2-2 1 15,2 0 0-15,0 1 1 0,1-4-1 16,-1 4 0-16,-1-2 1 0,2 0 3 15,1-1-5-15,-1 0 2 0,0 0 2 0,0-1-2 16,0 0 0-16,-1 1 0 0,0 0 3 16,-3 0-2-16,0 1-1 0,-1-1 0 0,-1 1 1 15,-3 0-2-15,1 1 1 0,-1 0 2 16,-1 0 1-16,-1 0-1 0,2-2 0 15,-2 3-1-15,0-2-1 0,0 0 0 0,2-1 0 16,-2 0 0-16,1-2 0 0,1 0 1 16,-1 1 3-16,2-2-4 0,-3 2 0 15,2-2 0-15,-1 2 0 0,0-1-1 0,0 0 1 16,-2 2 1-16,1-2 1 0,-1 0-2 15,-1 3 1-15,0 0 2 0,-1-1-2 0,1 1 2 16,-1-1 0-16,-1 0 0 0,0 0-1 16,-1-2 1-16,-1 0 0 0,1 1 3 15,-1 0 0-15,0-2-2 0,-1 0 1 0,2 2 1 16,-2-2 0-16,0 2-5 0,0-3 3 15,1 3 0-15,-1 0 1 0,1-1-2 0,0 1 0 16,-1 1 0-16,0 0 1 0,2-1 0 16,-2 0 0-16,0 1-1 0,-2 0 1 0,-1 1-1 15,1-2 3-15,-2 2-1 0,-1-1 0 16,-1 0-1-16,0-2 0 0,-1 2-1 15,1 0-1-15,-1-1 2 0,0 1-2 0,0 1 0 16,1-1 1-16,0 2-2 0,0-1 1 16,0 0 0-16,-1 2-2 0,1-1 1 0,-1 2-1 15,0 0 1-15,1 0-1 0,-1 1 0 16,0-1 0-16,-1 2 1 0,0-1 0 0,2-1 1 15,-4 2-4-15,2 0 1 0,-1-1 2 16,0 1-1-16,-1 0-1 0,1-3 0 16,-3 3 2-16,0 0-1 0,0 0-1 0,-1 0 1 15,0 0-2-15,-1 3 0 0,0-2 1 16,-1 2 0-16,0-1-1 0,-1 1-1 0,1 1 4 15,-3 0-1-15,2-1-1 0,0 4 1 16,-2-4-1-16,5 3 1 0,-2-2-1 0,1 1 0 16,2 1 1-16,2-2-1 0,0 1 2 15,1 0-2-15,2-2 1 0,-1 4-3 16,3-4-6-16,0 3-10 0,1-2-14 0,0 2-23 15,0-3-39-15,2 4-66 0,-2-4-125 16,1 2-119-16,1-1-100 0,-4 1-165 0,1 0-154 16,0-2-35-16,-2 1 78 0,5-2 99 15,1 0 100-15,0 0 181 0</inkml:trace>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40.85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516 270 49 0,'-2'-4'299'0,"2"0"58"0,0 0 51 16,-1-1-29-16,0 0-50 0,1 1-43 0,-2-2-43 16,-1 2-45-16,2 1-45 0,0-3-28 15,-2 2-8-15,0 0 6 0,0-2 22 16,1 2 34-16,-1-1 30 0,0-2 26 0,-1 1 23 15,0 1 13-15,-2 1-7 0,1 0-23 16,1-2-24-16,-3 3-30 0,1-2-38 0,-2 3-37 16,1-2-29-16,-1 1-17 0,1 0-15 15,-2 1-7-15,-1 1-7 0,0 0-6 16,-1-1 0-16,-1 1-2 0,0-1 0 0,-4-1-3 15,1 3-1-15,0-1 0 0,0 1-3 0,1-1 0 16,1 1-2-16,-1 0 0 0,0 1 1 16,2-1-3-16,-1 1-2 0,1-1-2 0,1 2-2 15,-1 0-2-15,1-1-3 0,0 0-2 16,1 2 0-16,2 0 1 0,-2 0-3 15,2 1 1-15,0-1-3 0,-1 3 1 0,2-2 0 16,-1 3-2-16,1 0 0 0,0 2 3 16,1-1-7-16,-1 0 2 0,0 2 1 0,1-1 1 15,-1 1 2-15,2 0-2 0,-1-2 5 16,2 2-3-16,0 0 1 0,0 0-1 15,0 0 2-15,1-1 0 0,0 1 2 0,1 2 1 16,-1-2-2-16,0 1 0 0,2 0 0 16,-1 0 0-16,2 1-2 0,0-2 4 0,0 2-1 15,0-2 1-15,0 2-1 0,0-2 1 16,2 1 5-16,-2 1-3 0,1-2-1 15,-1 0 1-15,3-1 0 0,0 1 0 0,-1 0-1 16,1 0 2-16,1-1 0 0,0 0-1 16,1 1 3-16,0-3 0 0,1 2-4 0,0 1-2 15,1-1 3-15,0-2 2 0,1 2-1 16,2-2 3-16,1-1 2 0,1 2 5 0,1-2-3 15,-1 0 1-15,3-2 0 0,0-1-2 16,2 1-3-16,1-3 0 0,0-1-1 0,1 0-2 16,2-1-3-16,-2-2-1 0,1 1-2 15,1-1-3-15,-2 0 0 0,1-1-1 16,-3 2 1-16,1-2-1 0,-1 1-1 0,-2-1 1 15,0 1-1-15,0 0 2 0,-1-1-1 16,0 2 1-16,1-2-1 0,-1 1 0 0,-1 0 2 16,2-2-2-16,1 1 1 0,-1 1-2 15,0-1 1-15,0-2 1 0,0 2-1 16,0-2 0-16,-1-1 0 0,1 1 3 0,0 0-2 15,0-2-1-15,-1 2 0 0,0-2 0 16,0 1-1-16,-2 0-1 0,-1 1 2 0,1-2 0 16,-1 0 0-16,-1 1 0 0,0-2 1 15,-2 2 1-15,0-2-1 0,-1 2 1 16,0-3-2-16,-2 3 0 0,1-1 0 0,-2-2 0 15,2 0 0-15,-4-2-1 0,2 2 1 16,-1 0 1-16,0-1 0 0,-2 0-2 0,1 0 1 16,-1-1 2-16,-1 2 1 0,1 1 0 0,1-1-1 15,-2 1 2-15,0 0-2 0,0 1-1 16,0 0-1-16,0 0 0 0,0 2 0 15,0-1 0-15,0 2 1 0,0 0 1 0,0-1 0 16,0 0-1-16,-2-1 0 0,1 1 0 16,0-1 2-16,-2-1-2 0,0 1 3 0,0-3-1 15,-1 4 1-15,2-2-1 0,-4 0-2 16,2 2 0-16,0-2 0 0,-2 1 2 15,1 1 0-15,-1-3-1 0,-1 3 1 0,2-1 1 16,-1 0-1-16,1 1-2 0,-1 0 0 16,1-1 1-16,-1 2 0 0,1 1-2 0,-1-2 0 15,-1 2 0-15,2-2 0 0,-2 2 1 16,0-2 0-16,0 2-1 0,-1 0 1 15,0-1 4-15,0 1-4 0,-2 0-2 0,0-1 0 16,-1 3 1-16,0-2-2 0,0 3-4 16,2-1 4-16,-4 0 2 0,2 1-1 0,0 1 0 15,-1 0 1-15,0 0 2 0,-1 1-2 16,-1 1 0-16,2-2 0 0,0 0 0 15,1 2 0-15,0-1-3 0,-2 2 2 0,2-2-1 16,0 1 1-16,0 1 0 0,2 0-1 16,-2 0 3-16,0 1-2 0,-2-2 1 0,2 2 0 15,-1-1 1-15,1 0 0 0,0 0 0 16,0 1 2-16,-1 0-1 0,1-2 1 0,0 2-2 15,-2-2 1-15,2 2-2 0,-1-2 0 16,1 3-2-16,-2-1 1 0,2 0 0 0,0-1-2 16,0 2 2-16,2 1-1 0,-2-2 2 15,1 2 0-15,1 0 0 0,-2-2 1 16,1 4 0-16,2-2 0 0,-1 0-1 0,0 1-2 15,1 0 1-15,1-2 0 0,0 1-1 16,0 0 1-16,1 1 1 0,0-1 0 0,1-1 0 16,0 0 0-16,-1 0 1 0,4 0-1 15,-1-1 0-15,0-2 0 0,0 3-1 16,1-2 1-16,-1 1-1 0,2 0 0 0,-1 0 1 15,-1 0-1-15,1 1 1 0,-1 0 0 16,0 1 0-16,2 2 0 0,-2-1-1 0,0-1 0 16,1 3 0-16,-1-2 0 0,1 0 1 15,0 2 0-15,0-2 2 0,1 2-1 16,-2-2-1-16,2 1 1 0,-1 0-3 0,1-2-4 15,0 4 2-15,1-2 1 0,0 1 0 0,1 1 1 16,0 0 0-16,2 1 4 0,0 2-2 16,1-1-1-16,0-1 1 0,0 3-2 0,2-3 0 15,-2 2 1-15,1-2 1 0,1 0 0 16,1-2 0-16,-2-1 0 0,1 2 1 15,-1-2-1-15,1-1-2 0,1 2 1 0,0-2 1 16,-1 0 1-16,3-1 0 0,0 1 1 16,0-1 3-16,-1 0-4 0,3 0 1 0,-2 0 0 15,1-1-2-15,0 1 0 0,1-2 1 16,0 1 1-16,0-1 0 0,1-1 0 15,-1 1 1-15,0-2 0 0,1 0-3 0,1 0 0 16,1-2 1-16,-2 2-1 0,3-1-1 16,-1-1-1-16,0 0 2 0,-2-1-1 0,2-1 1 15,-2 2 0-15,0 0-1 0,1-2 1 16,-2 1 1-16,1 0 3 0,-1-1-1 15,2-2-2-15,-2 4 0 0,0-4-1 0,1 0-1 16,0 0-1-16,1 0-1 0,-1 1 2 16,0-1 1-16,1-1 0 0,-1-1 0 0,1 2 1 15,-1-2 1-15,0 1-1 0,1 0-1 16,-1-2 1-16,0 0 2 0,1 1-2 0,-1 0 0 15,1-1-1-15,-1 1-1 0,0 0-1 16,-1-1-1-16,0 1 1 0,-1-1-2 0,0 0 2 16,-2 0 3-16,0 1 0 0,-1-1 3 15,0 0-2-15,-2 0 2 0,1 0 0 16,-2 0-4-16,0-2 1 0,0 2-1 0,-1 0 2 15,-2-2-2-15,1 0 1 0,-1 2 1 16,1-3-1-16,-1 2 0 0,2 0-2 0,-2 0 1 16,0 0-6-16,2 1 3 0,-1 1 1 15,-1-3 1-15,0 2 2 0,2 1 2 16,-2-1 3-16,1 1-1 0,-1-2-1 0,1 1 0 15,-2 0 1-15,-2-3 0 0,1 3-1 16,-2-3-1-16,0 1 0 0,1 0 0 0,-1 0-2 16,0 0-1-16,0 1 1 0,-1 1-1 15,1 1 1-15,2-1 1 0,-2 0 0 16,1 2-1-16,0-1-1 0,-1 2 0 0,2-1 0 15,0 1 0-15,-2-2 0 0,2 1 0 16,-1 0 0-16,-1 1 1 0,-1-2 0 0,1 2 0 16,-2-2 0-16,-2 1 0 0,0 0 0 15,0-1 0-15,-1 3-1 0,0-1-2 0,0-2-1 16,-2 4 2-16,2-2 1 0,-2 0 1 15,2 2 0-15,-2-2 2 0,1 2-7 0,-2-2-8 16,-2 2-21-16,-1-1-49 0,-1 1-124 16,0-2-198-16,-1-1-232 0,-2 2-255 15,0 1-120-15,-1 0-27 0,1 2 86 0,-1 0 176 16,1 3 226-16</inkml:trace>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5:43.81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321 90 198 0,'-1'-2'250'0,"0"1"13"16,1 0 8-16,-2-1 7 0,2 1-4 15,-1-1-11-15,0 1-23 0,1-2-23 16,-2 2-25-16,1-1-40 0,-1 2-34 0,1-3-27 15,1 2-14-15,-1-2-7 0,-1 0 3 16,2 1 12-16,-1 0 19 0,-2-1 26 0,2 0 24 16,-2 0 19-16,0-1 11 0,-1 0-5 15,0 1-16-15,-1-2-25 0,-2 0-28 16,0 0-24-16,-1-1-26 0,-1 3-9 0,0 0-9 15,0-1-3-15,0 1 0 0,1 0 0 16,-1 2 1-16,0-2-6 0,0 3-1 0,0 0-6 16,1 0-8-16,-2 3-6 0,2-2-6 15,-2 2-3-15,0 0 0 0,-1 1-2 16,0 2-4-16,0-2 1 0,2 2 1 0,-2 1-1 15,1-1 2-15,0 2 6 0,4 0 6 16,-3 0 4-16,4 0 3 0,-2 0 7 0,3 1 0 16,-2-1-2-16,2 2-3 0,1-1-5 15,1 2-1-15,-1 1-3 0,0-1-3 16,0 1 1-16,2 2-1 0,0 1 2 0,-1 0-4 15,1 0 0-15,0 0 1 0,1 0-2 16,0 0-3-16,0-1-1 0,0-4 2 0,0 2 0 16,2-1-2-16,0-2 1 0,0 0 2 15,3-2 3-15,-1 0 2 0,0-3 0 16,1 2 1-16,1 0 1 0,1-2 0 0,1-1-1 15,0 0-3-15,0-2-2 0,2-1-2 16,0 1-2-16,-1-1-3 0,2 0 0 0,0 0 0 16,2 0 0-16,-2 0-1 0,1 0 0 15,1 0 0-15,-1 0-1 0,0-1 3 0,-1 1 2 16,2-1-1-16,-2 1 2 0,1-3-1 15,-2 2 0-15,1-1 0 0,-2-1-2 0,1 0 1 16,-3-1-1-16,1 0-1 0,-2 2 0 16,0-2 1-16,0 1 0 0,-2-1 1 0,0-1 3 15,0 0 2-15,0 0 1 0,1-1-1 16,-1 1 0-16,0 0-1 0,1-2 0 15,-1 1-1-15,1 2-1 0,-1-2-3 0,1 0 2 16,-2 1-1-16,1 0-2 0,-1 2-1 16,1-1 2-16,-1 0 0 0,-1-1 1 0,1 2 1 15,0-1 1-15,0 0 4 0,-2 0 6 16,0 0 6-16,1 0 6 0,1-2 9 15,-3 0 2-15,1 1 4 0,0-1 2 0,-1 0 2 16,0 0-1-16,2 0 3 0,-1-1 2 16,-1 0 0-16,0 0-5 0,0 1-2 0,0 0 1 15,0 0-3-15,0-2-4 0,-1 2-1 16,-1-2 1-16,2 2-2 0,-1 0-3 15,0 0-1-15,-1 0-1 0,1 0-2 0,-1 0-2 16,0 3-1-16,-2-3-8 0,-2 2-2 16,1-2-4-16,-4 0-2 0,2 2-1 0,-2-3-2 15,-2 1 1-15,-2 1-3 0,1 0 0 16,-2 0-2-16,1 1 0 0,-3 1 1 15,3 0 0-15,-1 2-1 0,-1-1-6 0,0 2-25 16,-2 2-57-16,2-1-166 0,-1 2-164 16,-1-1-232-16,-1 2-230 0,2-1-105 0,-2 2-9 15,0 3 129-15,1 1 145 0,-1 1 222 16</inkml:trace>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56:36.0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666 165 208 0,'-15'-6'276'0,"-4"0"25"0,-2-2-22 16,0 1-67-16,-1 1-37 0,-2-2-17 15,0 0-1-15,-2 4 2 0,0-2-2 0,0 3-13 16,-2 0-10-16,1 3-10 0,-2 0-23 15,1 3-19-15,0 0-18 0,0 4-16 0,1 3-13 16,-1 1-8-16,2 4-5 0,-2 4-3 16,4 2-3-16,-1 6-3 0,0 0 0 15,3 7 2-15,3-1 0 0,2 6 0 0,2 0 1 16,4 1 1-16,3 0-2 0,4 0 0 15,4-1-1-15,5-2-1 0,4-1-4 16,4-4 1-16,5-2-1 0,7-2-2 0,4-5-2 16,7-3 2-16,5-8 2 0,6-2 1 15,6-8 0-15,6-7-2 0,6-6 1 0,4-5-3 16,2-5-3-16,2-3-3 0,0-7-3 15,-4-2-2-15,-3-3 2 0,-7-2-4 0,-5-4 5 16,-9 1 0-16,-6-1 2 0,-9-1 0 16,-8 2 0-16,-7 1 3 0,-7 2 0 0,-6 2 1 15,-7 6-2-15,-6 2 2 0,-5 4 0 16,-7 4 2-16,-5 5-3 0,-4 1-2 0,-5 5 2 15,-4 3 4-15,-4 3 2 0,-3 5 1 16,-2 3 7-16,-1 1 11 0,0 4 8 16,0 3 22-16,1 5 27 0,0 3 16 0,2 6 13 15,1 3 12-15,2 2 6 0,5 4-7 16,4 6-16-16,6 1-15 0,6 2-19 0,7 0-12 15,4 0-13-15,8 0-14 0,7 0-10 16,7-6-3-16,7-1 6 0,6-5 0 16,8-6 2-16,9-3-1 0,8-7 1 0,6-7-2 15,8-4-7-15,6-8-6 0,2-6-7 16,3-4-1-16,-2-5-5 0,0-6 0 0,-1-3-2 15,-3-4 0-15,-6-5-1 0,-5-3-4 16,-7-3 2-16,-5-3 1 0,-9-2 1 16,-6-2 1-16,-8 1 2 0,-6-1 1 0,-8 3 2 15,-6 4-3-15,-6 4 0 0,-4 6-1 16,-5 4-1-16,-4 5 2 0,-4 8-1 0,-6 5-2 15,-4 5 0-15,-3 5 0 0,-4 5 4 16,0 8 0-16,0 4 0 0,-1 3 4 0,3 4 4 16,-1 5 2-16,6 4 1 0,3 0 8 15,5 4-1-15,5 1-1 0,4 2-5 0,8 1-1 16,5-2-2-16,9 0-6 0,6-4 5 15,9-2 6-15,9-4 3 0,9-4 3 0,10-7 0 16,8-4 0-16,9-9-2 0,6-6-2 16,8-6-5-16,5-5-1 0,6-8-4 15,5-6-2-15,3-2-4 0,-1-8-4 0,-2-3 4 16,-5-5 0-16,-6-2 1 0,-6-1 2 15,-9 0-3-15,-8-1 1 0,-9 2-5 0,-9 3-2 16,-8 4 3-16,-10 1 1 0,-6 5 3 16,-11 7 1-16,-6 1 1 0,-7 4-2 0,-10 5-2 15,-7 3 0-15,-6 5 0 0,-7 4-3 16,-5 3 2-16,-5 4 5 0,-3 4 3 0,-2 3 1 15,-2 4 3-15,-1 2 5 0,2 3 2 16,2 4 2-16,3 3 4 0,5 4 4 16,4 2 0-16,6 4-1 0,6 3-1 0,9 2-6 15,7 1-7-15,9-2-2 0,9-1 0 16,11-1-2-16,7-5 2 0,12-1 2 0,8-5 5 15,12-4-3-15,6-5 0 0,6-7 1 16,7-6-5-16,2-6-1 0,4-5-2 16,3-8-2-16,0-4-3 0,0-5 0 0,-2-6-2 15,-4-2-3-15,-8-2 0 0,-6-4 0 0,-8 1 2 16,-10-3-2-16,-12-1 0 0,-8-1-1 15,-10 0-2-15,-11-1-1 0,-7 0 1 0,-8 3 0 16,-8 4 1-16,-6 4 1 0,-6 5 2 16,-7 7 0-16,-4 5 2 0,-5 6-1 15,-3 5 2-15,-3 6-1 0,-2 4 2 0,1 8 2 16,1 2 2-16,0 5 3 0,5 3 0 15,4 3 2-15,6 4-1 0,6 3 6 0,5 3 0 16,7 3-2-16,7 3-1 0,8 0-2 16,5 4 0-16,10-1-8 0,7-3 0 15,8 0 2-15,8-3-1 0,10-5 2 0,7-4-2 16,9-4 1-16,11-8-2 0,4-6 0 15,8-8-3-15,2-5-1 0,2-10 0 0,0-5 1 16,-3-7 1-16,-3-8-2 0,-7-3 2 16,-7-4-3-16,-11-4 1 0,-10-1 0 15,-12-4-3-15,-10-1 2 0,-12 0-1 0,-9 0 1 16,-8 3-1-16,-6 4 0 0,-8 7 0 15,-5 4 2-15,-3 9 0 0,-6 5-1 0,-3 9 3 16,-2 4-2-16,-3 4 1 0,0 7 0 16,-2 5 1-16,4 5 0 0,0 3 2 0,4 3 0 15,2 4 2-15,4 2 3 0,3 4 0 16,5 2 0-16,6 2 1 0,6 2-1 0,5 0-5 15,5 0-1-15,8 0-1 0,7-2 0 16,7-3 0-16,7-6 1 0,10-3 1 16,7-9 5-16,8-4-1 0,7-9-1 0,8-7-3 15,7-7-3-15,9-8 0 0,3-6-5 16,5-8-2-16,-3-3 0 0,-3-7 0 0,-7-5 1 15,-6-4-1-15,-9-2 1 0,-10 2 0 16,-9-1 3-16,-11 5 2 0,-8 5 3 0,-10 6-2 16,-11 4-1-16,-9 5 0 0,-9 6-3 15,-8 5-4-15,-8 7-1 0,-10 3 0 0,-8 7 0 16,-7 5 3-16,-9 3 0 0,-3 3 2 15,-5 4 2-15,-2 2 4 0,-1 3 1 0,1 2 0 16,0 2 1-16,3-1 1 0,7 1 1 16,4-1-2-16,12-2 3 0,8-1 2 15,11-3 1-15,12-2-1 0,15 0 1 0,11-4 0 16,14-1-5-16,16-4-4 0,13 0-1 15,12-4-3-15,9-3-1 0,9 1-2 0,4-3-1 16,0 1 3-16,1-2 1 0,-4-2 3 16,-2 1-1-16,-5-3 2 0,-3 1-2 15,-8-3 2-15,-3-1-5 0,-7-2 0 0,-7 1-1 16,-7-4 0-16,-5 0 1 0,-7-2 0 15,-6-1 0-15,-5 1 1 0,-6-2-1 0,-4 2 0 16,-4-1 0-16,-3 2 0 0,-2 0 0 16,-3 3 1-16,-1 0 1 0,-2 4 1 15,0 0-1-15,0 2-2 0,0-1 0 0,0 4 0 16,0 1-5-16,0 2 1 0,2 6 3 15,-1 0 0-15,2 6 1 0,1 3 0 0,3 0 4 16,1 3-1-16,4 0-1 0,2 0 0 16,4-1 2-16,4-2-1 0,4-3 2 0,7-2-1 15,6-4 0-15,7-4 0 0,8-6-2 16,9-2 0-16,7-6 0 0,7-6 1 0,6-3-3 15,1-3-1-15,1-4 0 0,-1-4-1 16,-4-2-1-16,-6-5-1 0,-8 0 3 16,-8-2-1-16,-10 0 1 0,-8 4 2 0,-7 4 1 15,-7 4-1-15,-8 5 2 0,-6 7 0 16,-5 3 1-16,-10 6-1 0,-6 6-2 0,-9 6 0 15,-7 8-1-15,-4 0 0 0,-4 6-1 16,-1 3 0-16,-2 0 2 0,0 4 3 0,3-1 0 16,2 0 1-16,2 1 1 0,4-4 1 15,4-1-1-15,3 0-1 0,6-3 1 0,4-3 0 16,5-1 0-16,7-1 1 0,7-2-1 15,11 1 0-15,10-2-1 0,9-1-2 0,10 0 2 16,11-3-2-16,5 1-2 0,6 0-1 16,4-2 0-16,1-2-1 0,1-1 1 15,-1-1 2-15,-1-2-1 0,-1-2 2 0,-2-1-2 16,-1-3 4-16,-3-4-5 0,0-3-1 15,-2-3 0-15,-4-4-2 0,-3-6 2 0,-3 1-2 16,-8-4 1-16,-4-1 1 0,-8 2 0 16,-6 1 1-16,-7 2 0 0,-7 3-1 0,-5 3-1 15,-3 5-1-15,-7 0-2 0,-6 5 0 16,-7 3 1-16,-5 4 0 0,-8 7 1 0,-7 4 1 15,-5 8-1-15,-2 0 4 0,-4 7-1 16,0 2 2-16,-2 4-1 0,0 2 1 16,2 1 2-16,3 1-4 0,3 1 0 0,5-1 0 15,5 1 0-15,6-3 0 0,5 1 0 16,9-4 0-16,7-1 1 0,11-4-1 0,9-5 0 15,15-6-1-15,12-7-2 0,15-6-4 16,11-7-6-16,12-9-9 0,6-6-6 16,5-5-1-16,2-4 0 0,5-8 3 0,-1-2 6 15,1-3 10-15,-3-2 6 0,-6 2 1 0,-8 3 1 16,-10 2 0-16,-9 7-1 0,-12 5 1 15,-12 5 4-15,-8 3-2 0,-11 4 0 0,-8 5 2 16,-8 3 2-16,-12 3-1 0,-7 2-4 16,-9 4 1-16,-7 3-1 0,-4 2 1 15,-5 4-1-15,-3 2-1 0,-2 2 0 0,-1 2 2 16,2 3 2-16,1 3 1 0,5 1 4 15,2 1 2-15,6 3 3 0,7 0-1 0,6 2 1 16,8 1 2-16,7-2-1 0,8 1-1 16,9-4-3-16,9 0-1 0,10-5-2 15,14-5-2-15,12-6-3 0,12-6-2 0,10-6-3 16,8-5-2-16,5-7 4 0,3-4-1 0,3-2 0 15,1-8 2-15,-1-5 0 0,-1-3 2 16,-6-4-3-16,-6-1 0 0,-9 0-1 16,-8-1-2-16,-8 5 1 0,-10 3 0 0,-10 5 0 15,-10 6-5-15,-9 6 0 0,-8 2-1 16,-9 8 0-16,-8 5-1 0,-8 4 0 0,-6 5 4 15,-6 9 0-15,-7 6 3 0,-5 5 3 16,-1 5 5-16,-4 3 3 0,0 4 3 0,-1 2 6 16,3-1 1-16,2 1 0 0,5-2 0 15,5-2 0-15,6-3 2 0,6-4-2 16,12-4 0-16,10-4-2 0,12-5-2 0,12-7-4 15,12-5-6-15,13-9-5 0,10-7-1 16,8-6-3-16,8-6 0 0,1-7-2 16,3-5 0-16,-1-6-1 0,-1-6 1 0,-5 0 1 15,-6-1 0-15,-9 3 3 0,-8 5 1 16,-9 6 0-16,-11 7-7 0,-8 5-3 0,-8 4-2 15,-8 7-3-15,-7 4-1 0,-7 7 4 16,-6 6 6-16,-4 2 3 0,-6 8 3 0,-2 2 1 16,-3 2 6-16,0 4-1 0,2 0 2 15,2 2 3-15,2-3 2 0,4 3 4 0,4-4-1 16,1 1 1-16,9-4 2 0,6-3-3 15,8 0 0-15,10-6-3 0,11-4-3 0,12-3-4 16,9-6 2-16,11-2-1 0,9-5-3 16,9-3-1-16,8-4-2 0,3-3 0 15,3-2-3-15,1-2 0 0,-3 0-1 0,-5 2 3 16,-6-1 1-16,-6 4 1 0,-8 3 0 15,-6 1 0-15,-8 4 1 0,-7 1 0 0,-9 1-2 16,-5 3 0-16,-9 2 1 0,-5-1 1 16,-8 3 0-16,-4-1 0 0,-5 0 0 0,-3 3 0 15,-5 3 0-15,-3 0 0 0,-3 4 0 16,-2 3 2-16,-4 5 3 0,-2 2 2 0,1 3 4 15,-2 4 0-15,0 0 2 0,3 2 0 16,2-1-1-16,2 1-2 0,5 0 0 0,3-4 0 16,4-2-1-16,7-1 0 0,6-6-1 15,10-3-2-15,9-4-2 0,8-6-3 16,7-4-2-16,7-5-3 0,4-5-1 0,0-3-1 15,-1-4 1-15,-2-4 4 0,-5-5 0 16,-5 1 2-16,-6-3 0 0,-7-1 2 16,-6 2-3-16,-6 2-2 0,-6 4-1 0,-7 4-4 15,-5 7 0-15,-3 4 0 0,-7 6 0 16,-5 5-1-16,-5 7 1 0,-2 5 2 0,-3 7 4 15,0 3 2-15,-2 5 1 0,1 4 5 0,2 2 1 16,2 1 0-16,4-1 2 0,1-2 1 16,7-2 2-16,5-1 1 0,7-4 2 0,8-4 0 15,7-3-2-15,12-4-3 0,10-8-4 16,15-4-5-16,12-4-3 0,9-7-3 15,9-4-2-15,3-4-1 0,1-3 3 0,-2-5 2 16,-5-5 1-16,-5-1 1 0,-8-2 1 16,-6 1 1-16,-7-1-3 0,-10 5-2 15,-6 5 1-15,-9 7-2 0,-6 3-2 0,-8 6 0 16,-4 5 2-16,-4 7-2 0,-4 6 0 15,-4 5 4-15,1 5 2 0,-3 4 2 0,0 3 0 16,-1 4 1-16,0-1 0 0,0 2-1 16,2-2 0-16,-1-3-1 0,6 0 3 15,3-3-1-15,3-2 2 0,8-5-1 0,5-4 0 16,7-3-1-16,6-6-1 0,7-3-2 15,5-5 1-15,6-4-1 0,2-5 0 0,1-2 0 16,1-2-1-16,-1-3 0 0,1 2-2 16,-2-2 1-16,-3 3-3 0,-3 3 2 0,-4 3 1 15,-6 7 1-15,-5 2 6 0,-5 3-3 16,-5 7 0-16,-3 0-2 0,-5 5 0 0,-2-1-2 15,-3 3-4-15,-1 0 3 0,0-2 1 16,-1 0 2-16,3 0 2 0,-1-3 0 0,3-1 1 16,1-2-1-16,3-2-2 0,3-3 0 15,3-1 1-15,4-4-1 0,2-2 0 16,4-3 0-16,-1 0 0 0,3-3 0 0,-1-1-1 15,0-1 0-15,-1 0 1 0,-2 2 0 16,-3 0-2-16,-3 3 0 0,-3 0 0 0,-5 4 0 16,-6 3 1-16,-2 3 0 0,-2 2 2 15,-4 3 0-15,-1 3 2 0,0 1 1 16,-1 4-2-16,1 0-1 0,2 0 0 0,4 0 0 15,2-2 3-15,3 1-3 0,5-4 0 16,5-2 2-16,6-3-1 0,4-2-2 16,6-1 0-16,6-5 1 0,2-2 0 0,5 0 0 15,2-4 0-15,1-1 1 0,1 1-3 16,-1-5 1-16,-1 2-1 0,-1-2-1 0,-3 1 0 15,-1-1 0-15,-3 3 0 0,-2-1 0 16,1 3 0-16,-2 2 1 0,-4 3 1 0,-2 3 2 16,-3 2-2-16,-3 0 0 0,-5 3 0 0,-2 2 2 15,-3 2-1-15,-1-2 0 0,-4 2 0 16,-1 1 0-16,-2-3 0 0,0 2-2 15,-1-2 1-15,-1-1-1 0,1-3 0 0,0 1 0 16,3-3 1-16,0-1 0 0,4-1-1 16,0 0 1-16,1-2 0 0,-1 0-2 15,0-3-2-15,-2 2 2 0,-1-2 2 0,-5 1 0 16,1 0 0-16,-3 2 0 0,-3-3 1 15,1 3 0-15,-1-1-2 0,1 1-1 0,1 3 2 16,-1-2-1-16,2 1-1 0,1 1-2 16,0 0 2-16,0 1 2 0,2 1-1 15,1-2 0-15,0 0-1 0,1 0 4 0,1 2 0 16,1-2-2-16,1 0 3 0,0-2-1 15,1 2 2-15,-1-3-4 0,2 0 0 0,-2 1-1 16,-3-2-5-16,0-1 2 0,-1 0 1 16,-4 0 1-16,0-1 0 0,-3 0-1 0,-3 0 0 15,-1-2-1-15,-2 0 0 0,-3 0-2 16,-1-1-1-16,-2 0 3 0,1 0 2 0,-2-1-2 15,2 2 1-15,0-2-1 0,-1 1 2 16,1-1 0-16,0 1 0 0,0 2 1 16,-1-1 2-16,1 2 0 0,-2 1 0 0,1 0-1 15,1 1-1-15,0 1-2 0,0-1 1 16,1 1 1-16,-1 0-1 0,0 3-1 0,2-2-2 15,-2 0 1-15,1 0 0 0,-1 0-2 16,0-1 2-16,1 1 1 0,1-2 0 0,-1-1 0 16,1 1 1-16,-1-1 1 0,-1 1-2 15,1-3 1-15,-2 0 1 0,0 3 2 16,-1-1 1-16,-1-2-1 0,1 3 1 0,-2-1-1 15,-1 1-1-15,3-2-1 0,-1 0-3 16,2 2 2-16,1-2 0 0,1 2-1 0,2-2 1 16,2 3 0-16,2-1 1 0,4 0 2 15,1 2-1-15,4-2-2 0,1 2-1 0,1-2 0 16,2 2-2-16,-3-2-1 0,0 1 0 15,-3 2 4-15,-5-1 1 0,-2 2-1 0,-4-2 2 16,-2 0-1-16,-3 2 1 0,-3 0 2 16,0 0-2-16,-2-2 0 0,0 2 0 15,-1-1 0-15,-2 1 0 0,1 0-1 0,-1 0 2 16,0 0-1-16,1-1-1 0,-1-1-1 15,2 2 0-15,0-1-1 0,-1 1 0 0,0-2 3 16,1 2 0-16,-1-1 1 0,1-1 1 16,-2 2 0-16,1-1 0 0,-2 1-2 0,-2 0-2 15,1 0-1-15,-4 0-2 0,-2-1-2 16,-6 1 1-16,-2-2 6 0,-3 2 2 15,-4-2 0-15,-4 1 3 0,0-1 1 0,-3 0-2 16,2 0-6-16,-2-1 0 0,-1-1 1 16,1 1 1-16,0-1-2 0,-1-2 0 0,-1 2 1 15,0-2 0-15,-2 0-2 0,-2 2-1 16,0-3 2-16,-5 2 2 0,-2-1 1 15,-2 1-1-15,-4-1 1 0,-3 0 0 0,-4 2-1 16,-5-2 0-16,-2 3 0 0,-5-2 3 16,-4 2-2-16,-1 1 0 0,-5 0 1 0,-2 0-2 15,1 1 0-15,-3 0-1 0,0 1 0 16,-2-2-2-16,1 1 1 0,0 1 0 15,0-3 0-15,2 3-1 0,0-3 0 0,1 2 4 16,-2-3 0-16,-1 2 2 0,1-1 0 16,2 2-1-16,-1-1 1 0,-1 1-1 0,-1 2-1 15,1 1-2-15,2-1 0 0,0 2 1 16,4 1-2-16,2-1-2 0,1 0 3 15,2 1-3-15,1-1 4 0,3 1 0 0,4-2 2 16,3-1 0-16,3 1-2 0,1-1 1 0,3 1-2 16,1 0-1-16,1-1 1 0,-2-1 0 15,0 1 1-15,-2 1-1 0,-1-2 1 16,0 0 0-16,0 2-1 0,0-1 0 0,1 0-1 15,1 2 1-15,1-2 0 0,-2 1-2 16,0-2 0-16,1 0 3 0,-2 0 3 0,0 0 0 16,0 0 1-16,0-2 0 0,-2 1 2 15,2 1-6-15,-2-1 0 0,-1-1 0 16,0 2-3-16,-1 0-1 0,-3 0 2 0,0 0 2 15,0 0-1-15,0 0 0 0,-1 0 1 16,1 0 2-16,-1 2-2 0,0-1-1 0,1 2 2 16,0-3 0-16,0 3 0 0,2-2-1 15,-1 2 2-15,1 0 1 0,-1 1-2 0,2-1-2 16,0 1-1-16,1-1 2 0,0 1-1 15,2 0 0-15,1 1 1 0,1-1 3 0,2 0-1 16,1-1-1-16,3 0 0 0,0 1-3 16,1-4-1-16,0 4 0 0,1-1 0 0,-1 0 1 15,2-2 2-15,-1 1 5 0,1-1 0 16,-1 1-1-16,0 0 0 0,-1 1 3 15,-1-2-3-15,0 1-4 0,-3 0-3 0,1-1 1 16,-2 1 2-16,0 1-6 0,-2-2 1 16,0-1 4-16,-1 2 1 0,0-1 0 15,0-1-1-15,-1 0-2 0,1 0 0 0,-1 0 1 16,-2-1 1-16,2-1 1 0,-2 2-1 15,-1-1 3-15,0 1 0 0,-1 0-1 0,0 0-1 16,-2-1-1-16,-1-1-2 0,0 2-1 16,-2 0 1-16,0 0 2 0,1 0-1 0,-1 2 1 15,2-1 1-15,0-1 0 0,1 1 0 16,0-1-3-16,1 2 1 0,-1-1 2 15,2-1 2-15,-2 1 0 0,1-1 0 0,2 0 4 16,2 1-3-16,-1-1-2 0,-1 0-1 16,0 0 0-16,1 0 0 0,-1 0-2 0,-2 1 1 15,3-1 1-15,-1 2-1 0,2-1-1 16,0-1 0-16,1 3 2 0,1-3-2 0,0 2 1 15,1 0 1-15,1-2 0 0,2 0-3 16,0 0 2-16,0 2 1 0,0-2-1 0,0 0 1 16,2 0 0-16,-1 0 5 0,2-2-4 15,-2 2 0-15,1 0 0 0,-1 0-3 16,1-2 0-16,-2 0-1 0,0 2 0 0,0 0-1 15,2 0 0-15,-1-2-2 0,1 1 1 16,1 1-2-16,-2 0 0 0,2 0 1 0,0 0 3 16,0 0 0-16,-2 0 3 0,4 0 2 15,-3 0-1-15,1 1 0 0,2 1 1 16,-1-2-1-16,0 0-1 0,2 2-3 0,-2 0 3 15,0-2-1-15,0 0 0 0,-1 2-2 16,-1-1 0-16,1-1 1 0,-2 0 0 0,1 0 1 16,-1 0-1-16,1 0 0 0,-1 0-1 15,1 0 1-15,-1 0 0 0,1 0-1 0,0 0 1 16,1 0 1-16,2-1 0 0,-1-1-1 15,1 2 0-15,1 0 1 0,0 0 0 0,-2 0-2 16,2 0 2-16,-1 0 0 0,2 0 0 16,-1-4-1-16,-1 4-1 0,1-2 1 0,0 1-4 15,-2-2 2-15,0 2 0 0,-1-1-1 16,1-1 2-16,1 2 1 0,-1-2 5 15,1 1-2-15,1 1-1 0,0-1-1 0,-1 1 0 16,2 0-1-16,0-1-3 0,0 0 1 16,2 0 3-16,-2-1 1 0,0 1-1 0,1 1-1 15,0-3-2-15,1 0-1 0,-1 2 0 16,0-2 0-16,-1 1 3 0,0 0-1 15,-1 0 1-15,0 0 2 0,-2 2 0 0,2-1-1 16,-1 1 0-16,1-2-1 0,-1 2 0 16,2-1 1-16,-1 1-2 0,1 0 1 0,0 1 1 15,1-1 1-15,2-2-1 0,0 2 1 16,1 0 0-16,3-2 0 0,0 1-1 0,1 0 1 15,2-2 0-15,1 2-1 0,1 0-2 16,-1-1 0-16,0 0-9 0,-3 0-7 0,1 0-4 16,-5 1-1-16,0 0-1 0,0-1 2 15,0-2 8-15,-1 2 8 0,1 1 4 16,-3-2 1-16,1 2 1 0,-1-1 1 0,-1 0 0 15,0 3-2-15,0-3 0 0,-1 0 1 16,-1 1 0-16,-1 0 2 0,2 2 0 0,-2-3 0 16,2 2 1-16,-2-1 0 0,2 1-1 15,-2 1-2-15,2-1-1 0,-2 1 1 16,2 0-1-16,-4 0 0 0,3 0-1 0,-4 0 3 15,-1 0-1-15,0 0 0 0,-1 0-1 16,1-2 2-16,0 2-1 0,1 0-3 0,-1-2 2 16,1 1 0-16,2 0 0 0,-2-1 1 15,2 1 1-15,2-1 1 0,0 0 3 16,2 0-3-16,0 1 3 0,0-1-2 0,2 1-2 15,0 0 0-15,0 1-1 0,0 0-1 16,1 0 0-16,-1 0 0 0,0 0 1 0,1 1-3 16,-2-1 2-16,2 0 1 0,-1 0 0 15,2-1-1-15,0 1 2 0,1-1 2 16,2 1-2-16,3-2 0 0,-2 1 0 0,3 0 0 15,-1 1 0-15,-1-1 1 0,0 1 0 16,2 0-1-16,1 0 0 0,2 0 2 0,1 0-1 16,3 0 1-16,0 0-2 0,1 0 2 15,1 0-2-15,1 0 0 0,0 1 2 0,1-1-1 16,0 1 2-16,0-1-3 0,0 3 1 15,-2-2-1-15,4 0 0 0,-2 2 0 0,1-1-2 16,-1 2 0-16,1-2-1 0,-1 2 1 16,-1-2 0-16,0 2 1 0,-1-1 1 0,-1 0 1 15,-1 1 0-15,0-2 1 0,-1-1-2 16,-4 0 1-16,1 1-1 0,-4-2 0 15,-1 0 0-15,-2 0 0 0,-4 0 0 0,0-2 0 16,-2 1 0-16,1 1-2 0,-1 0 1 16,-1 0 1-16,0 0-1 0,1 1 1 0,2 1 1 15,0-2 2-15,1 0-2 0,0 0 1 16,2 3 0-16,-1-2 0 0,2 1-2 15,-2-1 0-15,4 2 0 0,-1-2-2 0,3 0 0 16,0 0-1-16,4 0 2 0,3 1 1 16,1-2-1-16,0 1 0 0,3-1 1 0,2 1 0 15,-1-1 0-15,2 0-1 0,0 0 1 16,1 0 0-16,1 0-1 0,1 1 0 15,-1 1 0-15,2-1 0 0,-1-1 1 0,-1 1 0 16,1 1 1-16,-1 1-1 0,-2-2 2 16,0 3-1-16,-2-2-2 0,0 2 1 0,-1 0-1 15,-1 2 0-15,-2-3-1 0,-2 1-8 16,-1-1-5-16,-1 1-3 0,-1 0-1 15,0 1-1-15,1-1 1 0,1-2 10 0,2 0 3 16,0 1 4-16,0 0-2 0,1-2-3 16,2 2 0-16,0-3-2 0,1 0 1 0,1 0 1 15,3 0 2-15,0-2 4 0,3 1 0 16,0-2 0-16,0 2 0 0,1-2-1 0,0 1 0 15,1 1-2-15,-1-2 1 0,1 2 0 16,1 0-1-16,0 0 0 0,1 1 0 0,-2 0 0 16,0 0 0-16,0 1-1 0,-2 0 3 15,3 2-3-15,-2-1 3 0,2 3-1 16,-2-1 2-16,0 3 1 0,0-1-3 0,1 0-1 15,-3 1-5-15,0 2-5 0,-1 0-2 16,1-1-1-16,-2 2 2 0,3-3 2 0,-2 1 4 16,2 0 3-16,2-2 2 0,-1 2 1 15,1-2-1-15,2 2 1 0,-1-4 0 0,1 2-6 16,-1-1-5-16,-1-1-2 0,2 0-4 15,-1 1 0-15,2-2 2 0,2 1 6 0,0-2 4 16,0 0 3-16,1 4 3 0,-2-2-1 16,1-1 0-16,-1 1-1 0,-2 2 0 0,-2 0 0 15,2 0 2-15,0 2 0 0,-1 0 1 16,1-1 0-16,0-1 1 0,0 2 0 15,0-2-1-15,1 0 1 0,2 0-1 0,0-2-1 16,-1 0 2-16,3-2 0 0,-1 4-1 16,-2-5-1-16,3 2 2 0,-1-1-1 15,-2-1-1-15,3 0-4 0,-4 1 0 0,2-2-1 16,-2-2-1-16,-1 1 1 0,1 1 1 15,1-1 2-15,1 1 0 0,-2 0 2 0,2 0 0 16,-2 0-2-16,2 1 1 0,0 2-1 16,-2 0 3-16,2 1 0 0,-2 1 0 0,-1 1 1 15,1-1 0-15,-1 3 2 0,0 0-1 16,-1-1-1-16,-2 2 0 0,0 0 0 15,2-1-2-15,1 0 0 0,3-4 1 0,1 3-1 16,0-1 2-16,2-1 0 0,0 0-1 16,3 3-1-16,-1-1-2 0,0 0 3 0,3 1-3 15,-1 1 0-15,1 1 2 0,1 0 0 16,-1-2 1-16,2 2-1 0,-1 1 2 15,-1-4 2-15,1 1-2 0,1-2 0 0,-2-1 1 16,0-1 1-16,0 0-1 0,0-4 0 16,1 4 1-16,-1-2 0 0,1-1-1 0,-1 0 2 15,0 1-2-15,0-2-2 0,0 0-1 16,0 3 0-16,0 0-1 0,0 2 2 15,0 2-1-15,2 4 1 0,1 5 1 0,-1 3 1 16,1 5 1-16,3 4-3 0,0 2 1 16,4 4 0-16,0 2 0 0,-1 0 0 0,2 0 0 15,-1 1 1-15,2-4-1 0,-1 0 0 16,-1-2 2-16,1-1-1 0,-1-2 2 0,-1-2 0 15,1-3 0-15,-3-3-1 0,1-3 0 16,-2-2-2-16,-1-2-1 0,-1-4-1 0,0-1 2 16,-1-3-1-16,3-2-1 0,-2-1 1 15,1-2 0-15,1-2 1 0,-1 2-3 16,2-3 0-16,0-1 1 0,0 2 1 0,0-2 0 15,1 1-2-15,0 0 2 0,0-1-5 16,2 2 1-16,1-2 1 0,1 1 0 0,2 0 1 16,1 0 3-16,0 2 2 0,3-1-2 15,-1 2-2-15,3 0 1 0,1 0 0 16,2 2-1-16,2-1 3 0,1-1 3 0,2 0 2 15,2 0-3-15,2 0 1 0,1-3-2 16,2 2 0-16,3-2-2 0,1-3 1 0,1 2 2 16,3-2 0-16,2 0-1 0,1-1 2 15,0 1 2-15,1-1 0 0,-1 1-3 16,0 1 0-16,2 0 1 0,-1 1-3 0,0 0-4 15,0 1 1-15,-1-1-1 0,3 0 1 16,-1 1 2-16,0 0 0 0,0 0 3 0,0 1-1 16,-1 0-2-16,0-1 0 0,-1 0-2 0,-2 1 1 15,2-2-1-15,-4 0 1 0,0 2 1 16,-1-2 1-16,-1 3 0 0,0-2 0 15,0 1 1-15,-2-1 0 0,1 1-1 0,-2-1-1 16,0 1 1-16,-1-1-1 0,-1 1 0 16,1 0-1-16,-2-1 1 0,1 2-2 0,-1-2-1 15,-1 2 2-15,2-1-1 0,-2 2 0 16,2-4 1-16,1 1 0 0,1 0 1 15,2 2-1-15,-1-1 0 0,2-1 1 16,0 1 0-16,0 1 0 0,1-2 0 0,2 1 1 16,1-1 3-16,0 2-2 0,1 0 1 0,3-2-1 15,-1 2 2-15,2-1 1 0,1 2 0 16,-1-2-1-16,2 2 1 0,2 2 2 15,-1-2-3-15,2 2-2 0,1 2-1 0,1-3-1 16,2 3 1-16,1-2-2 0,1 2-1 16,1-2 2-16,1 3 2 0,0-1-1 0,-1-1 1 15,1 1 2-15,0-1 1 0,-1 1 0 16,1-1-1-16,-2 0 1 0,2 0-1 15,-2-1-1-15,4 2-1 0,-2-2-2 0,2 1 0 16,1-1 0-16,1 1-1 0,-2-2-1 16,3 1 0-16,-1 1 2 0,-2 0 0 0,-1-1 1 15,1 0 0-15,-1 0 1 0,-1-1-1 16,0 0 4-16,-2-1 0 0,1 0-1 0,-2 0 1 15,1 0-2-15,-1-1 0 0,2 1-3 16,-2-1 0-16,2-1 0 0,-2 2-2 0,1 0 0 16,1-2 2-16,-1 1 0 0,-1 1-1 15,-1-3 1-15,-2 2 1 0,1 0 0 16,-1-1 0-16,-1 0 1 0,0 1-1 0,-1-2 0 15,0 2 0-15,-2-1-1 0,0-1 0 16,0 1 0-16,1-2 0 0,-1 3 0 0,0-2-1 16,0 0-1-16,1 0 1 0,-1-1-2 15,0 1 2-15,0-1-2 0,1 1 1 0,-3 0 1 16,0 0 0-16,-2 0 1 0,0 0 0 15,-1 0 0-15,0-1 1 0,-2 2-1 0,2 1 0 16,-2-3 2-16,1 2 2 0,-1-1-1 16,2 2 2-16,-1-2-1 0,1 0-2 0,3 3-2 15,-1-4-1-15,1 2 0 0,2 1-3 16,2-2-1-16,-1 1 3 0,2 1 1 15,0-2-2-15,0 2 1 0,-1-2 1 0,0 1 1 16,-1 1 3-16,-1-2 0 0,-1 1-1 16,2-1 2-16,-3 1-1 0,1-3 1 0,2 2-3 15,-3-1 0-15,3 1 0 0,-1-1 0 16,0 1-1-16,0-1 0 0,2 1 2 0,0-1-1 15,1 2 1-15,0-1 0 0,1 2 2 16,0 0-2-16,2 0-1 0,-1 1 1 0,-1 0-1 16,-1 0 1-16,0 0-2 0,-1 0 4 15,-1 1-1-15,0 0 1 0,-3-1 3 16,1 1-2-16,-1-1 2 0,-2 0-4 0,0 2 1 15,0-1-2-15,0-1-2 0,0 1 0 16,1 0-1-16,-1 0 1 0,1 2 0 0,3-2 2 16,1 1-2-16,-1-2-2 0,0 4 3 15,0-4 0-15,1 2 1 0,-2-1 0 16,-1 2 1-16,1-3 1 0,-3 1-2 0,2-1 1 15,-2 0-1-15,-1 0 1 0,0 0 1 16,-1 0 0-16,0 0-2 0,-1 0 0 0,1-1 2 16,-2 1-3-16,0-2 0 0,1 1-1 15,-1-2 0-15,0 5 1 0,-1-2-2 16,1-2-1-16,-2 2 2 0,-1-4 1 0,1 2 1 15,-2 0 0-15,-1-1 1 0,1 1 1 16,-1 1-1-16,-2-1 2 0,-1 1-2 0,-1-1 2 16,1 0-1-16,-1 1 0 0,-2 0 1 15,1-2-3-15,-1 2 1 0,1 0 0 0,-1 0 0 16,2-2 2-16,-1 2-2 0,0-1 0 15,1 2 0-15,-1-3-1 0,2 2 0 0,-2-1-2 16,2 1 4-16,0-2-2 0,1 3 0 16,1-2 1-16,1 0-1 0,1-1-1 0,1 0-1 15,0 1 0-15,1 0 0 0,-1-1 0 16,2 0 1-16,-4 1 0 0,3 1 3 15,-1-2-2-15,-1 1 2 0,0-1-2 0,-2 1 0 16,1-1 2-16,-1 1-2 0,2-1 3 16,-1 1-2-16,-1 0 2 0,2-2 0 0,-2 4-1 15,2-3-1-15,0 0-1 0,1 1-2 16,1 0 0-16,0-1 0 0,2 0-1 15,0 2 0-15,0 0 0 0,3 0 0 0,0-2 1 16,1 2 0-16,3 0 2 0,-2 0 0 16,2 1-3-16,0-2 2 0,0 2-1 0,-2 0 1 15,1 2-1-15,-2-2 1 0,-1 1 4 16,1 0-3-16,0 0 2 0,-2 2-1 0,-1-2 1 15,-1 0-1-15,0 2 0 0,1-1-1 16,1 0-2-16,-2 0-1 0,1-1 0 0,0 0 0 16,2 1 1-16,0-1 0 0,0 0 0 15,1 1 1-15,0-2 0 0,-1 0 0 16,-1 0 0-16,1 2 1 0,-3 0 0 0,0-2 0 15,-1 0 0-15,-2 0 1 0,0 3 0 16,-1-2 1-16,-3 1 1 0,2-1-1 0,-2 1-2 16,0 1 0-16,-3-3 1 0,1 1-3 15,-2-1 1-15,-2 1 0 0,1 1 1 16,-2-2 0-16,-1 1-1 0,1 0-1 0,-1-1 0 15,0 1 0-15,-1-1 0 0,1 0-1 16,0 0-1-16,1 0 5 0,-3 0-1 0,2 0-1 16,1-1-4-16,-1 1 2 0,2-1 0 15,-1 0-4-15,0 1 3 0,0-2 2 16,1 1 2-16,-3 1 0 0,1-1 1 0,2 1-1 15,-3 0 1-15,1 0 0 0,2 0 0 16,0 0 3-16,-1 0-3 0,2 0 0 0,1 0-3 16,0 0 2-16,0 0 0 0,0 0-2 0,0 2 3 15,0 1 2-15,0-2-1 0,-1 0-1 16,2-1-1-16,-1-1-1 0,3 1-2 15,-2-1 0-15,2 0 2 0,0 1-1 0,-1 0 0 16,1 0-1-16,1 0 1 0,0 0 1 16,1 0-4-16,0 0 3 0,-1 0 0 0,2 0 1 15,-1 0 1-15,1-2 1 0,-2 1 5 16,1 1 0-16,1-1 1 0,-2 1 1 15,0-2 0-15,0 1-1 0,0 1-2 0,1 0 0 16,-1 0-1-16,0 1 0 0,0 1-1 16,0-2 1-16,2 1-1 0,-2-1 1 0,3 1-3 15,-2 1 0-15,2-1-2 0,1 0 2 16,0 0-3-16,2 1-2 0,0-1 2 15,1 1-1-15,0-1 1 0,0 2-5 0,0-2 3 16,1 2 2-16,-1-2 0 0,0 1 0 16,-1 1 0-16,-2 0 0 0,2-1 1 0,-4 0 0 15,3 1 2-15,-2 1-1 0,-1-1 1 16,1-1 1-16,-1 2-3 0,-1-3 2 0,-2 1-2 15,-2 1 0-15,1-2 0 0,-3 2-1 16,-1-2 0-16,1 0-1 0,-2 0 1 0,-1-1 0 16,0 2-1-16,0-2-1 0,0 0 2 15,-2 0 1-15,1 0-1 0,-1-2 0 16,1 2 0-16,-1 0 2 0,1-1-1 0,-2 1-2 15,0 0 0-15,1-1 1 0,1 1-1 16,-1 1 1-16,1 0-2 0,-1 1 1 0,2-1 1 16,0-2-1-16,0-1 0 0,1 2 0 15,0-1 1-15,1 1 1 0,0-1 0 16,0 0 0-16,-1-1 2 0,1 1-3 0,1 0 1 15,0-2 0-15,1 2-2 0,0 0 0 16,-2 1 2-16,2-1 1 0,-1 1-1 0,-2-3-1 16,0 3 4-16,1-1-3 0,-1 1-2 15,-1-2 1-15,0 2-1 0,-2-3 1 16,-1 2-3-16,2-1 2 0,-3 0 1 0,1 0 2 15,0-2 1-15,0 4-1 0,0-3 3 16,2 0-1-16,1 1-1 0,-1 1-2 0,3 0 0 16,-1-1-1-16,0 2 1 0,0 0-1 0,1 0 0 15,-2 0 0-15,-3 0 0 0,-2 0 0 16,0 0-1-16,-4 0 1 0,1 0 2 15,-3 0 0-15,-2 0 1 0,0-1 0 0,-3 0 2 16,0-1 2-16,-1 0 1 0,0 1 1 16,1-2-1-16,1 0 0 0,-1 0-1 0,1-1-2 15,1 1-2-15,0 0-2 0,3 0 0 16,1 1 0-16,-1 0-1 0,3 0 0 15,-3 1 1-15,1 0-1 0,-1-1 0 0,-3 2-3 16,0-1 3-16,0 1 1 0,-1-1 2 16,0 1 1-16,-2 0 1 0,1 0 5 0,-1-2-1 15,0 2 0-15,1 0 2 0,0-2-3 16,1 1 1-16,1-2-3 0,0 2-2 15,1 0-1-15,-1 0-4 0,0-2 1 0,0 2-1 16,1 0 1-16,0 0-1 0,-1-1 1 16,0 1 1-16,-1 1-1 0,-1-1 0 0,0 1 2 15,-2-2-1-15,0 1-1 0,-3 1 0 16,-1 0 0-16,0-1 5 0,-3 1 2 15,0 0 5-15,-1 0 6 0,-1 0 4 0,0 0 4 16,-1-1 0-16,-1 1 0 0,0 0-1 16,0 0-3-16,0 0-3 0,0 0-3 0,0 0-2 15,0 0-3-15,2 0-2 0,-2 0 0 16,1-1 1-16,0 1-1 0,-1 0-1 0,2 0 3 15,-1 0-1-15,0-3-1 0,1 3-1 16,-2 0-1-16,1 0 0 0,1 0-3 0,-2 0 3 16,0 0-1-16,0 0 0 0,0-1 1 15,-2 1 2-15,2 0 1 0,0 0 0 16,0 0-1-16,-1 0 0 0,1 0 0 0,0 0-2 15,0 0-2-15,0 0 1 0,0 0-1 16,0 0-1-16,0 0-1 0,0 0-1 0,0 0 1 16,0-2-1-16,0 2-1 0,0 0 1 15,0-2 0-15,0 0-3 0,-2-1-10 16,1 0-17-16,-2-4-49 0,-4-2-145 0,-1-4-202 15,-7-7-356-15,-4-7-181 0,-9-4-85 16,-9-5-4-16,-5-7 116 0,-9-4 187 0,-2-7 351 16</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3.1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EBB0B0A-FD9B-4668-B0E1-DFDAA89139A5}" emma:medium="tactile" emma:mode="ink">
          <msink:context xmlns:msink="http://schemas.microsoft.com/ink/2010/main" type="inkDrawing" rotatedBoundingBox="8812,16603 17448,16097 17461,16309 8824,16815" semanticType="underline" shapeName="Other">
            <msink:destinationLink direction="with" ref="{482EDD19-5428-4C1A-9295-E51869FA0A7B}"/>
            <msink:destinationLink direction="with" ref="{3C52D0A5-F4D4-4E62-BF2B-69E5A97A3283}"/>
          </msink:context>
        </emma:interpretation>
      </emma:emma>
    </inkml:annotationXML>
    <inkml:trace contextRef="#ctx0" brushRef="#br0">132 566 91 0,'-15'6'425'0,"0"0"50"0,-2-1 30 16,2 1 20-16,0 0-178 0,1-2-134 0,2 0-84 15,1 0-46-15,3-2-28 16,2 1-19-16,2 0-9 0,4-3-5 0,3 4-1 15,4-4 2-15,5 0 2 0,7 0 2 16,7-4 4-16,7 1 7 0,10-1 9 0,6-1 18 16,13-2 29-16,10-2 45 0,13-1 65 15,14-1 83-15,15-1 79 0,21-2 63 16,19-1 19-16,19 0-16 0,21 1-51 15,15 1-82-15,13 2-76 0,10 0-71 0,11 2-47 16,27 1-28-16,17-2-12 0,13 2-9 0,14 1-18 16,-2-2-8-16,0 3-7 0,0-2-5 15,-8 2-14-15,10-1 0 0,-2 1 0 16,-10-4-4-16,-11 1 4 0,-18-1 2 0,-16-3 2 15,-15 0-2-15,-8 0-1 0,-8-2-2 16,-15-2-3-16,-14-2 1 0,-17 0-1 16,-17 0 0-16,-15-1 1 0,-17 1 2 0,-14 0-2 15,-16 0-1-15,-13 0-1 0,-13 2-5 16,-16 4-7-16,-12-3-13 0,-14 5-24 15,-11 0-37-15,-10 4-59 0,-11 1-163 16,-8 2-170-16,-2-2-99 0,-8 4-177 0,-2-2-175 16,0 0-54-16,-5 1 105 0,1-4 145 15,0 1 99-15,-4-1 189 0</inkml:trace>
  </inkml:traceGroup>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1:22.59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749 467 291 0,'-1'-11'382'0,"-2"0"37"0,-1-1 28 16,0 0-114-16,-1 1-101 0,1-2-56 15,-1 2-37-15,-2-1-25 0,0 0-22 0,-1 0-16 16,-2 1-14-16,-1-2-15 0,0 2-10 0,-3-1-10 15,1 0-7-15,-2 1-2 0,-1 1-6 16,0 0-3-16,-1 0 2 0,-2 1-3 16,0 2 1-16,-2 0-2 0,1 1 1 0,-4 2 0 15,0 1-4-15,-1 0-1 0,0 3 1 16,-1 0-2-16,0 0 1 0,-2 4-1 0,1 2-2 15,-1 0 1-15,-1 2 1 0,2 2 1 16,1 3-2-16,0 1 0 0,1 4-1 16,1 1 0-16,4 2-2 0,1 4-2 0,2 1 3 15,3 4 0-15,2-2 2 0,4 4-1 16,4-3 2-16,4 0 1 0,4 0 0 0,4-3 1 15,3-1-2-15,5-1 2 0,5-3 2 16,4-2-1-16,4-3 1 0,4-2 0 16,2-5 0-16,4-1-1 0,2-4 0 0,2-4-2 15,1-4 0-15,3-4 0 0,1-1 1 16,0-5 2-16,1-4 0 0,-2-2 0 0,1-2-1 15,-2-1-1-15,-5-5-3 0,-1-1 0 16,-6 0-1-16,-4-3 1 0,-5 0 0 0,-4 2-2 16,-7 1 0-16,-5 0 0 0,-6 2 0 15,-3 1-2-15,-6 2 3 0,-5 2 1 0,-2 1 1 16,-7 2-1-16,-2 1 3 0,-2 2 1 15,-2 3 0-15,-3 3 2 0,-2 1 0 16,0 2 0-16,-1 4-2 0,-1 2 0 0,0 2-1 16,0 4-2-16,0 3 1 0,0 4-1 15,0 1 4-15,0 7-4 0,3-1-1 0,1 5 1 16,2 4-2-16,2 1 0 0,1 5 0 15,7 1-2-15,3 1 1 0,3 0-1 16,5-1 0-16,5 0 1 0,6-2 1 0,5-3 1 16,5-1 0-16,4-3 2 0,8-2 3 15,4-3-2-15,9-3-1 0,5-5 3 0,8-4 1 16,4-4 1-16,8-5-1 0,5-5 1 15,4-4 2-15,3-3-2 0,2-4-5 16,1-5-2-16,-2-3 1 0,-1-3-2 0,-4-6 0 16,-6-2 0-16,-3-2 0 0,-7-3 1 15,-6-2 1-15,-5 1-1 0,-8-4 0 0,-6-1 0 16,-6 4-1-16,-7 4 1 0,-5 0-1 15,-6 5 2-15,-7 5 1 0,-5 1 1 16,-4 4 3-16,-4 3 0 0,-6 4 1 0,-4 4-1 16,-3 3 0-16,-2 3 0 0,-6 3 0 0,-2 4-5 15,-2 4 2-15,-1 4-2 0,-4 2 0 16,2 5-2-16,-2 3 1 0,2 3 2 15,0 5-3-15,4 3 0 0,2 2 0 0,5 3 0 16,3 2 1-16,5 5-1 0,5-1 0 16,6 1 1-16,6 0 2 0,5 0-1 0,9-5 0 15,5-2 3-15,10-4-3 0,6-4 3 16,9-3 3-16,10-7-1 0,6-4-4 0,8-4 2 15,4-8 5-15,5-2-3 0,1-8 1 16,2-4 0-16,-2-5 5 0,-1-5-6 16,-3-3-4-16,-2-4 2 0,-9-2-4 0,-4-2 0 15,-8-2 2-15,-8 0-1 0,-6-3 0 16,-8 3-1-16,-7-2-1 0,-7 3 0 0,-7-1 0 15,-5 5-2-15,-7 4 1 0,-5 3 0 16,-5 4 0-16,-4 6 0 0,-5 2-1 16,-5 5 2-16,-2 4 1 0,-2 6 3 0,-2 0 2 15,-1 7-7-15,2 3 1 0,1 3 0 16,0 4 2-16,6 4-2 0,1 5-3 0,6 1 6 15,2 4-3-15,5 5 0 0,6 0-2 16,5 0-2-16,3 1 2 0,8-2 1 16,3-1 5-16,8-3 1 0,4-4 4 0,5-3 4 15,7-5 3-15,7-2 1 0,4-8-1 16,6-2-2-16,10-6-2 0,3-7-7 0,7-3-2 15,1-5-1-15,1-7-3 0,-2-3 1 16,-4-7 1-16,-5 0 0 0,-8-6 0 16,-6-1-1-16,-7-3-1 0,-7-1 2 0,-8 1-1 15,-7-2 0-15,-6 3 0 0,-5 4-1 16,-6 3-1-16,-5 5 1 0,-4 3 1 0,-6 6 1 15,-4 5 0-15,-7 5 1 0,-2 5 1 16,-6 4-1-16,-3 6 2 0,-1 3-1 16,-1 8 1-16,-1 1 1 0,3 3 2 0,2 4-1 15,4 2-3-15,2 2-2 0,3 4-1 16,6-1 0-16,4 3-3 0,3-3 2 0,6 0 2 15,3-2 3-15,7-1 3 0,5-5 6 16,6 0 2-16,4-4 5 0,7-3 0 16,7-4 0-16,4-5-2 0,7-5-1 0,5-4-4 15,1-5-3-15,4-4-3 0,0-7 0 16,-1-4-4-16,-2-1-3 0,-5-7 2 0,-7-2-1 15,-4-2 0-15,-10-2-1 0,-6-1 1 16,-8-2 2-16,-6 0-2 0,-7 3-2 0,-4 2 1 16,-5 2 2-16,-3 6-4 0,-2 3 1 15,-5 5 1-15,-2 6 5 0,-2 5 0 16,-2 7-1-16,-2 3 3 0,0 9 0 0,-1 2-2 15,1 6-4-15,1 2 3 0,3 5-3 16,3 3 3-16,3 1-1 0,4 0 2 0,4 0 3 16,6 0-1-16,3-4 3 0,6-1 8 15,6-3 5-15,5-5 8 0,7-2 0 0,6-4 4 16,6-9-2-16,7-5-7 0,6-4-9 15,4-8-9-15,5-7-5 0,2-2-6 16,0-7-7-16,-2-6-1 0,-1-3 4 0,-4 1-1 16,-6-3 1-16,-5 2 1 0,-7 2 8 15,-7 5 2-15,-6 1-3 0,-8 6 3 0,-5 2 2 16,-6 4 1-16,-5 4-2 0,-7 4-1 15,-5 1 2-15,-4 6-1 0,-3 3 3 16,-2 2 2-16,-1 1 0 0,0 2 5 0,-2 1 1 16,4 1-1-16,-1 2-3 0,3-2-1 15,1 0-1-15,3 0-6 0,5-3-4 0,2-1 0 16,1 0 2-16,5-2-5 0,0-4-3 15,4 0-8-15,1 0-19 0,3-7-23 16,2-2-20-16,-1-3-10 0,3-4-9 0,-1-3 5 16,-3-2 14-16,-1 1 17 0,-3-2 13 15,-2 0 11-15,-4 3 10 0,-2-2 5 0,-5 3 4 16,-1 4 8-16,-6-1 5 0,-1 5 2 15,-5 1 2-15,-4 3 1 0,-3 1-2 16,-4 2 0-16,-4 2 0 0,-3 1 0 0,-3 1 0 16,-2-1 0-16,-2 2 1 0,-3-1 0 15,0-1 2-15,-3 1-1 0,-2-1-2 0,1 0 0 16,-5-1 1-16,2 0 3 0,-2-2-4 15,1 1 2-15,-2-1-1 0,3 0 2 16,2-1-3-16,2 2-1 0,0-2 2 0,4 1 0 16,2 0 0-16,1-1-2 0,2 4 3 15,-1-3-1-15,4 0-1 0,0 2 0 0,2 0 0 16,3 1 1-16,1 1 0 0,1 0-2 15,4 2 0-15,-1 0 0 0,2 1-1 16,-1-1 1-16,1 2-2 0,-1 1 2 0,2-1 1 16,-1 1 1-16,1-1 2 0,1 0 0 15,1 1 1-15,1-2-1 0,1 0-2 0,-2-2 0 16,4 1-3-16,-1 0 0 0,1-2 0 15,1 0 2-15,0-1 0 0,0 0 0 16,1 2 2-16,0-2 0 0,0 0 1 0,2 3-3 16,-2 0 0-16,0 1-2 0,1-2 1 15,-1 3-2-15,-1 0 2 0,0 0 1 16,1 2 1-16,0 0 1 0,2 0-1 0,-1 3 4 15,2-1-4-15,0 2-1 0,3 0-1 16,1-1 1-16,2 3-1 0,1-3-2 0,2 2 2 16,2-2 0-16,3 1-1 0,1-1-5 15,2 0-16-15,0 2-21 0,4-4-18 0,1 3-15 16,1-1-35-16,4 2-99 0,-1-1-186 15,1 2-86-15,1 2-40 0,1 1-13 16,-1 3 20-16,1 1 97 0</inkml:trace>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04.5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84F2179-2269-4018-99A4-3793DF2FEB37}" emma:medium="tactile" emma:mode="ink">
          <msink:context xmlns:msink="http://schemas.microsoft.com/ink/2010/main" type="inkDrawing" rotatedBoundingBox="2769,15115 2920,6548 3167,6553 3016,15120" semanticType="verticalRange" shapeName="Other">
            <msink:sourceLink direction="with" ref="{81D05277-43D2-4E72-B4C7-B86CE7040FE0}"/>
            <msink:sourceLink direction="with" ref="{8F3BAC77-F68B-4767-86B5-43FF2BC74AF0}"/>
          </msink:context>
        </emma:interpretation>
      </emma:emma>
    </inkml:annotationXML>
    <inkml:trace contextRef="#ctx0" brushRef="#br0">325 47 182 0,'-1'-2'375'0,"-1"0"48"0,2-4 26 0,0 2-52 16,0 0-97-16,0 1-81 0,0-2-53 15,0 0-39-15,0 0-28 0,0 1-29 0,0 2-21 16,0-1-16-16,0 2-13 0,0 0-7 16,-1 1-5-16,-1 1-4 0,2 2 0 15,0 0 1-15,0 5 3 0,0 0-1 0,0 2 3 16,-1 6-1-16,1 0 1 0,0 0-1 15,0 4-2-15,0 2 0 0,-1 4 0 0,-1-1 4 16,1 5-2-16,-2 2 1 0,-1 3 4 16,1 2-1-16,-2 3 0 0,1 3 0 15,-2 1 4-15,-1 4 1 0,0 0-1 0,-1 1 3 16,0 2 0-16,-2 1-1 0,1 3 0 15,-2 0 2-15,0 3 9 0,0 3 9 16,1 0 14-16,-1 1 20 0,1 1 21 0,1 2 13 16,1 2 5-16,1 2 0 0,1 1-7 15,1 0-10-15,1 1-13 0,-1-3-7 0,3 5-10 16,2-1-6-16,0 1-5 0,0 1-5 15,1 1-3-15,-1 2-6 0,1 0-1 0,1 2 2 16,-2 2 0-16,0 0-4 0,-2 0-2 16,0 2-3-16,-1-4-3 0,-1 1-6 0,0-1 5 15,-2 2 5-15,-1-1 2 0,0 1 2 16,-1-1 7-16,1 1 8 0,0 3 5 0,1-1 8 15,-1 0 2-15,0-1 3 0,1-2-8 16,2 0-5-16,1 0-2 0,1-3-8 16,-1 1-1-16,0 1 1 0,0 0 4 0,1 0-2 15,-1 3-8-15,0 1-6 0,0 1-4 16,1-4-8-16,-1 3-7 0,0-2-3 0,-1-3-1 15,1 2-2-15,-2-1-3 0,2-1 0 16,-1 0-3-16,1-1 0 0,0 0 4 16,1-2-3-16,0 1-2 0,1-2 2 0,0 1 2 15,-1-2 7-15,2-2 4 0,0 0 11 16,0-3 6-16,2 1 5 0,-1 0 4 0,0-3-5 15,1 0-6-15,0 0-6 0,1-3-6 16,1 2-5-16,-1-1-5 0,3 1-4 0,-4-2 0 16,2 1-3-16,1-1 0 0,-1-1 2 15,-2-3-3-15,3 1 2 0,-3-4 0 0,1 3-1 16,0-3 1-16,1-2 1 0,-1-1 0 15,1 0 1-15,0-2-2 0,0-1 1 0,0-1 0 16,0 0 0-16,0-2 2 0,2 2 2 16,-2-1 0-16,0-3 3 0,0 0 0 15,2 0 0-15,-2-2-3 0,0-2-2 0,0 0 0 16,0-4-3-16,-1 1-2 0,1-4-1 15,0 0 0-15,-1-1 1 0,1-3-1 0,-1-1 0 16,1-2 1-16,-1-1 0 0,0-1 0 16,-1 0-1-16,0 0-1 0,-1-2 1 15,0 1 0-15,1 0 1 0,-2-1 0 0,0-3-2 16,0 2 2-16,0-3-1 0,-2 3-2 15,1-1 2-15,1-1 0 0,-1 0-5 0,-1-3 2 16,2 1-1-16,0 0 2 0,-1-3-4 16,0 1 3-16,1 1 3 0,-3-2 3 15,1-2-5-15,1 0 0 0,0 0 0 0,-2-2 0 16,2 1 0-16,-1-2-2 0,-1 2 2 15,3-5 0-15,0 2 1 0,0-3 0 0,0-1 1 16,0 0-2-16,2 0 0 0,-1 0 1 16,-1 0 0-16,2 0-1 0,-1-2 0 0,0 1 1 15,1 2-1-15,-1-3-1 0,2 2-1 16,0 0 0-16,-1 0 2 0,1 1-1 0,0 2 1 15,0-3 1-15,-1-1 2 0,1 3-1 16,0-4-1-16,0 4 2 0,-2-4-2 16,0 3-1-16,1-4-2 0,-1 0 1 0,-1-2-5 15,0 0-23-15,0-3-50 0,-3-1-130 16,1-3-168-16,0-5-116 0,-1-3-203 0,-1-3-192 15,0-4-63-15,-3-2 69 0,2-4 138 16,1-3 98-16,0-5 199 0</inkml:trace>
  </inkml:traceGroup>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09.4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BE66B1A-05D2-4A51-B6B4-7C50C2F990B8}" emma:medium="tactile" emma:mode="ink">
          <msink:context xmlns:msink="http://schemas.microsoft.com/ink/2010/main" type="inkDrawing" rotatedBoundingBox="7033,6230 7753,15156 7528,15174 6809,6248" shapeName="Other"/>
        </emma:interpretation>
      </emma:emma>
    </inkml:annotationXML>
    <inkml:trace contextRef="#ctx0" brushRef="#br0">-3 36 209 0,'0'-1'396'15,"0"-2"56"-15,2 2 31 0,-1-1-63 0,1-2-105 16,-1 0-91-16,2 2-68 0,1-2-50 15,-1 2-38-15,1-2-20 0,0 2-14 16,0-2-9-16,-1 4-6 0,1-2-1 0,-1 1 2 16,-1 1 0-16,1 1 8 0,0 1 8 15,0 0 18-15,1 2 28 0,-2 1 34 0,3 1 43 16,-1 3 58-16,-2 2 54 0,3 3 40 15,-3 0 15-15,1 1 0 0,-2 3-18 16,1 0-41-16,-1 4-45 0,1 1-44 0,-1 1-34 16,0 1-29-16,1 0-24 0,0 1-19 15,1 2-9-15,1-1-10 0,2 5-9 0,-1-4-6 16,1 2-5-16,1 1-6 0,0 2-5 15,1-1-1-15,1 1 2 0,2 4 1 0,0-1 0 16,2 3 1-16,-1-1-6 0,2 2-4 16,0 0-4-16,-2 0-6 0,2 1-2 0,0 0 0 15,-2 2-3-15,-1-1 2 0,-1 0 0 16,-2 1 3-16,-3 1-3 0,-1-3-1 0,-2 3 2 15,-2 0-1-15,-3 1 2 0,-1-1-4 16,-2 3 3-16,2-2-2 0,-3 1 1 16,2 1-2-16,-2 0 0 0,2 2 0 0,-2 1 0 15,1-1 1-15,-1 1-1 0,2 0 1 16,-1-2 0-16,4 0-1 0,-1 1-1 0,0 1 0 15,3-1 0-15,0 1-3 0,3 0 3 16,0 1 1-16,1 1 4 0,1 0-1 16,3 2 0-16,-1 1 1 0,3 3-3 0,1-1-1 15,-1 2-1-15,2 2-1 0,-1 2-1 16,1 0 1-16,1 0-1 0,-1 0 1 0,0 1-1 15,1-1 1-15,-1 2 2 0,-1 2 2 16,0-2-1-16,2 3 3 0,-2-1-1 16,-2 3-2-16,1-2-1 0,-1 3-1 0,1 0 1 15,-2-3-3-15,-1 3 1 0,0-1-1 16,0-2 0-16,-3 1 0 0,2 0 0 0,-2-2 4 15,-2 1 2-15,3 3 2 0,-1-4-2 16,-2 2 1-16,3 1 0 0,-3 1-4 0,2 3-1 16,1-2 2-16,-1 0-1 0,1 1 0 15,-1 0 1-15,3-3 0 0,0 1 0 0,-1 0 1 16,1 0 4-16,-2 2-1 0,2-2 0 15,-2-1 0-15,2 2 2 0,-3 0-1 16,2 2-3-16,-1-1 2 0,1 1 0 0,1 0-1 16,-2-4-1-16,2 1-1 0,-1-2 1 0,1 1 4 15,-2-1 3-15,2-1 3 0,-2 0 6 16,0 1 4-16,0 0-4 0,-1 1-5 0,-1-1-2 15,1 2-2-15,-1-3-5 0,1 2-1 16,-1-3 3-16,-1-1 2 0,1 1 0 16,0-2 0-16,0 2-1 0,-1-2 0 0,0-1 1 15,-1 0 1-15,2 0-2 0,-2 1 1 16,1 0-2-16,0 1-1 0,0-2-2 0,-1 1-2 15,1-2 0-15,0 1 1 0,0-3 0 16,-1 0 3-16,2-4 0 0,-3 1 2 16,3-1 1-16,-2-3 3 0,0-1-3 0,1-1 0 15,0-1 1-15,1-3-1 0,0-2-4 16,-2 0-1-16,1-2 3 0,-1-2-3 0,-1-1-2 15,3-3-1-15,-3-1 2 0,3-3-3 16,-2-4-1-16,0-2 1 0,2-1 1 0,-2-6 1 16,-1-1-1-16,2-1 0 0,-2-6 0 15,0 0 0-15,0-4 0 0,0-2 0 0,-2 0-1 16,1-4-2-16,-2-2-12 0,1-2-19 15,-4-2-26-15,1-4-47 0,-2-3-66 16,0-2-131-16,-1-4-160 0,-1-4-100 0,2-3-137 16,1-3-197-16,-3-4-63 0,4-4 64 15,-2-2 134-15,3-4 98 0,-2-3 154 0</inkml:trace>
  </inkml:traceGroup>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13.3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247DBCA-CE57-40B6-AB0F-B4A931379282}" emma:medium="tactile" emma:mode="ink">
          <msink:context xmlns:msink="http://schemas.microsoft.com/ink/2010/main" type="inkDrawing" rotatedBoundingBox="11328,6061 11474,13992 11272,13996 11126,6064" semanticType="callout" shapeName="Other">
            <msink:destinationLink direction="with" ref="{0E008D05-B073-44C0-96E0-E7F585739B65}"/>
          </msink:context>
        </emma:interpretation>
      </emma:emma>
    </inkml:annotationXML>
    <inkml:trace contextRef="#ctx0" brushRef="#br0">-11 90 244 0,'0'-6'400'0,"0"0"43"0,0 0 31 15,0-1-68-15,0 2-126 0,0-3-83 0,1 2-54 16,1 1-34-16,-1-1-24 0,2 0-24 15,-1 1-14-15,3-2-11 0,-1 4-3 0,1-2-5 16,1 1-4-16,-1 0-3 0,1 3-3 16,-2 1 1-16,0 1-1 0,0 3 3 15,2 2 2-15,-2 0 4 0,0 5 5 0,0 1 4 16,-1 4 5-16,-1 2 1 0,1 2 7 15,-1 1 5-15,0 3 6 0,0 1 5 0,-1 3 4 16,2 2 5-16,0 0 5 0,-2 5 19 16,2 0 21-16,-1 2 12 0,0 2 7 15,-1 2 12-15,-1 3 1 0,0-2-15 0,0 4-31 16,-1 1-8-16,-1 3 9 0,2 3 4 15,-1 0-2-15,1 4-4 0,1 0 1 0,1 2-9 16,1-1-24-16,-1 2-23 0,4 1-12 16,-1 0-2-16,1 4 3 0,1-1 4 0,0 1 3 15,1 4 2-15,1 0 4 0,0 2 1 16,0 3-4-16,-2-1-1 0,1 2 3 0,-1 1 6 15,0 0-4-15,-1 0-1 0,-2-1-3 16,0-1-4-16,-3 3-8 0,2-3-10 0,0 3-5 16,-3-2-4-16,1 3-4 0,1 1-1 15,-2-1-4-15,0 1-3 0,1 2 2 16,0-1-2-16,-1-1 1 0,2 0-1 0,0-1 2 15,1 2 1-15,0 0 3 0,0 0-1 16,1 2-2-16,-1-1 3 0,2 1-2 0,-1 2 3 16,0-4-3-16,1 3 0 0,0-2 1 15,-2-1-3-15,1-2 0 0,-1 2 0 0,-1-2 1 16,0-1 0-16,-1 1 0 0,1-1 3 15,-1 2-2-15,-1-1-2 0,0 1-2 0,-1 0-2 16,1 1 2-16,-3-3 0 0,1-1 1 16,1 0 2-16,0 0 5 0,-2 0 5 15,2-1 2-15,-1 0 2 0,-1-3 4 0,1 1 2 16,-1 1-3-16,0-2-3 0,0-1-1 15,1-1-2-15,-1 0-3 0,0-2-4 0,0-4-2 16,1 0-1-16,-2-2-3 0,1-1 2 16,0 0 0-16,0-1 2 0,0-4 1 15,1 2-2-15,0-4 1 0,0 1-3 0,0-1-2 16,1-3-1-16,1 2 3 0,-2-2-3 15,1-2 1-15,1 0 0 0,0-2 0 0,0 0-1 16,0-4 0-16,0-1 0 0,0-3 0 16,0-1-1-16,1-3 1 0,1-1-2 15,-1-1 2-15,1-2-1 0,-1-1 2 0,-1-1-2 16,0-2 2-16,0-1 0 0,-1 0-4 15,1-1 1-15,-3-1-1 0,1-2 2 0,1 0-2 16,-2-3-1-16,2 1 7 0,0-3 0 16,-1 0-2-16,-1-3-4 0,2 1-1 0,0-1 1 15,-2-2-3-15,2 2 0 0,-1-3 2 16,1 1 3-16,-1 0 1 0,1 0 0 0,1-1 1 15,0 1 0-15,0 0 1 0,0-2-1 16,1 1 1-16,1-1-2 0,-2-1 0 0,1 0-1 16,-1-3 0-16,2 0-1 0,-1-1 1 15,-1 0 1-15,0-2 1 0,1 1-3 16,1-4 1-16,-2 3 0 0,0-2-1 0,0 1-1 15,1 0 0-15,0 0 2 0,-1 2-1 16,0-1 1-16,0 0-1 0,0 0 0 0,2 1 0 16,-1-2 0-16,-1 1-1 0,2-2 1 15,-1 2 0-15,-1-3-1 0,1 1 0 16,-1 0-1-16,2-1 0 0,-2 1-1 0,1-1 0 15,-1 2 1-15,0-1 0 0,0-1 1 16,0 1-1-16,0 0 0 0,0 0-2 0,0-1-6 16,0 2-9-16,1-2-17 0,1 0-15 15,-2-2-32-15,0 1-52 0,0-2-88 16,3-5-182-16,-1-3-131 0,5-4-170 0,0-2-219 15,1-5-78-15,2-1 24 0,1-4 152 16,0-3 127-16,3-5 177 0</inkml:trace>
  </inkml:traceGroup>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18.71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A4193BC-A639-469B-BB9C-816B54C989C9}" emma:medium="tactile" emma:mode="ink">
          <msink:context xmlns:msink="http://schemas.microsoft.com/ink/2010/main" type="inkDrawing" rotatedBoundingBox="15291,5838 16339,14634 15904,14686 14856,5890" semanticType="callout" shapeName="Other"/>
        </emma:interpretation>
      </emma:emma>
    </inkml:annotationXML>
    <inkml:trace contextRef="#ctx0" brushRef="#br0">-5 68 335 0,'0'-7'422'0,"0"-2"43"15,2 1 32-15,-1 0-100 0,2 1-135 16,-2 1-83-16,2 0-47 0,0 2-35 16,-2-2-28-16,0 4-22 0,1 0-13 0,-1 0-7 15,-1 1-4-15,1 1-4 0,1 0 1 16,-1 1 6-16,2 2 3 0,0 0 6 0,-1 4 10 15,3-1 15-15,-1 4 11 0,1 2 6 16,1 4 7-16,-1 2 6 0,1 3-5 16,-1 5-9-16,-1 2-10 0,0 2-13 0,-1 2-6 15,1 4-10-15,0 1 12 0,1 1 7 16,0 5 16-16,1 2 19 0,0 3 11 0,1 3 8 15,2 4-7-15,-3 4-6 0,0 2-7 16,-1 1-9-16,2 5 34 0,2 2 33 16,3 3 24-16,2 3 12 0,4 2 3 0,2 2-3 15,2-1-43-15,3 3-34 0,2 3-21 0,4-1-11 16,-1 3-2-16,0 2-4 0,-1 2-4 15,1 2-7-15,1 2-11 0,-4 0-11 0,1 3-7 16,-1-1-5-16,1 0-1 0,-4 3 1 16,1 2-4-16,0 2-1 0,-2 1-1 15,-1 1-2-15,-1 1-7 0,-2 0-3 0,2-3 1 16,-3 0 1-16,0 1 0 0,-2-2 0 15,2 1 2-15,-3-3-1 0,2 4 0 0,-2-1-1 16,0 0-2-16,0-1 2 0,0 0 1 16,0-1 6-16,0 0 3 0,-2 1 3 0,-1 0 5 15,-1 1 0-15,-1 3 0 0,-2 0-5 16,-1 0-2-16,0-2-4 0,-3 2-2 0,1-1 0 15,-2-1 0-15,1-1 0 0,-1 0 0 16,0 0-3-16,-1 0-1 0,1 0-4 16,0-1-4-16,-2-2-2 0,2-1 0 0,-2-1 3 15,1-2 1-15,1-3 2 0,-1 1 1 0,1-1 0 16,1-2-1-16,-1 2-4 0,0-3-1 15,1-3 0-15,-1 2-1 0,-1-5 1 0,0-1-5 16,-1-1 4-16,2-4 1 0,-3-1 0 16,1-4-1-16,-1 0 1 0,-1-3 6 15,-1-4-3-15,1-1-1 0,-2-2-2 0,2-4 2 16,0-2-1-16,1-1-1 0,-2-5 1 15,1-2 0-15,1-3 1 0,0-2-2 0,0-3 0 16,0-4 1-16,0 0-2 0,1-4-1 16,-1-1 0-16,0-3 2 0,0 0 0 15,0-4-1-15,0-2 2 0,-1 0-1 0,1-2 1 16,-2-2 1-16,1-2 1 0,0-3 0 15,-2 0 1-15,2-4-1 0,-1 0 1 0,1-4-2 16,-1-1 2-16,2 0-2 0,-1-1 1 16,1-3 1-16,-1-1 2 0,-1-1 0 15,1 0-1-15,0-2-1 0,-2-1-1 0,0-1 0 16,0 0-3-16,2-1-1 0,-3-2-3 15,0 0-4-15,1-2-15 0,0-3-26 0,-1 0-51 16,1-4-85-16,-2 0-194 0,2-5-147 16,2-4-166-16,-2-2-232 0,3-5-86 0,0-2 14 15,0-2 157-15,0-5 132 0,3-5 169 16</inkml:trace>
  </inkml:traceGroup>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30.50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3A38E41-C333-441F-A701-186933F0284D}" emma:medium="tactile" emma:mode="ink">
          <msink:context xmlns:msink="http://schemas.microsoft.com/ink/2010/main" type="inkDrawing" rotatedBoundingBox="12749,4692 20371,3778 20387,3911 12765,4825" semanticType="underline" shapeName="Other">
            <msink:sourceLink direction="with" ref="{1E111C67-06D4-4469-9AC1-1EB243AEA736}"/>
            <msink:sourceLink direction="with" ref="{BE3E6230-BEA9-49D3-89A7-DF095585F9C8}"/>
            <msink:destinationLink direction="with" ref="{0E008D05-B073-44C0-96E0-E7F585739B65}"/>
          </msink:context>
        </emma:interpretation>
      </emma:emma>
    </inkml:annotationXML>
    <inkml:trace contextRef="#ctx0" brushRef="#br0">55 935 56 0,'-16'8'406'0,"2"-2"58"15,5-1 37-15,0-1-2 0,4-1-126 0,3-3-135 16,4 0-94-16,6-3-55 0,7-2-32 15,10-3-20-15,11 1-11 0,13-6-7 0,16 0 5 16,15-3 9-16,14-3 15 0,21-1 18 16,14-2 19-16,18 0 20 0,17 0 11 15,14-1 7-15,15 1 8 0,15-1 8 0,13 1-9 16,17 1-12-16,18-1-10 0,15 0-16 15,15-1-28-15,1 1-20 0,2 1-14 0,-2 0-27 16,-3-2-47-16,-9 0-45 0,-13 1-35 0,-9-3-28 16,-9 1-11-16,-2 0 2 0,-7-2 34 15,-8 0 36-15,-11 0 31 0,-11-1 19 16,-13 0 11-16,-15 0 13 0,-13-1 4 0,-17 2 9 15,-15 0 12-15,-13 0 29 0,-15 3 42 16,-13 1 54-16,-11 2 69 0,-14 1 63 0,-11 4 55 16,-10 2 30-16,-9 1 2 0,-9 2-26 15,-6 5-51-15,-3 0-59 0,-6 1-60 16,-1 2-56-16,-3 1-42 0,-2-1-28 0,-1 4-17 15,-2-1-8-15,0 1-2 0,-2 2-3 16,2 1-13-16,-2 0-18 0,1 1-41 0,1-2-79 16,-3-2-124-16,1 1-115 0,-1-2-67 15,0-2-95-15,-3-2-166 0,-1 0-68 0,-2-4 45 16,1 4 76-16,0-3 55 0,-1-1 105 15</inkml:trace>
  </inkml:traceGroup>
</inkml:ink>
</file>

<file path=ppt/ink/ink1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56.1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CBEFF4-32EF-47A1-B269-F0987D7EB3E8}" emma:medium="tactile" emma:mode="ink">
          <msink:context xmlns:msink="http://schemas.microsoft.com/ink/2010/main" type="inkDrawing" rotatedBoundingBox="368,15320 23016,12785 23038,12975 389,15511" shapeName="Other">
            <msink:destinationLink direction="to" ref="{61740EDF-7BA3-465C-9C4A-3276354D3F32}"/>
            <msink:destinationLink direction="to" ref="{CED038C5-B236-4401-8C64-169880FAEDC0}"/>
          </msink:context>
        </emma:interpretation>
      </emma:emma>
    </inkml:annotationXML>
    <inkml:trace contextRef="#ctx0" brushRef="#br0">348 2621 201 0,'-29'-1'399'16,"3"-4"36"-16,3 1 19 0,-1-2-62 0,4 2-152 15,-1-1-107-15,2 0-60 0,0 2-41 16,-1-1-17-16,4-1-6 0,-1 2-2 0,4-1 2 15,-1 1-1-15,3-1 6 0,0-1-2 16,3 2-4-16,-1 0-2 0,3-1-3 16,-3 1 2-16,4 3-2 0,-2-4 1 0,3 4 1 15,-2 0 0-15,4 0 1 0,-1 0-3 16,0 0-1-16,2 0 0 0,-1 2-2 0,2 0 2 15,0-2 3-15,2 3 2 0,-1 0 1 16,2 1 4-16,1-1 0 0,1 1-1 0,2-1 0 16,3 1 0-16,0 0 1 0,2 0-2 15,4 1 1-15,4-1 1 0,3-1-1 16,5-2 0-16,2 2-3 0,6 0-1 0,3-3 0 15,5 0 0-15,5 0 5 0,6-3 0 16,6 0 1-16,7-1 3 0,5 0-1 0,8-4-3 16,5 1-5-16,9-2-3 0,6-1-2 15,7 0-2-15,7-3 0 0,4 1-2 0,4-1 2 16,2-1 5-16,5-2 2 0,5 2-2 15,7-3 0-15,5 0 2 0,6 0 2 16,2-1 2-16,7-1 3 0,5-1 4 0,7 1 0 16,6-3 0-16,6 2-7 0,2-1 1 15,6 0-4-15,6 1-2 0,3-2-3 0,4 2-2 16,-1-1 4-16,0 1-6 0,3-2-2 15,0 1-2-15,3 1-1 0,1 0 9 0,0-1-2 16,0 0 1-16,3 1-1 0,-1-1 0 16,1 0-1-16,-2 1-2 0,1-1-3 15,1-2-3-15,0 1 1 0,-2 0 1 0,-4 1 9 16,1-1 0-16,-3-1 1 0,-4 2 0 15,3 0 0-15,-1-1 1 0,-2 0-2 0,-1-1-4 16,-1 0 0-16,0 1-3 0,-1-3-1 16,-1 0 5-16,-1 1 0 0,2-2 1 0,-2 0 2 15,3 0 1-15,-1-1 4 0,0 0-4 16,0 1-1-16,1 0-3 0,1-1-2 0,1 1-1 15,-2 3 4-15,-4-3 2 0,0 3 0 16,-4 1 0-16,1-2 1 0,0 1 1 16,-3 2-3-16,-5-1-2 0,-2 0-3 0,0 2-1 15,-1-1 1-15,0 1-1 0,-1-1-3 16,-3 1 2-16,0 2 6 0,-2-4 3 15,0 3-1-15,-2-1 4 0,-4 1 3 0,-1 0-2 0,-6 2-4 16,0-2 3-16,-3 0 2 0,-2 0-3 16,-2 2-2-16,-4 1-3 0,-3 0-1 15,-5 0 1-15,-3-1 2 0,-3 2 5 0,-5 0-1 16,-2 1 1-16,-2 0-2 0,-5 0-3 15,-3 1-3-15,-5 3-7 0,-5-3 0 16,-6 3 3-16,-4-2 1 0,-5 4-1 0,-6-4 1 16,-4 5 3-16,-5-2 1 0,-4 2-1 15,-2 1 0-15,-4 1 0 0,-3 0 0 0,-2 0-4 16,-6 0 3-16,-3-1 1 0,-6 3 0 15,-2 0 0-15,-4-1 0 0,-4 2 1 0,-2 1 1 16,-3-3 0-16,0 1-2 0,-3 0 0 16,0-1 0-16,-2 2-1 0,1-2 0 15,-1 2 1-15,-1-2 2 0,1-1 1 0,0 1 1 16,0 1 0-16,-2 0 0 0,1 0-2 15,0-1 1-15,-2 1-2 0,-1-1-1 0,1 1 0 16,-1 0-1-16,1-1 0 0,0 1-2 16,1-1 3-16,2-1-1 0,1 2 1 15,0 0 1-15,5-1 0 0,1 0 1 16,0-4-2-16,2 1 1 0,1 0-1 0,0 1-1 15,1-2 0-15,0-1 1 0,0 2 0 0,-2-1 0 16,-2-1-1-16,0-1 1 0,-3 3-1 16,-1-2 1-16,-3 2-2 0,-1 1-1 15,-2-2 3-15,-4 2-2 0,-1 0 2 0,-2 0-2 16,0 0 1-16,-2 2 1 0,0-2-1 15,-1 3 4-15,1-2-2 0,1-2-1 0,-1 4 0 16,1-1 0-16,1 1 0 0,0-3-1 16,3-2 1-16,1 2 1 0,0 0 1 15,2 1 0-15,0-1 1 0,1 1-2 0,2-1 0 16,-1 1-1-16,1 0-1 0,0-2 1 15,-2 1-1-15,-1 2 1 0,0-2 0 0,-2 2 0 16,-1 1 7-16,0-2-1 0,-1 0-5 16,0 0-1-16,0-1 0 0,-1 1 0 15,2 0-8-15,-1 1 3 0,1-3 4 0,2 4 2 16,-2-3 1-16,0 1 1 0,2 0 0 15,-2 0 2-15,0 0 1 0,1-1 0 0,2 0-3 16,0 0 0-16,0-1 1 0,0 0-2 16,0 1 0-16,1 2 0 0,0-2-1 15,1 0 4-15,-3 0-2 0,0 1 0 0,-2 0 1 16,-3 2-2-16,-1-1 1 0,-2 1 0 15,-2 0-1-15,-2 1 0 0,-2 0-2 0,-2 0 2 16,-1 1-1-16,-1 0 1 0,-2-1-2 16,-1 2 1-16,-2 0-1 0,1 0 0 15,-3 0 0-15,-1 0 0 0,1 0 0 0,-1 0 0 16,-2 0-1-16,0 2-4 0,0-1-5 15,0-1-5-15,-3 1-9 0,-1 2-32 0,0-3-83 16,-2 1-137-16,-2-2-139 0,-2 0-71 16,-2-1-30-16,-1-2 11 0,1 1 75 0</inkml:trace>
  </inkml:traceGroup>
</inkml:ink>
</file>

<file path=ppt/ink/ink1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59.9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29C82E0-4EC3-4714-977F-144C1CFE3160}" emma:medium="tactile" emma:mode="ink">
          <msink:context xmlns:msink="http://schemas.microsoft.com/ink/2010/main" type="inkDrawing" rotatedBoundingBox="15948,5403 18066,4809 18118,4996 16001,5591" semanticType="callout" shapeName="Other">
            <msink:sourceLink direction="with" ref="{A1564BA6-99BC-49D5-A01F-377E6C8D168C}"/>
          </msink:context>
        </emma:interpretation>
      </emma:emma>
    </inkml:annotationXML>
    <inkml:trace contextRef="#ctx0" brushRef="#br0">45 668 257 0,'-9'-6'475'0,"0"1"40"16,3-1 23-16,-1 2-15 0,1 1-230 15,3 1-132-15,-1 1-74 0,2-1-38 16,2 4-22-16,0-1-12 0,1 1-4 0,3 2-2 16,3 2-2-16,1-1 2 0,5 2 3 15,4 0 0-15,7 0 0 0,6-1 1 0,10 0 0 16,11-5-2-16,11-2-3 0,12-8-2 15,11-5-5-15,14-8-5 0,10-7-4 16,12-7-5-16,10-6-4 0,6-7-9 0,6-5-14 16,1-3-39-16,-2-1-82 0,-8 0-107 0,-11 0-137 15,-9 1-68-15,-9 2-23 0,-7 6 20 16,-10 4 75-16</inkml:trace>
  </inkml:traceGroup>
</inkml:ink>
</file>

<file path=ppt/ink/ink1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7:05.63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1740EDF-7BA3-465C-9C4A-3276354D3F32}" emma:medium="tactile" emma:mode="ink">
          <msink:context xmlns:msink="http://schemas.microsoft.com/ink/2010/main" type="inkDrawing" rotatedBoundingBox="1440,15743 15058,14458 15139,15310 1521,16596" semanticType="callout" shapeName="Other">
            <msink:sourceLink direction="to" ref="{F6CBEFF4-32EF-47A1-B269-F0987D7EB3E8}"/>
            <msink:sourceLink direction="to" ref="{4FE1E947-786B-461F-A034-48D0FB1E5ACE}"/>
          </msink:context>
        </emma:interpretation>
      </emma:emma>
    </inkml:annotationXML>
    <inkml:trace contextRef="#ctx0" brushRef="#br0">36 985 191 0,'-5'-7'295'0,"3"4"20"16,-2 3-16-16,-1 0-64 0,1 6-63 15,0 1-34-15,0 2-12 0,1 3-6 16,1 2-5-16,0 5-3 0,1 0-7 0,2 3-11 16,1 4-2-16,0 3-4 0,2 4-9 15,2 2-11-15,-1 5-10 0,4 1-4 0,-2 1-14 16,-1 2-9-16,1-2-8 0,0 0-3 15,-3-3-6-15,2 0-3 0,-1-3-1 16,-2-2-5-16,1-2-1 0,-1-2-3 0,1-2 1 16,-1-5-2-16,0 0 0 0,-1-3 1 15,1-5 1-15,-3-2 1 0,1-3 0 0,1-1 3 16,-2-4 3-16,1-1 3 0,1-4-3 15,-2-3 3-15,1-1-4 0,-1-5-1 16,0-3-4-16,0 0-1 0,-1-2-1 0,1-2 0 16,0-1-1-16,0 1 2 0,0 1-2 15,0 0 0-15,0 0 1 0,0 1 4 0,1 3-2 16,-1-1-4-16,3 2 2 0,-1 0-1 15,1 3-1-15,0 2-3 0,1 0 2 0,3 0 2 16,0 0 3-16,2-1-3 0,1 1 0 16,4 1 2-16,1 1 3 0,3 0-4 15,1 0-3-15,4-1 1 0,4 2-1 0,1 0-1 16,4 0-2-16,1-2 3 0,1 1 1 15,2 0 1-15,3 2-1 0,1-2-2 0,-1 1 1 16,1 1 2-16,3 1-5 0,0-1 3 16,-1-1 2-16,4 1 3 0,0 0-1 0,5 0 0 15,4-2 3-15,4 0-1 0,7-1-1 16,6-1-3-16,5 0 0 0,5-1-1 0,6-2-3 15,2 0-1-15,5 0 0 0,1 0 2 16,3 1-1-16,3-4 0 0,5 2 4 16,6-3 1-16,2 0-2 0,5 1 0 0,2-1-1 15,2 0-2-15,3-2 4 0,2 0 1 16,2 0 2-16,3 1 0 0,2-1 2 15,3 1 0-15,-1-1-7 0,-1 1-2 0,1-1 2 16,-1-1-1-16,0 0 0 0,0 1 1 16,3 0 1-16,1 1 0 0,-1-2-4 0,1 2 1 15,0-1 3-15,-1 1 6 0,3 1-1 16,1-1 2-16,4 0-2 0,-3 3 0 15,2-3-5-15,-4 0-4 0,-1 2 4 0,-3 0-1 16,0 0 2-16,0-1 2 0,0 1-1 0,0 0-2 16,1 2-3-16,-3-3-2 0,0 0 5 15,-3 2 5-15,0-2 0 0,0 0 2 0,1 1 1 16,3-2 1-16,-1 2-6 0,-1-2-5 15,1 1 3-15,-3-2 0 0,0 3-1 16,0-3 1-16,1 3 0 0,0-2-2 0,0 3-2 16,-2-3 0-16,-2 2 0 0,-2 0 4 15,-4-1 2-15,-1 1 3 0,-2 1 0 0,2-1-1 16,-1 0 2-16,-1 1-4 0,-2-2-3 15,-4 2-2-15,1-1 2 0,-3 0-1 16,1 1 0-16,-3-3 0 0,0 3 1 0,2-3 2 16,0 2-3-16,-1 0 0 0,1-2 0 15,-3 0 0-15,-1 2-1 0,-2-1 2 0,-4 0 3 16,-3-1 2-16,-2 2 1 0,-5-2-1 15,0 2 2-15,-3 0-3 0,-5-1-2 0,-3 1-1 16,-6 0 0-16,-6 1 0 0,-6 1-1 16,-7-1-1-16,-6 0 4 0,-7 0 1 15,-6 3-2-15,-5-2 2 0,-5 2-2 0,-4-1 1 16,-3 1-4-16,-3 0 1 0,0 0 0 15,-1 1-1-15,-3 0 1 0,1 0-1 0,-3-1 0 16,-2 4 1-16,0-1-1 0,-1 0 2 16,0 2 0-16,-1-2 0 0,2 2 0 0,-1 0 0 15,2 0 0-15,3 0-2 0,3 2-2 16,1-1 3-16,2 1-3 0,4 0 2 15,0 1 2-15,2-1 1 0,2 2 0 0,1-2 0 16,0 0 2-16,1 0-3 0,-1 0 0 16,-1 2-1-16,-3 0 2 0,-1-2-1 0,-5 0-1 15,-3-2 2-15,-2 0 0 0,-4 2 1 16,-1 0 1-16,-5 0 4 0,1 0 1 15,-2 0 4-15,-3 0 4 0,0 0 9 0,-1-2 1 16,-1 2 1-16,0-1 3 0,-2 1 2 16,2-1 0-16,-1-1-4 0,-1 2 0 0,3-1 1 15,-1 1-3-15,1-1-2 0,0 0-3 16,0 1-3-16,1-1-1 0,-1-1-4 15,2 2-2-15,-2-1-4 0,0 0-2 0,-2-2-3 16,2-2-1-16,-2 0-1 0,-2-2 0 16,-2-3 0-16,-1-1 0 0,-1-3 1 0,-2-1-2 15,-1-3 1-15,-1 1-2 0,0-3 1 16,-1 0 1-16,1 0 0 0,2 0 5 15,1 4 7-15,2 0 20 0,1 2 27 0,1 3 14 16,2 2 9-16,0 2-1 0,2 3-7 16,1 1-19-16,3 6-22 0,2 2-12 0,3 5-2 15,2 4 2-15,1 2 4 0,0 4-1 16,1 4 2-16,1 2-6 0,-2 0-6 15,1 4-4-15,-2 1-4 0,-2 2-17 0,0 0-61 16,-4 1-54-16,2-3-45 0,-2 0-113 16,-1-1-223-16,1 0-104 0,-1 0-7 0,-2 2 22 15,2-3 24-15,1 0 104 0</inkml:trace>
  </inkml:traceGroup>
</inkml:ink>
</file>

<file path=ppt/ink/ink1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7:07.48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4AC967F-9B4A-4EC3-894C-ACAB31C3934F}" emma:medium="tactile" emma:mode="ink">
          <msink:context xmlns:msink="http://schemas.microsoft.com/ink/2010/main" type="writingRegion" rotatedBoundingBox="5800,16492 12931,16093 13010,17495 5878,17894"/>
        </emma:interpretation>
      </emma:emma>
    </inkml:annotationXML>
    <inkml:traceGroup>
      <inkml:annotationXML>
        <emma:emma xmlns:emma="http://www.w3.org/2003/04/emma" version="1.0">
          <emma:interpretation id="{E37489F2-741E-4B22-869C-DF0B677FFDC2}" emma:medium="tactile" emma:mode="ink">
            <msink:context xmlns:msink="http://schemas.microsoft.com/ink/2010/main" type="paragraph" rotatedBoundingBox="5800,16492 10944,16204 10989,17005 5845,17292" alignmentLevel="1"/>
          </emma:interpretation>
        </emma:emma>
      </inkml:annotationXML>
      <inkml:traceGroup>
        <inkml:annotationXML>
          <emma:emma xmlns:emma="http://www.w3.org/2003/04/emma" version="1.0">
            <emma:interpretation id="{174772D4-5DDD-4182-A24F-B19ACF864973}" emma:medium="tactile" emma:mode="ink">
              <msink:context xmlns:msink="http://schemas.microsoft.com/ink/2010/main" type="line" rotatedBoundingBox="5800,16492 10944,16204 10989,17005 5845,17292"/>
            </emma:interpretation>
          </emma:emma>
        </inkml:annotationXML>
        <inkml:traceGroup>
          <inkml:annotationXML>
            <emma:emma xmlns:emma="http://www.w3.org/2003/04/emma" version="1.0">
              <emma:interpretation id="{26FD6116-A545-4E41-B477-E10B126E103A}" emma:medium="tactile" emma:mode="ink">
                <msink:context xmlns:msink="http://schemas.microsoft.com/ink/2010/main" type="inkWord" rotatedBoundingBox="5800,16492 10944,16204 10989,17005 5845,17292"/>
              </emma:interpretation>
              <emma:one-of disjunction-type="recognition" id="oneOf0">
                <emma:interpretation id="interp0" emma:lang="" emma:confidence="1">
                  <emma:literal/>
                </emma:interpretation>
              </emma:one-of>
            </emma:emma>
          </inkml:annotationXML>
          <inkml:trace contextRef="#ctx0" brushRef="#br0">-253 112 241 0,'-3'-2'373'0,"2"2"38"15,-1 0 1-15,1 0-66 0,2-4-90 0,1 4-73 16,2-2-47-16,1 0-29 0,2 0-19 16,2-1-14-16,0-1-13 0,2 0-10 0,2 1-11 15,-1-2-8-15,2 0-6 0,-1-3-6 16,3 2-3-16,-1-1-5 0,-2-1-3 15,1-1-2-15,-1-1-3 0,-2 0-1 0,0 2 0 16,-3-1 2-16,0 0 1 0,-2 1 2 16,-1 4 1-16,-2-1-1 0,0 2 1 0,-1-1-1 15,0 4-2-15,-1 4 0 0,0 1 2 16,1 2 5-16,-1 5 6 0,2 2 8 15,-3 3 9-15,0 3 6 0,3 0 4 0,1 2 6 16,3 2-2-16,0 0-3 0,-1 0-6 16,1 2-7-16,2-3-7 0,-3 3-9 0,0-1-6 15,-1 1-4-15,0-3-3 0,-3 2-2 16,0 0 2-16,-4-2-2 0,1-1 0 15,-3-1 0-15,-2 0-2 0,1-4 2 0,-2 0 0 16,-1-2 0-16,-1-2 1 0,-2-3-1 16,2-1 0-16,1 0 0 0,-1-3 0 0,2-1-1 15,2-1 1-15,1-2 1 0,0 1-1 16,1 0 0-16,2-3-1 0,-1 2 4 15,2-1 4-15,0-1 7 0,3 1 11 0,0-1 12 16,4 2 15-16,1-1 6 0,1 0 2 16,5-1 0-16,1-1-8 0,2-2-13 0,2-1-11 15,2 1-10-15,1-3-22 0,1-2-53 16,-1-2-52-16,3-1-40 0,-3-2-66 15,1-4-121-15,-4 1-179 0,1 0-57 0,-4-2-5 16,-2 3 10-16,0 1 48 0,-3 0 110 16</inkml:trace>
          <inkml:trace contextRef="#ctx0" brushRef="#br0" timeOffset="-592.0339">33 128 35 0,'-3'-2'298'0,"0"-1"49"0,2 0 27 0,0-3-31 16,-2 2-53-16,3-3-54 0,-1 1-47 15,1-2-30-15,0 1-24 0,0 0-17 16,1-3-18-16,0 2-16 0,1 0-16 0,0 0-13 16,-2 0-5-16,2 2-7 0,-1 0-3 15,-1-1 2-15,3 4 5 0,-2-1 5 0,2 1 0 16,-3 3 8-16,1-3 5 0,1 3 5 15,-2-1 2-15,1 1 3 0,-1 0-3 16,0 0-4-16,0 0-8 0,-1 1-9 0,1-1-10 16,0 1-8-16,0 1-5 0,0-2-2 15,0 3 3-15,0 0 4 0,1-2 0 0,1 2 8 16,-2-1 5-16,1 2 6 0,0-1 0 15,-1 0 2-15,3 0 2 0,-2 1-4 16,1 0-3-16,-1 0-5 0,-1 0-4 0,2-1-5 16,-1 1-4-16,-1-1-1 0,0-3-5 15,0 0 1-15,0 2-3 0,0 0 7 0,0-2 15 16,0 0 21-16,0 0 22 0,0 0 18 15,0-2 11-15,0 0 1 0,0 2-10 16,0 0-21-16,0 0-22 0,0 0-22 0,0 0-15 16,0 0-12-16,0 0-8 0,0 2-4 15,0 0-4-15,-1 2-2 0,-1 4-2 0,-1-2 3 16,2 3 1-16,0 1 0 0,-1-2 0 15,0 2 2-15,0 0-1 0,1-1 1 0,-2 0 0 16,3 1-1-16,-1-1-1 0,1 1 1 16,1 0 3-16,0 1 3 0,2 3 9 0,1 2 11 15,-1 2 8-15,1 2 5 0,2 1-1 16,-2 2 1-16,0 1-9 0,0 0-6 15,0 0-8-15,-1-1-4 0,0-2-3 0,-1-3-3 16,1-2-1-16,0 0-2 0,-2-6 2 16,-1-2 1-16,2 0 2 0,-1-3 3 0,-1-3-3 15,-1-2 2-15,-1-4-4 0,0 1-3 16,-3-5-2-16,1 1-13 0,-1 0-29 15,-1-3-52-15,1 4-91 0,1-1-110 0,-2 0-86 16,1 1-47-16,-1 0-14 0,2 1-18 16,0-1-14-16,-2 0-62 0,1 0-24 0,-1-2-2 15,1 2 12-15,-1-2 50 0,1 1 99 16</inkml:trace>
          <inkml:trace contextRef="#ctx0" brushRef="#br0" timeOffset="422.0241">337 210 19 0,'-2'-2'428'16,"-3"0"60"-16,1 1 32 0,2 1 18 15,-1 1-123-15,1 3-172 0,1 2-92 0,1 4-24 16,1 0 24-16,2 3 45 0,1 3 47 15,3 3 35-15,1 0 21 0,-1 2 1 16,3 0-34-16,-2 0-48 0,-1 2-54 0,-1-2-42 16,-1 0-35-16,1-1-34 0,-5-1-20 15,2-4-15-15,-2-2-5 0,0-2 0 0,-1-5 1 16,0 1 0-16,0-4 0 0,-1-3-1 15,-2-3-2-15,1-4-4 0,-3-5-4 16,1-1-10-16,2-3-13 0,-1-4-15 0,1 1-16 16,1-3-13-16,1-1-8 0,1-1 0 15,1 0 4-15,3 3 14 0,1 0 12 0,1 2 12 16,1 2 10-16,2 1 6 0,-1 1 6 15,4 4 0-15,-1 1 3 0,0 2 2 16,2 6-1-16,0 2 1 0,1 2 0 0,0 6 4 16,0 2 1-16,0 6 1 0,0 0 2 15,-2 4 1-15,-1 0 2 0,-1 1 2 0,-1 2 0 16,-3-1-3-16,-2-1 0 0,-1 1-3 15,-1-3-38-15,0-3-103 0,0 0-89 16,-1-3-59-16,0-3-92 0,-1-4-170 0,-1-3-127 16,0-3 13-16,-1-3 42 0,2 0 35 15,0-2 78-15</inkml:trace>
          <inkml:trace contextRef="#ctx0" brushRef="#br0" timeOffset="1023.0585">957 335 29 0,'3'-3'380'0,"1"1"60"0,-1-2 41 16,-2 0-1-16,0 1-101 0,1-1-122 15,-1-1-84-15,-1-1-52 0,0 1-33 0,0-1-23 16,-1 0-8-16,-1 0 1 0,0 2 7 16,0 0 13-16,1-2 26 0,-2 4 24 0,2-2 26 15,-2 3 18-15,0-1 11 0,1 2-10 16,-3 0-24-16,-1 3-23 0,-3 3-21 15,-2 2-10-15,-2 2-1 0,-3 4 16 0,-1-2 21 16,-1 3 15-16,-2 1 6 0,-2 3-10 16,2 0-17-16,-1 0-22 0,2-3-27 0,4 0-23 15,1-1-20-15,3-3-12 0,3 0-7 16,2-5-3-16,4-2-1 0,3-1-2 0,3-3 3 15,7-3-2-15,4-3 2 0,7-4-6 16,3-5-3-16,5-2-5 0,3-2-7 0,-1-2-9 16,-1-3-9-16,-2-3-7 0,-4-3 0 15,-4-2 1-15,-5-3 8 0,-3-4 6 0,-5 1 10 16,-5 1 7-16,-2 0 3 0,-2 4 2 15,-5 2 6-15,-1 2 12 0,-4 2 11 16,0 4 16-16,-1 2 17 0,-2 1 15 0,2 5 4 16,1 1 5-16,1 3-4 0,3 1-11 15,2 3-13-15,1 0-15 0,-1 6-13 0,3-2-11 16,0 4-12-16,4 4-4 0,2 2 0 15,0 5-1-15,4 3-2 0,3 2 0 16,2 2-1-16,0 2 1 0,2 1-2 0,1 4 0 16,-1-1 3-16,0 1-1 0,-1-1 2 0,1 2-1 15,-2-2-2-15,1 0-9 0,-3 0-27 16,0-2-49-16,-1-1-103 0,-1-2-147 15,-2-2-109-15,2-6-82 0,-3-1-117 0,1-4-166 16,-1-4-12-16,-1-2 87 0,2-6 80 16,0 1 73-16,0-4 135 0</inkml:trace>
          <inkml:trace contextRef="#ctx0" brushRef="#br0" timeOffset="1763.1008">1345 299 350 0,'0'7'462'0,"0"0"40"16,0-4 23-16,0 1-88 0,1-2-168 15,2 1-106-15,1-3-64 0,3-1-34 0,1-3-23 16,3-1-16-16,2-1-10 0,2-4-8 16,3-2-4-16,0-1-3 0,1-2 1 0,1-2-1 15,-2-3-4-15,-1 2 2 0,-2-2-1 16,-3 3 1-16,-3 1-2 0,-3 1 2 15,0 2 5-15,-5 3 4 0,-1 1 8 0,-2 5 8 16,-4-2 15-16,-2 5 21 0,-5 1 23 16,-2 4 32-16,-1 2 35 0,-3 4 35 0,1 3 21 15,-2 0 19-15,3 3 10 0,-3 4-12 0,4-2-26 16,-1 2-34-16,5 3-31 0,0-3-38 15,5 1-33-15,1 2-24 0,5-3-13 16,2-2-7-16,6 2 1 0,3-6-5 0,3-3-4 16,4-1-2-16,4-4-21 0,1-6-43 15,2-3-68-15,4-6-64 0,-2-1-56 0,1-6-38 16,-2-3-3-16,-1 1 29 0,-4-3 57 15,-3-1 62-15,-4 2 56 0,0 2 41 16,-4 3 32-16,-2 3 27 0,-1 0 23 0,-2 5 13 16,0 0 11-16,-1 5 38 0,0 2 58 15,-2 2 42-15,0 6 29 0,1 0 30 0,0 5 27 16,1 1-8-16,0 2-39 0,0 2-22 15,1 2-17-15,1 2-15 0,1 1-23 16,2 3-23-16,0-1-26 0,1 1-30 0,0 0-28 16,-1 0-21-16,2 0-15 0,-3 0-8 15,-2-2-7-15,1-1-3 0,-2-5-1 0,-1-2 0 16,-2-3 3-16,1-3 1 0,-2-3 3 15,-3-3 0-15,0-3 1 0,-1-5-3 16,-2-3-2-16,-2-6-2 0,-1-4-3 0,-1-4-3 16,0-5-8-16,-1-4-7 0,2-4-10 15,0-5-13-15,1-2-14 0,1-2-8 0,2-1-2 16,1 1 2-16,4 4 8 0,0 1 9 15,2 3 10-15,4 4 10 0,1 4 7 0,2 2 5 16,2 2 4-16,0 6 2 0,3 2 3 16,0 6 1-16,2 5-1 0,1 2-1 0,-1 4 0 15,1 8 2-15,-2 1 1 0,0 2 0 16,-4 4 2-16,-3 4 0 0,-3-1 3 15,-5 0-1-15,-5 1 0 0,-4 0 2 0,-4-1-7 16,-3 0-15-16,-2-2-30 0,-3-2-62 16,-1-3-124-16,2-3-126 0,-1-4-75 0,2-2-74 15,1-4-158-15,2-1-116 0,0-3 33 16,4-1 75-16,4-1 54 0,4 2 75 0</inkml:trace>
          <inkml:trace contextRef="#ctx0" brushRef="#br0" timeOffset="2695.1541">2158 303 21 0,'-5'1'414'0,"1"0"61"0,2 0 36 15,0-1 21-15,1 0-137 0,-1 0-146 16,2 0-95-16,0 0-49 0,2 0-20 15,-1 0-1-15,2 0 6 0,1-2 6 0,3 1 3 16,3-3 0-16,2-2-11 0,3 0-15 16,0-4-17-16,0 0-19 0,2 1-11 0,-2-4-13 15,-1-2-4-15,-2 1 1 0,-1-2 0 16,-3 0 0-16,-1 3 1 0,-3-3 5 0,-1 3 6 15,-3 0 3-15,-3 4 8 0,-2-1 11 16,-2 4 12-16,-1 2 14 0,-5 2 17 0,0 2 13 16,-4 2 18-16,1 2 16 0,-1 4 26 15,1 2 19-15,-1 0 12 0,2 3 19 0,1 3 10 16,0 4 7-16,2 1-16 0,1 3-26 15,1-1-26-15,2 2-30 0,1 0-31 16,3 0-36-16,1-1-23 0,3-1-13 0,5-3-7 16,0-1-9-16,5-3-4 0,1-4-2 15,4-2-4-15,1-4-16 0,4-6-34 0,2-3-47 16,0-7-64-16,0-5-95 0,0-2-92 15,0-6-55-15,-2-2-14 0,0-4 24 16,-3 1 49-16,0-2 90 0,-1 1 90 0,-2 3 70 16,0 2 48-16,-3 4 31 0,-1 2 23 15,-2 4 22-15,-3 3 20 0,1 3 24 0,-2 2 42 16,-1 4 65-16,1 0 56 0,0 4 41 15,-1 4 34-15,1 0 20 0,0 4-4 0,1 4-49 16,4-1-46-16,-2 3-42 0,1 2-41 16,0-1-36-16,0 1-29 0,1 2-21 0,-3-3-13 15,3 1-13-15,-2-1-9 0,-2-3-8 16,-1-2-5-16,-1-2-4 0,0 0-5 15,-1-6-1-15,0 1 0 0,-1-2-3 0,-2-2-4 16,-1-2-5-16,-2-2-6 0,0-3-10 16,-1-3-7-16,-1-2-7 0,1-3-5 0,1-2-9 15,-1-2-7-15,4-4-2 0,1 0 0 16,3-1 2-16,2 0 3 0,2-3 11 15,3 4 13-15,1 2 9 0,1 1 6 0,2 3 6 16,0 3 2-16,-1 3 4 0,3 1 1 16,-1 6-2-16,1-1-1 0,-1 4 1 0,2 6 1 15,-1 0 0-15,-1 5-1 0,1 1 4 0,-1 4 3 16,-2 4 0-16,1-3 2 0,-1 4-1 15,-4 2-1-15,-2-2 0 0,-1 0-10 16,-4 2-27-16,0-4-71 0,-1-1-131 0,-1-3-128 16,1-3-83-16,1-3-70 0,-1-4-116 15,2-4-135-15,0-4 26 0,-1 0 70 0,3-4 52 16,0-1 60-16,1-1 137 0</inkml:trace>
          <inkml:trace contextRef="#ctx0" brushRef="#br0" timeOffset="3237.1851">3150 177 25 0,'3'-2'407'0,"1"-2"64"16,-1 0 35-16,-2 0-3 0,1-1-98 0,-1 1-146 15,-1-2-102-15,0 0-53 0,-1 0-25 16,-1-1-8-16,2 2 7 0,-2-1 17 15,2 1 17-15,-2 2 15 0,1-1 17 0,1 1 20 16,-1 0 14-16,-1 3 2 0,2-3-3 16,-1 3-9-16,-1 0-17 0,-2 0-26 0,-1 3-21 15,-2 0-10-15,-5 4 4 0,-2 1 11 16,-3 3 25-16,-3 3 21 0,-2 1 16 0,0 2 5 15,-4 1-5-15,1 2-15 0,0 1-28 16,0 0-25-16,3 1-30 0,2-4-24 0,2-2-18 16,3-1-13-16,2-3-5 0,6-4-1 15,2-2-2-15,4-3 1 0,5-4-3 0,5-5-1 16,6-7-1-16,9-4-6 0,2-4-3 15,4-5-4-15,2-3-6 0,-1-3-6 16,0-3-6-16,-4-2 1 0,-1-4-3 0,-2-1 1 16,-4 1 8-16,-3-1 6 0,-2 5 5 15,-3 3 5-15,-2 5 7 0,-3 6 8 0,-2 3 6 16,-2 5 4-16,0 2 2 0,0 3-1 15,-3 4-4-15,-2 4-4 0,-1 1-6 16,-1 3-3-16,-3 3 1 0,2 5-1 0,-2 1 2 16,0 3-2-16,2 2-1 0,1 3 0 15,1 2 0-15,0 1-3 0,2 2 0 0,2 2-1 16,2 0 1-16,1 3-2 0,1 0 2 15,4 0 0-15,0-1-9 0,2 1-19 0,0-3-25 16,2-3-49-16,0 0-104 0,1-3-160 16,1-4-106-16,2-4-111 0,-3-2-201 15,1-4-109-15,-1-4 18 0,-2-2 117 0,2-2 89 16,-2-2 117-16</inkml:trace>
          <inkml:trace contextRef="#ctx0" brushRef="#br0" timeOffset="3757.2149">3608 127 286 0,'2'-5'472'16,"-1"-1"41"-16,2-2 22 0,-3 0-47 16,1 2-186-16,1-1-114 0,-2 1-53 0,0 0-6 15,0-1 22-15,-2 1 28 0,1 1 34 16,1 0 21-16,-1 1 8 0,-1-2-7 15,1 2-18-15,-1 2-20 0,0-1-24 0,0 1-13 16,1-1-14-16,-3 2-14 0,0 0-15 16,-3-2-17-16,-3 3-13 0,-2 0-13 0,-1 0-3 15,-2 3 3-15,0 0 3 0,-1 1 3 16,-1 1 3-16,1 2-4 0,-2 3-6 15,3 0-13-15,0 2-10 0,1 0-12 0,0 2-11 16,2 0-7-16,2 2-7 0,3-1-4 0,0 0-2 16,3 0-2-16,1 0-1 0,3-2-2 15,2 1 1-15,1-2-1 0,2-5 2 0,2 0 0 16,3-3 2-16,3-4-2 0,4-2-1 15,-1-7-1-15,5-1-4 0,-2-3-3 16,2-3-2-16,-2 0 0 0,0 0 0 0,-2 0 0 16,-2 0 1-16,-1 2 3 0,-3 0 3 15,-2 3-1-15,0 1-1 0,-3 4 0 0,0 0 2 16,-3 2-2-16,-1 1-3 0,0 3 1 15,-1 3 1-15,-1 2 2 0,-1 1 1 16,1 5 4-16,-2 0 3 0,1 3 3 0,1 1 1 16,1 1-2-16,1-1-1 0,-1 2 0 0,1 1-4 15,0-1-3-15,1-1 1 0,1-3-4 16,0 0-18-16,0-1-29 0,1-3-56 15,0-1-132-15,2-5-157 0,1 0-96 0,2-6-98 16,-1-2-154-16,2-3-114 0,-2-2 40 16,-1-2 108-16,0 0 73 0,-1-2 102 0</inkml:trace>
          <inkml:trace contextRef="#ctx0" brushRef="#br0" timeOffset="4257.2434">3760 78 99 0,'-2'-13'417'0,"2"0"55"16,0 2 37-16,0 2-6 0,0 0-137 16,0 3-141-16,2 1-86 0,-1 3-48 0,0-1-26 15,1 4-6-15,1 2 13 0,-1 3 25 16,2 3 24-16,-1 0 25 0,1 1 29 15,-1 4 32-15,1-1 17 0,0-1 13 0,-1 1 4 16,1-2-13-16,-1-1-28 0,-2-1-43 16,1-3-39-16,-1-1-38 0,0-1-29 0,-1-3-17 15,2-1-13-15,1-1-34 0,-1-4-53 0,4-3-58 16,1-3-51-16,2-1-43 0,2-4-30 15,0 1 9-15,0-1 41 0,2-1 45 16,-4 4 46-16,2 1 35 0,-2 5 32 0,-1 1 20 16,-1 3 18-16,0 3 29 0,-2 3 31 15,1 3 35-15,-1 2 37 0,1 3 37 0,-1-1 30 16,2 3 15-16,0 0 6 0,1-3-1 15,2-1-14-15,1-3-23 0,2 1-34 16,3-6-31-16,4-5-33 0,5-3-27 0,2-5-23 16,4-6-13-16,-1-3-10 0,-1-3-5 15,0-2-3-15,-3-3-3 0,-1-2-2 0,-5-1-1 16,0-1 0-16,-5 2 1 0,-2 2 2 15,-2 6 1-15,-2 1 0 0,-4 6-2 16,-1 5 0-16,-2 5 5 0,-2 4-4 0,-2 5 4 16,-2 7 6-16,0 6 10 0,0 6 10 15,0 1 5-15,1 5 9 0,0 1 0 0,1 3-3 16,2 0-9-16,0 2-6 0,0-2-11 15,2 0-3-15,0-1-3 0,0-4-6 16,1-6-5-16,0-2-20 0,0-4-67 0,-1-6-159 16,1-6-131-16,0-3-107 0,-2-6-166 15,-1-4-184-15,0-3-40 0,-1-4 99 0,-2 2 101 16,-2 0 93-16,-1 1 164 0</inkml:trace>
          <inkml:trace contextRef="#ctx0" brushRef="#br0" timeOffset="4378.2504">4340-6 19 0,'-1'-12'409'16,"-1"4"74"-16,4-4 42 0,2 3 35 16,4-1-70-16,2 2-148 0,5-1-62 0,4 0-17 15,3 2-7-15,4-1-15 0,3 2-27 16,4 0-50-16,3 1-52 0,4 1-73 0,0 1-113 15,2 0-89-15,-1 0-135 0,-1-1-246 16,-3 1-129-16,-4 0-44 0,-4 3 45 16,-5 0 53-16,-5 0 115 0</inkml:trace>
        </inkml:traceGroup>
      </inkml:traceGroup>
    </inkml:traceGroup>
    <inkml:traceGroup>
      <inkml:annotationXML>
        <emma:emma xmlns:emma="http://www.w3.org/2003/04/emma" version="1.0">
          <emma:interpretation id="{BD43DB48-4382-4D3C-B3F6-E7B86CF89C29}" emma:medium="tactile" emma:mode="ink">
            <msink:context xmlns:msink="http://schemas.microsoft.com/ink/2010/main" type="paragraph" rotatedBoundingBox="9770,17095 12974,16903 13009,17489 9805,17681" alignmentLevel="2"/>
          </emma:interpretation>
        </emma:emma>
      </inkml:annotationXML>
      <inkml:traceGroup>
        <inkml:annotationXML>
          <emma:emma xmlns:emma="http://www.w3.org/2003/04/emma" version="1.0">
            <emma:interpretation id="{71990413-814B-4FD8-8DC2-10D3DABFB21F}" emma:medium="tactile" emma:mode="ink">
              <msink:context xmlns:msink="http://schemas.microsoft.com/ink/2010/main" type="line" rotatedBoundingBox="9770,17095 12974,16903 13009,17489 9805,17681"/>
            </emma:interpretation>
          </emma:emma>
        </inkml:annotationXML>
        <inkml:traceGroup>
          <inkml:annotationXML>
            <emma:emma xmlns:emma="http://www.w3.org/2003/04/emma" version="1.0">
              <emma:interpretation id="{F0F650BA-16DE-4D14-95F1-86D3C21070D1}" emma:medium="tactile" emma:mode="ink">
                <msink:context xmlns:msink="http://schemas.microsoft.com/ink/2010/main" type="inkWord" rotatedBoundingBox="9770,17095 11752,16976 11787,17557 9804,17675"/>
              </emma:interpretation>
              <emma:one-of disjunction-type="recognition" id="oneOf1">
                <emma:interpretation id="interp1" emma:lang="" emma:confidence="1">
                  <emma:literal/>
                </emma:interpretation>
              </emma:one-of>
            </emma:emma>
          </inkml:annotationXML>
          <inkml:trace contextRef="#ctx0" brushRef="#br0" timeOffset="5966.3412">4748 839 300 0,'7'-14'471'0,"2"1"45"16,-3 3 25-16,1-3-50 0,0 4-171 0,1 2-82 15,1-2-9-15,-2 4 35 0,2 0 42 16,-1 2 41-16,2 3 21 0,1 0 0 0,-1 0-34 15,1 3-56-15,0 2-49 0,1 1-49 16,-1 3-45-16,1-1-38 0,-2 2-32 16,0 0-19-16,-2 0-18 0,-1 2-11 0,-2-4-5 15,-2 3-6-15,0-3-2 0,-2 1-1 16,-2 0-1-16,-1-3-2 0,0 0-2 0,-2-1-6 15,-2 1-3-15,2-3-4 0,0-1-2 16,1-1 2-16,2-2 3 0,-1-1 1 0,4-4 5 16,2-1 0-16,1-2 2 0,4-3-1 15,0-2 1-15,4-1 2 0,2 1 1 0,0-2 1 16,1-1 0-16,1 5 0 0,-1-1 0 15,1 4-1-15,-1 2 0 0,2 3 1 0,-1 1 1 16,-1 5-1-16,1 3 2 0,-2 4 9 16,-1 2 7-16,-1 4 8 0,1 4 3 15,-2 1 4-15,-1-1-3 0,0 4-6 0,-1-1-8 16,-2 0-8-16,-1-2-7 0,-3-2 0 16,-1-3-5-16,-2-3-13 0,-1-2-25 0,-1-7-67 15,-3-4-131-15,-3-5-139 0,0-7-78 16,-1-4-58-16,0-6-71 0,-2-4-79 0,-1-5-31 15,-1-3 53-15,-2-4 38 0,3-3 45 16,0 1 84-16</inkml:trace>
          <inkml:trace contextRef="#ctx0" brushRef="#br0" timeOffset="6086.3481">5127 505 217 0,'-3'-13'418'0,"1"2"49"16,4 4 30-16,1-1-65 0,1 3-123 0,0 4-115 15,3-1-75-15,0 4-44 0,1 2-27 16,0 3-16-16,2 0-17 0,-2 2-25 0,2 3-57 16,-2 0-115-16,0 2-171 0,0-2-92 15,1 2-44-15,0-1-9 0,1 1 39 16</inkml:trace>
          <inkml:trace contextRef="#ctx0" brushRef="#br0" timeOffset="6543.3742">5596 731 261 0,'0'0'474'0,"0"0"43"0,0-1 23 0,-2-1-28 16,1 1-192-16,-1-2-122 0,1 0-58 15,-2 1-23-15,-1 1-5 0,0-3 3 16,-1 2 5-16,-1-1-2 0,-2 2-9 0,-2 1-15 15,1 0-16-15,-4 0-18 0,1 2-18 16,-3 3-7-16,-2 1 10 0,1 3 28 0,-2 0 33 16,-1 3 31-16,1 1 20 0,0 3 9 15,0 0-11-15,1 0-27 0,2 0-32 0,3-1-31 16,1 1-24-16,1-2-18 0,2-1-9 15,3-2-2-15,2-2 0 0,4-3 1 0,5 0 0 16,3-6 0-16,6-4-1 0,6-2-5 16,4-4-11-16,2-2-9 0,4-3-5 0,-1-3-4 15,-1 0 1-15,-2 1 1 0,-3-3 6 16,-2 3 7-16,-5 4 4 0,-1 0 4 15,-5 5-1-15,-2-2-3 0,-2 7 3 0,-1 0 12 16,-2 6 23-16,-2 4 21 0,-2 5 16 16,0 3 15-16,0 1 6 0,0 2-8 15,-1 2-22-15,1 1-20 0,0-3-14 0,1 1-10 16,-1-2-6-16,3 0-9 0,-1-3-22 15,-1-5-45-15,2 0-122 0,1-5-124 0,1-6-79 16,2-4-96-16,0-5-117 0,1-6-147 16,-1-2 19-16,0-5 68 0,-1-4 51 0,-2-6 82 15,0-4 129-15</inkml:trace>
          <inkml:trace contextRef="#ctx0" brushRef="#br0" timeOffset="5078.2904">3720 877 77 0,'7'-10'450'16,"-2"2"59"-16,1 2 34 0,-1 0 26 0,3 5-123 16,1 2-118-16,2 5-6 0,1 1 28 15,3 4 44-15,3 3 40 0,0 2 10 0,1 1-25 16,2 5-69-16,-2-1-75 0,0 1-68 15,1 1-64-15,-4-2-51 0,-1-1-36 0,-1-1-24 16,-3-4-14-16,0-3-5 0,-4-3-1 16,0-4 1-16,-2-4-6 0,2-4 0 15,-1-5 0-15,0-6-2 0,0-5-5 0,-1-2-4 16,1-5 2-16,-2-5-4 0,2-3 0 15,-2-4-1-15,1 3 0 0,1-1 2 0,-1 3 1 16,1 4 1-16,-2 5 0 0,0 4-4 16,0 4 1-16,-1 4-1 0,0 3-2 15,-1 5-4-15,2 1-7 0,1 3-20 0,0 3-37 16,1 3-61-16,0 1-120 0,0 2-133 15,1 1-78-15,0-1-71 0,-2 1-146 0,2 0-118 16,1-3 29-16,-1 3 85 0,1-2 58 16,2 0 81-16</inkml:trace>
          <inkml:trace contextRef="#ctx0" brushRef="#br0" timeOffset="5561.3181">4564 831 343 0,'0'0'467'0,"0"0"42"0,0 0 26 16,0-1-90-16,-1 0-161 0,1-2-107 16,-2 1-53-16,1-2-29 0,1 2-8 0,-1-2-2 15,-1-1 1-15,1 1 0 0,-2 1-7 16,2-1-9-16,-1 4-14 0,-2-3-13 0,0 3-10 15,-3 0-15-15,0 1-8 0,-4 1-3 16,-1 2-2-16,-3 3-2 0,-2 2-2 16,0 1 3-16,-3-1 2 0,2 4 0 0,-1 0-1 15,1 0 2-15,0 1 0 0,1 0-1 16,1 0-1-16,4-2-2 0,2-2 0 0,4-2-1 15,3 0 1-15,3-5 1 0,4 1-1 16,6-4 2-16,3-1-1 0,7-5-1 16,0-3-1-16,4-2 3 0,0-1-1 0,1-4 0 15,0 3 3-15,0-2 25 0,-5 1 33 16,-1 1 40-16,-3 5 28 0,-4-1 21 0,-2 4 6 15,-2 2-18-15,-3 0-5 0,-1 3 14 16,1 5 17-16,-3 2 16 0,-2 6 15 16,0 0 8-16,-1 4-17 0,0 0-52 0,-2 0-43 15,1 4-35-15,1-3-22 0,1 1-15 16,0-2-10-16,1 1-14 0,1-2-34 15,-1-3-51-15,1-1-97 0,0-3-128 0,2-2-103 16,1-2-59-16,1-6-80 0,3-4-116 16,-2-1-65-16,1-4 41 0,-1-1 59 0,2-2 46 15,0-2 95-15</inkml:trace>
        </inkml:traceGroup>
        <inkml:traceGroup>
          <inkml:annotationXML>
            <emma:emma xmlns:emma="http://www.w3.org/2003/04/emma" version="1.0">
              <emma:interpretation id="{D0A62259-4EAC-468E-94BB-5BE3CFC7A412}" emma:medium="tactile" emma:mode="ink">
                <msink:context xmlns:msink="http://schemas.microsoft.com/ink/2010/main" type="inkWord" rotatedBoundingBox="11782,16978 12975,16907 13009,17489 11816,17561"/>
              </emma:interpretation>
              <emma:one-of disjunction-type="recognition" id="oneOf2">
                <emma:interpretation id="interp2" emma:lang="" emma:confidence="0">
                  <emma:literal>be</emma:literal>
                </emma:interpretation>
                <emma:interpretation id="interp3" emma:lang="" emma:confidence="0">
                  <emma:literal>b\e</emma:literal>
                </emma:interpretation>
                <emma:interpretation id="interp4" emma:lang="" emma:confidence="0">
                  <emma:literal>bee</emma:literal>
                </emma:interpretation>
                <emma:interpretation id="interp5" emma:lang="" emma:confidence="0">
                  <emma:literal>bye</emma:literal>
                </emma:interpretation>
                <emma:interpretation id="interp6" emma:lang="" emma:confidence="0">
                  <emma:literal>blew</emma:literal>
                </emma:interpretation>
              </emma:one-of>
            </emma:emma>
          </inkml:annotationXML>
          <inkml:trace contextRef="#ctx0" brushRef="#br0" timeOffset="6925.3961">5719 544 238 0,'2'-25'464'0,"-1"4"49"0,-1 3 29 16,1 2-25-16,1 6-182 0,-2 2-112 16,1 3-13-16,1 5 66 0,-1 6 68 0,2 1 66 15,1 6 55-15,0 3 18 0,1 3-39 16,2 4-91-16,2 3-82 0,0 0-71 0,2 2-60 15,2 0-48-15,0-1-26 0,0-1-20 16,-2-3-13-16,0-1-8 0,-2 0-9 0,0-5-5 16,-3-1-6-16,0-2-3 0,-1-2 0 15,0-3-2-15,-1-1 0 0,-3-3 0 16,2 0 1-16,0-1-1 0,-1-4 1 0,0 0 0 15,-1-3-2-15,2-3-3 0,1-3 0 16,0-4-1-16,2-3-2 0,-1-2-1 0,2-3 0 16,1-1 1-16,2 1 0 0,-1 0 1 15,2 2 2-15,2 2 0 0,-1 1 1 16,3 3-1-16,-2 4 0 0,0 2 0 0,0 4-2 15,-2 3 1-15,0 3 2 0,-2 4 0 16,1 5 0-16,-3 0 2 0,0 3 2 0,-3 3-1 16,-3-1 0-16,-1-1 0 0,-5 3 0 15,-3 0 0-15,-6-3-2 0,-3 1-6 16,-5 1-18-16,-2-4-32 0,-3-1-58 0,0-4-128 15,-1-6-158-15,2-4-99 0,3-5-115 16,2-4-204-16,3-5-82 0,3-1 54 0,3-4 119 16,4-4 83-16,2-3 122 0</inkml:trace>
          <inkml:trace contextRef="#ctx0" brushRef="#br0" timeOffset="7116.4069">6053 407 80 0,'20'9'435'0,"-1"5"58"15,0 0 32-15,-1 6 25 0,-1 1-167 0,-1 3-139 16,-1 4-84-16,-2 2-44 0,-1 1-23 15,-1-1-15-15,-1 1-10 0,-4 0-12 0,1 0-15 16,-1 1-10-16,-3-3-19 0,-1 1-29 16,1-3-27-16,-2-3-21 0,1-2-53 15,1-6-117-15,-2-3-152 0,2-5-92 0,2-2-42 16,2-6-12-16,1-4 35 0,2-2 104 15</inkml:trace>
          <inkml:trace contextRef="#ctx0" brushRef="#br0" timeOffset="7461.4267">6480 815 342 0,'9'3'477'15,"1"-3"36"-15,-2 0 22 0,2 0-74 0,1 0-183 16,1 0-107-16,1 0-47 0,-1 0-7 16,3-3 15-16,-1 0 16 0,1 0 11 0,0-1-2 15,0-3-13-15,0-1-25 0,2-2-35 16,-1 0-30-16,-2-3-22 0,0 0-12 15,-4-2-2-15,-2 0 6 0,-3-1 11 0,-2 0 9 16,-4 3 3-16,-3-1 6 0,-3 3-8 16,-4 2-11-16,-3 2-9 0,-3 2-10 0,-3 3 7 15,-2 6 9-15,-2 2 24 0,0 6 31 16,-1 2 32-16,0 5 27 0,3 1 6 15,2 2-3-15,2 0-12 0,3 2-26 0,4 0-29 16,2 0-21-16,4-2-17 0,5 0-10 16,5-2-8-16,6-1-6 0,6-3-5 0,3-3-5 15,5-1-4-15,5-3-27 0,2-3-82 16,5-4-111-16,2 0-105 0,-1-4-68 15,2-1-54-15,-1-2-96 0,-4-2-107 0,-2 1-18 16,-4 2 38-16,-7-3 28 0,-1 0 39 16,-3 1 110-16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2.51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82EDD19-5428-4C1A-9295-E51869FA0A7B}" emma:medium="tactile" emma:mode="ink">
          <msink:context xmlns:msink="http://schemas.microsoft.com/ink/2010/main" type="inkDrawing" rotatedBoundingBox="8929,13943 9044,16667 8985,16669 8871,13945" semanticType="callout" shapeName="Other">
            <msink:sourceLink direction="with" ref="{9EBB0B0A-FD9B-4668-B0E1-DFDAA89139A5}"/>
            <msink:sourceLink direction="with" ref="{E6EB31CF-AC7D-449B-9876-581977351C7E}"/>
            <msink:destinationLink direction="with" ref="{5FF7256E-3BA3-432F-957F-147676DAF3E5}"/>
          </msink:context>
        </emma:interpretation>
      </emma:emma>
    </inkml:annotationXML>
    <inkml:trace contextRef="#ctx0" brushRef="#br0">26 183 103 0,'-1'-28'444'0,"-1"2"53"0,0 3 34 0,0 1 25 15,1 2-157-15,-2 2-123 0,0 4-53 16,1 2-25-16,-1 2-16 0,0 3-21 15,2 4-28-15,1 4-25 0,-2 7 18 16,2 9 46-16,0 9 46 0,2 13 47 0,-1 9 32 16,2 9 7-16,0 11-46 0,2 13-67 15,-1 15-54-15,2 14-48 0,-1 12-33 0,-1 9-20 16,1 4-15-16,-1 1-4 0,-2-1-6 15,3 0 0-15,-3-4 3 0,2 1 5 16,-1-6 4-16,1-5-1 0,-1-9-2 16,1-10-5-16,-1-8-3 0,1-8-5 0,2-8-4 15,-1-10 0-15,1-6-5 0,0-8-31 16,0-8-110-16,1-7-160 0,0-7-114 15,-2-6-219-15,-1-6-213 0,2-4-84 0,-3-3 46 16,3-4 128-16,0-3 95 0,-1-2 210 16</inkml:trace>
  </inkml:traceGroup>
</inkml:ink>
</file>

<file path=ppt/ink/ink1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7:16.2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ED038C5-B236-4401-8C64-169880FAEDC0}" emma:medium="tactile" emma:mode="ink">
          <msink:context xmlns:msink="http://schemas.microsoft.com/ink/2010/main" type="inkDrawing" rotatedBoundingBox="16628,14138 21144,13630 21231,14405 16716,14913" semanticType="callout" shapeName="Other">
            <msink:sourceLink direction="to" ref="{F6CBEFF4-32EF-47A1-B269-F0987D7EB3E8}"/>
            <msink:sourceLink direction="to" ref="{A16391AA-1261-416A-807A-6F688DE0C060}"/>
          </msink:context>
        </emma:interpretation>
      </emma:emma>
    </inkml:annotationXML>
    <inkml:trace contextRef="#ctx0" brushRef="#br0">6 456 153 0,'-3'-8'433'0,"2"0"54"0,-1 2 29 16,1 1-25-16,0 2-152 0,1 2-133 15,1 4-80-15,2 4-45 0,-1 6-15 0,4 2 1 16,1 6 17-16,1 4 26 0,-1 4 25 16,3 3 13-16,-2 3 1 0,-1 0-12 0,1 4-21 15,-1 0-31-15,1-1-31 0,-2 0-18 16,-2-4-14-16,0-4-6 0,-1-4-6 15,-1-4 2-15,1-3-1 0,-3-5 7 0,1-3 13 16,-2-5 7-16,1-3 6 0,-3-6-2 16,1-3 0-16,-3-7-9 0,3-1-16 0,-1-5-7 15,0-3-13-15,3-1-11 0,3-2-15 16,2 2-10-16,5 0-6 0,4 3-3 15,5 1 1-15,3 2 8 0,7 0 11 0,4 7 12 16,8-3 8-16,3 4 4 0,8 2 3 16,6 1 2-16,5-1 2 0,8 2 2 0,4 1-5 15,6 0-1-15,6 0-1 0,2-2-1 16,5 3-2-16,4 0 0 0,3-3 2 15,5 0 1-15,4 0 1 0,3 1 1 0,5-1-2 16,5 0-3-16,0 0-2 0,5-2 0 16,-3 0 2-16,1 1 4 0,-1-2 1 0,0 2 3 15,1-2 1-15,2 0 2 0,0 1-10 16,-1-5-24-16,-5 2-23 0,-2-3-19 15,-5 1-21-15,-5-3-15 0,-5 0-12 0,-5-3 14 16,-5-1 15-16,-6-1 16 0,-3 0 21 16,-9-2 15-16,-4 1 14 0,-9-1 9 0,-6 3 7 15,-9-1 2-15,-6 1 3 0,-7 2 2 16,-7 1 0-16,-5 1 2 0,-3 0 8 15,-4 3 6-15,-4-3 6 0,0 3 7 0,-4 0 11 16,0 1 9-16,-3-1 8 0,1 3 11 16,-1-4 13-16,-1 5 14 0,1-1 15 0,-3 1 15 15,1 2 21-15,-2-2 12 0,0 4 9 16,-1 0 2-16,-1 1-8 0,0 1-15 15,0 1-30-15,0 1-25 0,-3 1-28 0,1 0-22 16,-2 3-16-16,-2 4-10 0,1 2-1 16,-2 5 0-16,3 2 10 0,-1 3 8 0,3 7 3 15,0 3 2-15,4 5-1 0,0 5-5 16,3 3-9-16,0 3-8 0,2 1-6 15,1-1-17-15,2-1-70 0,-1-2-122 0,2-2-101 16,0-4-128-16,-1-1-237 0,0-5-131 16,-3-3-10-16,-5-1 81 0,-2-4 78 0,-2-3 114 15</inkml:trace>
  </inkml:traceGroup>
</inkml:ink>
</file>

<file path=ppt/ink/ink1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7:17.2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2F5384A-48EF-43E8-AFC3-CF4A3C855DCB}" emma:medium="tactile" emma:mode="ink">
          <msink:context xmlns:msink="http://schemas.microsoft.com/ink/2010/main" type="writingRegion" rotatedBoundingBox="16892,15013 21086,14478 21293,16106 17099,16641"/>
        </emma:interpretation>
      </emma:emma>
    </inkml:annotationXML>
    <inkml:traceGroup>
      <inkml:annotationXML>
        <emma:emma xmlns:emma="http://www.w3.org/2003/04/emma" version="1.0">
          <emma:interpretation id="{C5FB074B-62E4-4B69-A4FE-A53982A8468D}" emma:medium="tactile" emma:mode="ink">
            <msink:context xmlns:msink="http://schemas.microsoft.com/ink/2010/main" type="paragraph" rotatedBoundingBox="16892,15013 21086,14478 21293,16106 17099,16641" alignmentLevel="1"/>
          </emma:interpretation>
        </emma:emma>
      </inkml:annotationXML>
      <inkml:traceGroup>
        <inkml:annotationXML>
          <emma:emma xmlns:emma="http://www.w3.org/2003/04/emma" version="1.0">
            <emma:interpretation id="{8F5E40CE-CF88-4DEC-AEB1-2E7266C89EB7}" emma:medium="tactile" emma:mode="ink">
              <msink:context xmlns:msink="http://schemas.microsoft.com/ink/2010/main" type="inkBullet" rotatedBoundingBox="16899,15068 17580,14981 17638,15434 16956,15521"/>
            </emma:interpretation>
          </emma:emma>
        </inkml:annotationXML>
        <inkml:trace contextRef="#ctx0" brushRef="#br0">50 131 380 0,'-6'-4'469'0,"2"-2"40"0,0-1 25 0,3 1-105 15,-1 0-160-15,4-3-99 0,0 2-54 0,3-3-31 16,3 0-16-16,3 0-3 0,4 1 7 15,4-3 4-15,5 2 12 0,4 0 21 0,5 3 34 16,6 2 36-16,4 3 31 0,2 3 23 16,4 2 6-16,1 5-7 0,0 4-28 15,-2 4-39-15,-3 1-38 0,-4 4-31 0,-6 2-22 16,-8 0-15-16,-8 2-14 0,-8 3-6 15,-8-1-3-15,-8 1-5 0,-10-1-6 0,-7 0-4 16,-7 0-2-16,-7-1-5 0,-3-3-3 16,-3-1-1-16,1-3-2 0,-4-1-4 15,1-4-2-15,2-3-7 0,1-3-21 0,-1-4-56 16,5-4-100-16,1-2-106 0,3-6-77 15,5-4-59-15,1-5-102 0,4-5-154 0,2-1-25 16,6-6 42-16,3-1 44 0,5-1 46 16,4-1 112-16</inkml:trace>
        <inkml:trace contextRef="#ctx0" brushRef="#br0" timeOffset="181.0104">246 45 27 0,'10'2'372'0,"-2"1"64"16,1 1 47-16,-4 4 15 0,-1 3-122 15,2 2-111-15,-2 3-81 0,1 2-58 0,1 1-41 16,1 2-28-16,0 1-18 0,1 2-10 15,1 0-7-15,2-1-5 0,0-1-4 0,0 1-4 16,0-3-9-16,3-2-9 0,1-3-22 16,3-4-69-16,2-4-133 0,-3-1-164 15,3-6-80-15,-4-2-40 0,2-2-4 0,-1-4 57 16</inkml:trace>
      </inkml:traceGroup>
      <inkml:traceGroup>
        <inkml:annotationXML>
          <emma:emma xmlns:emma="http://www.w3.org/2003/04/emma" version="1.0">
            <emma:interpretation id="{89E4FA46-14E1-4B73-9249-E3C3F723B188}" emma:medium="tactile" emma:mode="ink">
              <msink:context xmlns:msink="http://schemas.microsoft.com/ink/2010/main" type="line" rotatedBoundingBox="17631,14919 21086,14478 21178,15197 17723,15638"/>
            </emma:interpretation>
          </emma:emma>
        </inkml:annotationXML>
        <inkml:traceGroup>
          <inkml:annotationXML>
            <emma:emma xmlns:emma="http://www.w3.org/2003/04/emma" version="1.0">
              <emma:interpretation id="{A16391AA-1261-416A-807A-6F688DE0C060}" emma:medium="tactile" emma:mode="ink">
                <msink:context xmlns:msink="http://schemas.microsoft.com/ink/2010/main" type="inkWord" rotatedBoundingBox="17631,14919 21086,14478 21178,15197 17723,15638">
                  <msink:destinationLink direction="to" ref="{CED038C5-B236-4401-8C64-169880FAEDC0}"/>
                </msink:context>
              </emma:interpretation>
              <emma:one-of disjunction-type="recognition" id="oneOf0">
                <emma:interpretation id="interp0" emma:lang="" emma:confidence="1">
                  <emma:literal/>
                </emma:interpretation>
              </emma:one-of>
            </emma:emma>
          </inkml:annotationXML>
          <inkml:trace contextRef="#ctx0" brushRef="#br0" timeOffset="928.0531">758 311 231 0,'8'4'406'0,"1"1"53"0,-1-4 36 16,0 0-73-16,0-2-113 0,3 0-95 0,2-3-63 16,-1-1-47-16,0-2-36 0,4 1-25 15,-1-4-14-15,0 1-12 0,0-4-4 16,0 0-6-16,0 0-1 0,-1 0-1 0,-3 0 2 15,-1-1 13-15,-4 2 12 0,0 0 16 16,-3 2 12-16,-3 3 12 0,-2-1 4 0,-2 4 0 16,-3 1-4-16,-4 3 1 0,-1 4 23 15,-2 2 31-15,-2 3 34 0,-1 2 21 16,1 3 14-16,-1 0 4 0,1 4-24 0,-1-1-38 15,3 3-37-15,1 2-30 0,2-3-22 16,1 1-17-16,2-2-12 0,2-2-7 0,4-2-3 16,2-1-2-16,1-1 0 0,4-3 1 15,4-5 3-15,3 0-1 0,5-5-1 16,3-3-3-16,4-2-7 0,3-5-14 0,1-3-17 15,2-2-13-15,-1-2-9 0,-2 1-2 16,-1-3 2-16,-2 1 10 0,-4 1 14 0,0 0 11 16,-4 3 19-16,-4 3 21 0,-2 2 21 15,-2 3 19-15,-1 0 14 0,-3 4 14 0,-1 0 26 16,0 4 20-16,-2 3 21 0,-1 2 13 15,2 3 5-15,-2 3-1 0,0 0-23 0,0 2-30 16,2 2-32-16,1 0-27 0,-2 3-15 16,4-2-8-16,-1 1-9 0,1 1-6 15,-1 1-6-15,2-1-3 0,1 0-2 0,-2 1-6 16,1-2 0-16,-2-1-3 0,0 3 0 15,-1-4-3-15,-2-4 1 0,0 1 1 0,1-3 2 16,-1-3 2-16,-2-4-1 0,-1 1 0 16,-2-4 2-16,-1-4-3 0,-2-2-7 0,-1-5-12 15,-2-4-12-15,-1-2-15 0,0-7-18 16,0-3-15-16,0-6-15 0,0-3-11 0,3-3-5 15,1-1-1-15,1 2-2 0,5-1-3 16,0 3 3-16,2 4 6 0,3 0 7 0,2 3 14 16,1 3 12-16,1 3 20 0,3 3 14 15,0 2 14-15,3 5 7 0,-1 4 3 16,4 3 7-16,-1 3 0 0,2 6 3 0,0 2 0 15,0 5 1-15,-2 2 0 0,-3 5-4 16,-4-1 1-16,-2 1 3 0,-3 3 0 0,-4 1 2 16,-4-1 1-16,-1 0 0 0,-3-1-11 15,-5-3-41-15,-1-4-77 0,1-2-98 16,-5-3-72-16,0-4-50 0,1-3-44 0,1-4-57 15,2-5-62-15,0 0-52 0,3-2-6 16,3-2 7-16,5 1 34 0,3-1 81 0</inkml:trace>
          <inkml:trace contextRef="#ctx0" brushRef="#br0" timeOffset="1626.0929">1545 143 8 0,'2'7'408'15,"0"-1"62"-15,1-1 37 0,1-1 25 0,0 0-127 16,1-3-152-16,2 0-97 0,3-2-57 16,-1-3-33-16,4 1-23 0,1-5-15 15,-1 0-8-15,2-2-7 0,2-3-7 0,-1-1-3 16,0 0-3-16,-1 0 0 0,-3 0-1 15,-2 0 2-15,-2 3 6 0,-4 0 7 0,-1 2 5 16,-5 1 5-16,-2 2 4 0,-3 4 6 16,-2 0 11-16,-5 5 24 0,-1 4 29 15,-2 1 33-15,0 3 30 0,0 2 17 0,2 2 0 16,3 1-18-16,-2 1-26 0,4 2-35 15,3-2-29-15,0 2-23 0,3 0-16 0,3-2-8 16,1 1-6-16,3-3-5 0,1-3-2 16,3 0-2-16,1-2-28 0,4-3-52 15,2-2-55-15,3-5-47 0,0-2-37 0,3-5-26 16,0-2 12-16,0-2 38 0,-3-4 51 15,1-1 40-15,-3 0 35 0,-1-2 25 0,-1 1 15 16,-2 0 11-16,0 1 7 0,-3 2 16 16,0 2 14-16,-1 1 17 0,-2 3 20 15,1 2 21-15,-3 2 15 0,-1-2 4 0,1 5 27 16,-1 1 35-16,0 1 25 0,1 3 11 15,0 2 6-15,-2 3 4 0,2 0-24 0,0 1-42 16,-2 1-38-16,0 0-28 0,-1 0-21 16,0-1-16-16,-1-1-14 0,0 0-9 0,1-3-5 15,-2-1-2-15,1 0-2 0,1-2-1 16,0-2-2-16,0 0-10 0,0-2-40 0,0-2-54 15,1-1-42-15,1-3-30 0,0-2-19 16,1 0 1-16,1-4 32 0,3 2 47 0,0-2 41 16,1 2 27-16,1-2 18 0,-1 1 10 15,1-2 6-15,1 3 4 0,0 0 1 16,-2 4 1-16,2 1 6 0,-2 2 0 0,1 1 6 15,1 6 8-15,0 1 22 0,2 4 13 16,0 2 6-16,4 3 5 0,-3 4-3 0,2-1-6 16,-1 2-22-16,0 0-13 0,-3 0-10 15,-1-1-33-15,-1 1-60 0,-1-2-72 16,-2-2-51-16,-1-3-39 0,1-3-83 0,-3-2-112 15,-1-4-112-15,1-4-24 0,-1 0 2 16,0-3 12-16,1-2 71 0</inkml:trace>
          <inkml:trace contextRef="#ctx0" brushRef="#br0" timeOffset="2195.1256">2368 39 91 0,'2'-1'381'0,"-1"0"57"0,2-3 39 15,0 2-29-15,1-2-92 0,0-1-107 16,0 1-78-16,1 1-52 0,0-3-32 0,-1 1-27 16,0 0-13-16,-1 0-8 0,-2 0 1 15,-1 0 6-15,1 2 4 0,-1-1 8 16,-1 0 8-16,-2 1 1 0,-1 3 0 0,-3-2-3 15,-1 4-5-15,-2 0 2 0,-3 2 11 0,-4 2 16 16,-1 1 23-16,-1 5 25 0,-2 0 21 16,-2 3 15-16,0 4 0 0,-2 0-9 15,1 1-23-15,2-1-32 0,2 3-22 0,1-4-27 16,3 1-24-16,4-1-14 0,2-4-7 15,5-1 3-15,1-3-3 0,5-3 1 0,5-2 0 16,5-1 0-16,7-4-8 0,5-4-33 16,6-3-49-16,5-6-69 0,5 0-63 15,1-6-51-15,-1-4-27 0,0-2 7 0,-2-4 36 16,-2-3 61-16,-7-1 58 0,-3-5 46 15,-6-1 36-15,-3 1 28 0,-5 1 38 0,-5 2 53 16,-1 3 61-16,-5 4 61 0,-2 4 51 16,-2 4 37-16,-3 2 13 0,0 1-19 15,0 5-36-15,1 2-49 0,-1 1-40 0,3 3-41 16,1-1-38-16,0 5-28 0,2 2-18 15,1 2-12-15,1 5-11 0,3 3-4 0,2 5 1 16,3 1-1-16,2 4-1 0,4 2-1 16,1 4 2-16,3 0-3 0,0 2-2 15,0 1-2-15,1 0-5 0,-3 2-28 0,0-3-57 16,-2 1-90-16,-1-1-99 0,-2-2-76 15,-1-4-44-15,-1-1-16 0,-2-3-17 0,-1-7-26 16,-2 0-71-16,-2-6-22 0,0-3-3 16,1 0 15-16,0-4 59 0,0-2 107 15</inkml:trace>
          <inkml:trace contextRef="#ctx0" brushRef="#br0" timeOffset="2639.151">3041-69 256 0,'3'-5'437'0,"-1"0"44"15,1-1 30-15,-3 0-71 0,0 3-143 16,-3-1-109-16,1 1-69 0,-3-3-41 0,1 5-27 16,-3-2-15-16,1 3-7 0,-1 0-10 15,-2 3-7-15,-2 0-1 0,0 1-3 16,-2 3-1-16,0 0-5 0,1 2 3 0,-2 0-2 15,2 0 3-15,-1 1 2 0,1 0 5 16,1 3 3-16,0-3 1 0,0 0 1 0,3 0-3 16,0-2-3-16,-2-1-5 0,4 0-2 15,2-1-3-15,2-4 3 0,2-1-2 16,4 0-1-16,1-2 1 0,3-1-1 0,5-2-1 15,-1 1-1-15,3-5-1 0,3 2 0 16,-1-1 1-16,-1 2-1 0,1 1 0 0,-4 1 1 16,1 0 1-16,-1 3 4 0,-2-1 4 15,-2 2 16-15,1 3 20 0,-3 1 28 16,0 1 29-16,-1 1 38 0,-1 4 36 0,-1-1 25 15,-2 1 9-15,1 0-13 0,-1 1-19 16,-1 4-33-16,-1-3-38 0,1 0-36 0,1 0-27 16,-1 0-20-16,0 0-12 0,2-2-33 15,-1-3-70-15,-1 1-77 0,0-2-68 16,1-1-41-16,0-5-47 0,3-1-78 0,-3-3-106 15,2-3-58-15,1-3-8 0,-1-2 5 16,3-1 28-16,-1-3 95 0</inkml:trace>
          <inkml:trace contextRef="#ctx0" brushRef="#br0" timeOffset="3277.1875">3204-73 252 0,'5'-6'472'0,"-3"-2"43"16,1 4 24-16,0 0-21 0,0 1-182 16,-1 3-97-16,1 0-13 0,1 3 43 15,-1 1 44-15,1 0 40 0,-1 1 19 0,0 3-12 16,-1-2-44-16,1 0-73 0,0 3-60 15,0-3-55-15,-2 1-45 0,2-1-31 0,-3-2-18 16,1-1-13-16,-1 0-7 0,1-2-4 16,1 0-12-16,-1-2-34 0,2 0-59 15,1-5-80-15,0-2-73 0,2-2-47 0,-1-2-20 16,2-1 16-16,1 1 51 0,1-1 73 15,-3 3 67-15,1 4 47 0,-1 1 31 0,-2 3 35 16,1 4 35-16,2 3 57 0,-1 4 55 16,1 5 49-16,1 2 37 0,0 2 21 15,2 3 0-15,-2 1-35 0,2 0-40 0,1 1-39 16,0-4-40-16,1-3-34 0,3 0-26 15,-1-5-15-15,3-5-17 0,2-3-27 0,0-7-39 16,2-6-40-16,-1-6-49 0,0-7-70 16,-3-4-55-16,0-6-28 0,-3-3 1 15,-2-6 20-15,0-3 37 0,-2-3 67 0,0-1 58 16,1 2 55-16,-4 0 53 0,-1 6 56 15,1 6 68-15,-1 7 54 0,-2 4 34 0,0 5 12 16,-1 4-7-16,1 6 18 0,0 5-13 16,2 7-16-16,0 6-9 0,4 6 13 15,2 3 14-15,1 8-39 0,2 2-33 0,1 6-26 16,1 2-20-16,-1 4-27 0,1 1-26 15,-2 2-15-15,-1-2-14 0,-5 1-9 0,0-2-4 16,-5-3-5-16,-4-2-13 0,-4-5-26 16,-5-4-50-16,-3-6-105 0,-3-6-165 0,-3-8-117 15,-3-6-72-15,-1-8-73 0,2-5-97 16,-2-7-44-16,0-5 59 0,3-4 64 0,3-2 52 15,5-2 86-15,6 0 203 0,4 5 257 16,3 1 229-16,4 5 144 0,5 0 88 0,3 5 56 16,3 1-34-16,5 2-89 0,3 2-113 15,3 3-80-15,3 0-55 0,4 4-39 16,0 0-24-16,4 4-19 0,-2 0-10 0,0 2-7 15,-1 0-11-15,-2 3-39 0,-6-2-134 16,-3 2-182-16,-8-2-99 0,-3 4-51 0,-6-2-20 16,-3 0 22-16</inkml:trace>
        </inkml:traceGroup>
      </inkml:traceGroup>
      <inkml:traceGroup>
        <inkml:annotationXML>
          <emma:emma xmlns:emma="http://www.w3.org/2003/04/emma" version="1.0">
            <emma:interpretation id="{76ABCB7C-EB5A-4E06-8FB1-66254374C9C1}" emma:medium="tactile" emma:mode="ink">
              <msink:context xmlns:msink="http://schemas.microsoft.com/ink/2010/main" type="line" rotatedBoundingBox="17816,15933 21094,15495 21177,16119 17900,16556"/>
            </emma:interpretation>
          </emma:emma>
        </inkml:annotationXML>
        <inkml:traceGroup>
          <inkml:annotationXML>
            <emma:emma xmlns:emma="http://www.w3.org/2003/04/emma" version="1.0">
              <emma:interpretation id="{47F63188-2798-41DC-A25C-AC92A809F3A5}" emma:medium="tactile" emma:mode="ink">
                <msink:context xmlns:msink="http://schemas.microsoft.com/ink/2010/main" type="inkWord" rotatedBoundingBox="17816,15933 20450,15581 20530,16180 17896,16531"/>
              </emma:interpretation>
              <emma:one-of disjunction-type="recognition" id="oneOf1">
                <emma:interpretation id="interp1" emma:lang="" emma:confidence="1">
                  <emma:literal/>
                </emma:interpretation>
              </emma:one-of>
            </emma:emma>
          </inkml:annotationXML>
          <inkml:trace contextRef="#ctx0" brushRef="#br0" timeOffset="4403.2519">1718 1160 159 0,'1'-7'453'0,"2"-1"50"15,-2-1 31-15,1 1-1 0,-2-1-156 16,0 0-113-16,0 1-37 0,0-1 8 0,-2 0 36 15,1 2 30-15,1 0 14 0,-3 1-14 16,2 1-32-16,0 1-50 0,-2 0-62 0,1 4-46 16,0 0-41-16,-4 0-30 0,-3 6-17 15,-2 0-9-15,-3 2-5 0,-3 4-4 16,1 0-5-16,-3 3 2 0,1 3-2 0,-3-1-1 15,2 1 0-15,0 0 1 0,1 1 1 16,0-1 1-16,3-2-1 0,2-3 0 0,4-1 1 16,2-2 1-16,1-3 2 0,4-4 2 15,3 1 2-15,3-4 0 0,6-4 0 0,3-3-2 16,5-3-3-16,4-1-1 0,2-2-3 15,0-3 0-15,1 0 3 0,0 3 0 0,-2 0-3 16,-2 2-2-16,-2 2 0 0,-4 3 0 16,0 2-3-16,-2 3 14 0,-4 3 23 15,1 4 22-15,-2 4 17 0,-1 3 11 0,-3 2 5 16,0 0-8-16,-2 3-18 0,1-1-20 15,-3-1-14-15,1 2-11 0,0-1-6 0,-1-2-19 16,2-2-45-16,-1 0-79 0,-1-3-121 16,1-3-117-16,1-4-78 0,-1-3-100 15,1-3-110-15,-1-7-92 0,2-3 30 0,-3-2 69 16,2-4 52-16,1-2 101 0</inkml:trace>
          <inkml:trace contextRef="#ctx0" brushRef="#br0" timeOffset="4797.2743">1836 1129 120 0,'11'-17'447'16,"2"4"56"-16,-1-1 37 0,3 3 31 15,0 0-120-15,0 1-70 0,0 1-2 0,3 2 31 16,2 0 35-16,-1 2 19 0,1 2-17 15,0 0-63-15,0 2-76 0,-2 1-76 0,0 1-63 16,0 2-52-16,-2 2-41 0,0 1-29 16,-4 2-19-16,0 2-11 0,-3-2-8 15,-3 3-2-15,-3 2-4 0,-1 2 1 0,-2-1-1 16,-3 3 3-16,-1-1-1 0,0 0-2 15,-2 2-1-15,1-2-1 0,-2-3 0 0,1 1-1 16,1-2 0-16,1-2 0 0,2-5 2 16,2-3-2-16,3-4 1 0,2-5-1 15,5-4 0-15,4-5-1 0,4-3-1 0,2-3 0 16,2-3-2-16,0 0 3 0,0 0-2 15,-1 3 1-15,-2 2 2 0,-1 4-1 0,-1 0 2 16,-2 4-3-16,0 5 2 0,-3 1-2 16,1 4-2-16,-1 4 3 0,-1 4-1 0,0 4 1 15,-1 2 1-15,-1 4 0 0,-2 3 2 16,0 1-1-16,-1 2-1 0,-1-1 0 0,-2 0-12 15,0-1-18-15,-2-4-26 0,0-2-32 16,-1-3-57-16,-1-4-124 0,-2-4-128 0,-1-6-75 16,-1-6-33-16,-2-2-27 0,-2-7-32 15,0-4-1-15,-4-3-12 0,2-3 8 16,-1-4 15-16,0-3 35 0,1 0 75 0</inkml:trace>
          <inkml:trace contextRef="#ctx0" brushRef="#br0" timeOffset="4901.2802">2344 799 36 0,'-3'-23'370'16,"1"5"58"-16,5 0 32 0,0 4-14 0,2 3-106 15,1 3-133-15,2 4-92 0,2 2-56 16,-1 4-42-16,2 2-56 0,0 2-90 0,0 6-138 15,1-1-108-15,0 4-52 0,2 2-18 16,-1-1 25-16,3 2 72 0</inkml:trace>
          <inkml:trace contextRef="#ctx0" brushRef="#br0" timeOffset="3953.2261">929 1199 133 0,'5'-9'461'15,"1"2"51"-15,-1 1 27 0,-1 3 21 0,2 2-165 16,-1 2-90-16,3 4 13 0,2 2 42 16,1 6 49-16,0 3 41 0,1 0 12 15,1 4-36-15,-1 2-85 0,2 1-76 0,-2 2-69 16,1-2-56-16,-2 1-45 0,0 0-36 15,-2-3-22-15,1-3-15 0,-2-3-5 0,-1-1-3 16,0-6-5-16,0-3 2 0,1-5-8 16,3-6-10-16,1-5-15 0,2-6-20 15,0-5-20-15,0-6-25 0,-1-4-18 0,0-3-9 16,-2-4 3-16,-2 1 11 0,1-1 14 15,-3 6 23-15,-2 0 19 0,0 5 11 0,-3 9-3 16,1 0-20-16,0 6-30 0,-2 3-35 16,-1 4-52-16,-1 5-70 0,1 2-61 0,-2 5-29 15,2 0-4-15,2 2-4 0,1 1-37 16,-1 1-85-16,2 1-67 0,2-1-17 0,1 3-5 15,2-3 23-15,4 2 81 0</inkml:trace>
          <inkml:trace contextRef="#ctx0" brushRef="#br0" timeOffset="5333.3051">2764 992 42 0,'3'-2'439'16,"0"2"57"-16,-2-1 32 0,2-2 24 0,-3 3-124 15,1-3-148-15,-1 0-63 0,0 2-13 16,0-1 12-16,-1-1 8 0,1 2-7 0,-1 1-28 16,-1-1-40-16,0 2-44 0,-1 0-42 15,-1 3-27-15,-2 1-23 0,-3 4-2 0,-1 1-7 16,-2 0-2-16,-2 3-1 0,0 0-3 15,-1 3 2-15,0-1-1 0,1 0 2 16,0 0-2-16,2-2 2 0,1 1 0 0,1-2 1 16,2-3 3-16,1-2 2 0,3-2 1 15,3-3-1-15,2-2 1 0,3-4-4 0,3-2 0 16,4-4-1-16,1-2 0 0,4-1-3 15,0-1 0-15,1-2 2 0,-1 4-2 0,1 1 1 16,-1 2-4-16,-1 2-2 0,0 5 4 16,-1 1 6-16,-2 4 9 0,-1 1 22 15,-1 4 27-15,0 2 23 0,-2 1 7 0,-1 2 3 16,-2-1-7-16,2 2-20 0,-1 0-22 15,-2-2-17-15,0 0-12 0,0 0-32 0,0-2-78 16,0-4-100-16,3-1-82 0,1-5-70 16,5-4-133-16,-1-3-179 0,3-5-42 15,-1-4 35-15,0-1 48 0,-2-5 51 0,1-5 124 16</inkml:trace>
          <inkml:trace contextRef="#ctx0" brushRef="#br0" timeOffset="5713.3268">3041 815 114 0,'4'-23'453'16,"-1"3"53"-16,-2 3 34 0,2 1 22 15,-3 4-168-15,1 4-141 0,-1 2-37 0,3 0 46 16,0 6 64-16,2 3 69 0,2 2 50 15,1 4 28-15,1-1-25 0,0 5-81 0,2 0-83 16,0 3-85-16,-1-2-67 0,-1 4-51 16,2-1-31-16,-2 1-18 0,-1-2-10 15,-1 1-8-15,-2-4-4 0,1 1-4 0,-3-3-3 16,-1 0-3-16,0-2-2 0,-2 1-5 15,0-3-6-15,-2 1-13 0,0-3-10 0,-1 0-6 16,1-2-1-16,1 1 1 0,0-1 5 16,-1-3 11-16,2-1 8 0,2-3 4 15,0-1 1-15,3-4 1 0,1 2-1 0,3-3 0 16,0 0 4-16,2 0 1 0,2 0 4 15,0 1 1-15,3 3 3 0,-1 0 0 0,0 2 1 16,0 2 2-16,-3 5 0 0,1 1-2 16,-4 1 1-16,1 2 5 0,-5 3 0 0,1 2 2 15,-3-2 1-15,-3 6-1 0,-3-1 1 16,-3-2-5-16,0 1 1 0,-7-4-4 0,-1 0-5 15,-2-1-28-15,-2-4-69 0,0-4-144 16,0-4-146-16,2-5-98 0,1-6-157 0,2-3-193 16,4-2-50-16,0-3 84 0,3-2 111 15,3-4 82-15,0-1 150 0</inkml:trace>
          <inkml:trace contextRef="#ctx0" brushRef="#br0" timeOffset="5901.3375">3352 591 207 0,'15'7'458'0,"3"2"48"16,-2 3 27-16,2 1-12 0,0 5-186 0,0 3-120 15,-2 1-66-15,1 2-31 0,-1 1-17 16,-2 1-15-16,0 3-13 0,-2-1-15 0,-1-1-20 16,-3 1-19-16,-2-2-28 0,-2-1-30 15,-1-1-24-15,0-5-47 0,-3 0-117 16,-3-3-189-16,0-2-90 0,-1-3-32 0,0-1-9 15,0-5 28-15,2-1 110 0</inkml:trace>
        </inkml:traceGroup>
        <inkml:traceGroup>
          <inkml:annotationXML>
            <emma:emma xmlns:emma="http://www.w3.org/2003/04/emma" version="1.0">
              <emma:interpretation id="{6A8AC917-3942-460E-99A5-2BA1D698B329}" emma:medium="tactile" emma:mode="ink">
                <msink:context xmlns:msink="http://schemas.microsoft.com/ink/2010/main" type="inkWord" rotatedBoundingBox="20584,15807 21126,15734 21177,16119 20635,16192"/>
              </emma:interpretation>
              <emma:one-of disjunction-type="recognition" id="oneOf2">
                <emma:interpretation id="interp2" emma:lang="" emma:confidence="1">
                  <emma:literal>e</emma:literal>
                </emma:interpretation>
                <emma:interpretation id="interp3" emma:lang="" emma:confidence="0">
                  <emma:literal>Z</emma:literal>
                </emma:interpretation>
                <emma:interpretation id="interp4" emma:lang="" emma:confidence="0">
                  <emma:literal>C</emma:literal>
                </emma:interpretation>
                <emma:interpretation id="interp5" emma:lang="" emma:confidence="0">
                  <emma:literal>c</emma:literal>
                </emma:interpretation>
                <emma:interpretation id="interp6" emma:lang="" emma:confidence="0">
                  <emma:literal>z</emma:literal>
                </emma:interpretation>
              </emma:one-of>
            </emma:emma>
          </inkml:annotationXML>
          <inkml:trace contextRef="#ctx0" brushRef="#br0" timeOffset="6229.3563">3690 1024 274 0,'5'0'469'15,"2"-1"42"-15,0 1 23 0,-1-1-48 16,1 1-177-16,-1-3-113 0,4 2-55 0,0 0-12 16,1 0 2-16,1-3 1 0,2 0-7 15,1-1-16-15,1-2-22 0,1 1-27 0,4-4-22 16,1 0-18-16,1-2-9 0,2-1-2 15,-3-5-3-15,0-2-2 0,-3 0-2 16,-3-3 2-16,-3 1 9 0,-5 1 15 0,-1 1 18 16,-6 1 14-16,-2 5 11 0,-5 1 14 15,-2 3 7-15,-3 1-2 0,-4 5 11 0,-3 3 15 16,-2 5 21-16,-2 3 22 0,1 6 25 15,-1 4 17-15,3 4-2 0,-2 5-14 0,5 1-17 16,0 4-30-16,4-1-36 0,2 2-31 16,5 1-23-16,2-3-16 0,3-2-12 15,6-1-7-15,3-5-7 0,8-2-28 0,6-7-90 16,7-3-180-16,8-7-135 0,6-4-224 15,4-4-209-15,3-2-86 0,-1 0 29 0,1-3 146 16,-1-1 115-16,-5 0 218 0</inkml:trace>
        </inkml:traceGroup>
      </inkml:traceGroup>
    </inkml:traceGroup>
  </inkml:traceGroup>
</inkml:ink>
</file>

<file path=ppt/ink/ink1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01.5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CB0A176-8308-4CD8-B246-5ED46E7C8DA9}" emma:medium="tactile" emma:mode="ink">
          <msink:context xmlns:msink="http://schemas.microsoft.com/ink/2010/main" type="inkDrawing" rotatedBoundingBox="21597,1653 21618,4574 21544,4575 21522,1654" semanticType="verticalRange" shapeName="Other">
            <msink:sourceLink direction="with" ref="{7D3AFE01-E8B0-4750-82F6-E52C37FB9815}"/>
          </msink:context>
        </emma:interpretation>
      </emma:emma>
    </inkml:annotationXML>
    <inkml:trace contextRef="#ctx0" brushRef="#br0">60 194 33 0,'1'-21'396'0,"0"1"55"15,-1 0 34-15,-1 1 27 0,0-1-143 0,-1 2-130 16,1 2-78-16,-2 3-44 0,-1-1-25 16,1 2-14-16,-1 5-9 0,1 0-9 0,-1 2-7 15,2 3-6-15,-1 4-5 0,0 4-5 16,0 5-2-16,1 7-2 0,0 6 2 15,1 10 2-15,-2 8 4 0,2 12-1 0,1 7-3 16,-2 11-3-16,1 12-2 0,0 9 1 16,-1 13-9-16,-1 10-5 0,1 12 0 0,-1 8-4 15,2 5-3-15,-2 2 2 0,3 0 1 16,0 1 2-16,3-6 1 0,-1-4 0 15,4-10 1-15,1-8-6 0,1-8-1 0,0-10-4 16,2-10-2-16,-2-7-3 0,0-7-1 16,-1-7-10-16,0-8-21 0,-3-5-34 0,0-9-36 15,-4-6-26-15,0-5-34 0,-1-7-77 0,-3-5-147 16,-3-3-107-16,0-5-38 0,0-2-14 15,0-6 15-15,2-2 73 0</inkml:trace>
  </inkml:traceGroup>
</inkml:ink>
</file>

<file path=ppt/ink/ink1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01.9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0543F47-12F9-48BE-B227-6AD5B18E666C}" emma:medium="tactile" emma:mode="ink">
          <msink:context xmlns:msink="http://schemas.microsoft.com/ink/2010/main" type="inkDrawing" rotatedBoundingBox="21514,4517 25552,4151 25558,4211 21519,4577" shapeName="Other"/>
        </emma:interpretation>
      </emma:emma>
    </inkml:annotationXML>
    <inkml:trace contextRef="#ctx0" brushRef="#br0">39 354 375 0,'-14'8'493'15,"3"-3"38"-15,1-1 16 0,3-1-74 16,5 1-215-16,2-2-117 0,7-1-68 15,8-1-35-15,9-1-15 0,12-3-8 0,12-2 2 16,16-3 0-16,14-1 3 0,17-1 4 16,16-2 2-16,13-4 11 0,13 1 2 0,16-3 3 15,9 0 1-15,12 0-4 0,7-1 2 16,6-2-7-16,3 2-9 0,0-1-6 0,0 1-2 15,-5 4-3-15,-7 0-8 0,-9 2-2 16,-10 4 4-16,-9 0 11 0,-8 2 29 0,-6 1 38 16,-8 2 28-16,-10 1 15 0,-9 0 4 15,-13 0-8-15,-15 1-29 0,-13 0-36 0,-15 3-28 16,-12-2-25-16,-12 1-20 0,-9-2-30 15,-11 1-55-15,-7 0-60 0,-8-1-38 16,-4 0-88-16,-7 1-159 0,-4 1-126 0,-5-2-32 16,-3 1 14-16,-1-2 20 0,-3 1 83 15</inkml:trace>
  </inkml:traceGroup>
</inkml:ink>
</file>

<file path=ppt/ink/ink1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18.2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D3AFE01-E8B0-4750-82F6-E52C37FB9815}" emma:medium="tactile" emma:mode="ink">
          <msink:context xmlns:msink="http://schemas.microsoft.com/ink/2010/main" type="writingRegion" rotatedBoundingBox="21319,3703 23964,1731 24540,2503 21895,4475">
            <msink:destinationLink direction="with" ref="{FCB0A176-8308-4CD8-B246-5ED46E7C8DA9}"/>
          </msink:context>
        </emma:interpretation>
      </emma:emma>
    </inkml:annotationXML>
    <inkml:traceGroup>
      <inkml:annotationXML>
        <emma:emma xmlns:emma="http://www.w3.org/2003/04/emma" version="1.0">
          <emma:interpretation id="{6C817850-7073-4432-8A8D-26011CEC8A2B}" emma:medium="tactile" emma:mode="ink">
            <msink:context xmlns:msink="http://schemas.microsoft.com/ink/2010/main" type="paragraph" rotatedBoundingBox="21319,3703 23964,1731 24540,2503 21895,4475" alignmentLevel="1"/>
          </emma:interpretation>
        </emma:emma>
      </inkml:annotationXML>
      <inkml:traceGroup>
        <inkml:annotationXML>
          <emma:emma xmlns:emma="http://www.w3.org/2003/04/emma" version="1.0">
            <emma:interpretation id="{5F44926B-D8C6-4BF3-89EE-E8C68F9B4B32}" emma:medium="tactile" emma:mode="ink">
              <msink:context xmlns:msink="http://schemas.microsoft.com/ink/2010/main" type="line" rotatedBoundingBox="21319,3703 23964,1731 24540,2503 21895,4475"/>
            </emma:interpretation>
          </emma:emma>
        </inkml:annotationXML>
        <inkml:traceGroup>
          <inkml:annotationXML>
            <emma:emma xmlns:emma="http://www.w3.org/2003/04/emma" version="1.0">
              <emma:interpretation id="{4CCF3308-57BD-4A99-87AE-AD9AD62094B4}" emma:medium="tactile" emma:mode="ink">
                <msink:context xmlns:msink="http://schemas.microsoft.com/ink/2010/main" type="inkWord" rotatedBoundingBox="21319,3703 23964,1731 24540,2503 21895,4475"/>
              </emma:interpretation>
              <emma:one-of disjunction-type="recognition" id="oneOf0">
                <emma:interpretation id="interp0" emma:lang="" emma:confidence="0">
                  <emma:literal>v</emma:literal>
                </emma:interpretation>
                <emma:interpretation id="interp1" emma:lang="" emma:confidence="0">
                  <emma:literal>V</emma:literal>
                </emma:interpretation>
                <emma:interpretation id="interp2" emma:lang="" emma:confidence="0">
                  <emma:literal>W</emma:literal>
                </emma:interpretation>
                <emma:interpretation id="interp3" emma:lang="" emma:confidence="0">
                  <emma:literal>w</emma:literal>
                </emma:interpretation>
                <emma:interpretation id="interp4" emma:lang="" emma:confidence="0">
                  <emma:literal>J</emma:literal>
                </emma:interpretation>
              </emma:one-of>
            </emma:emma>
          </inkml:annotationXML>
          <inkml:trace contextRef="#ctx0" brushRef="#br0">616 774 72 0,'0'0'152'0,"1"0"2"0,0 0-1 16,-1 0-9-16,0 0-10 0,0 0-16 0,0 0-18 15,0 1-19-15,0-1-20 0,0 0-15 16,0 0-9-16,2 0-4 0,-2 2 0 0,0-1 1 15,0 0 7-15,0-1 8 0,1 0 10 16,-1 0 10-16,0 0 11 0,0 0 11 16,2 0 8-16,-2 0 3 0,0 0 2 0,1 0-2 15,-1 0-9-15,0 0-9 0,0 0-11 16,0 0-12-16,0 0-11 0,0 0-11 0,0 0-8 15,0 0-6-15,0 0-7 0,0 0-4 16,0 0-1-16,-1 0-2 0,-1 0-2 16,2 0 0-16,0 0 1 0,0 0 4 0,0 0-1 15,0 0-1-15,0 0 0 0,0 0 2 16,0 0 3-16,0 0-4 0,0 0 2 0,0 0 1 15,0 0-1-15,0 0-2 0,0 0-5 16,0 0 2-16,0 0-3 0,0 0-1 16,0 0-1-16,0 0 0 0,0 0-1 0,0 0-2 15,0 0-2-15,0 0 2 0,0 0 0 16,0 0 0-16,0 0-1 0,0 0 1 0,0 1 2 15,0-1-4-15,0 0 2 0,0 0-1 16,0 0 1-16,0 0 0 0,0 0 0 16,0 0-1-16,0 0-1 0,0 0 0 0,0 0 0 15,0 0-2-15,0 0 0 0,0 0 0 16,0 0 2-16,0 0 0 0,0 0 0 0,0 0 1 15,0 0 0-15,0 0 0 0,0 0 0 16,0 0 0-16,0 0 0 0,0 0 2 16,0 2-1-16,0-1 0 0,0-1-2 0,0 0-2 15,0 0 0-15,0 0 0 0,0 0 0 16,2 0 1-16,-1 1 0 0,-1 0-1 0,1-1 2 15,2 1 0-15,-2-1 2 0,1 2 1 16,1-1-1-16,-1-1 3 0,1 1-2 16,-2-1 0-16,2 2-1 0,-1-2 1 0,-1 0 0 15,2 2 0-15,-2-2-1 0,0 2 1 16,-1-2 0-16,2 0 0 0,-2 0 3 0,0 0 0 15,0 0 0-15,1 0-2 0,-1 0 1 16,2 0-3-16,-2 0-1 0,0 3 0 16,1-2 1-16,0 1 1 0,2 2-1 0,-2-4 2 15,2 0 1-15,-1 0 0 0,0 2-4 16,1-1 0-16,0 2 2 0,0-3 0 0,-1 1 0 15,0 1-1-15,-1-1 2 0,2 1-1 16,0-1-1-16,-1 2 1 0,1-2-2 16,0 0 0-16,0 1 1 0,-1 1-1 0,1-2 1 15,0 0 1-15,0 2 0 0,-1-2-3 16,1 2 0-16,0-1 1 0,-2 1 1 0,2-1-2 15,0 0 4-15,-1 2 0 0,1-2 0 16,0 2-3-16,0 0-2 0,1 0 1 16,-1 0-4-16,-1 0 1 0,1 0 2 0,0-1 2 15,0 1-1-15,-1-2 1 0,0 1 4 16,0-1-4-16,0 1-1 0,-1-1-2 0,1 1 1 15,0-2 0-15,0 1-2 0,-1 0 4 16,0-1-1-16,1 0 3 0,-1 1-2 16,-1 1 0-16,3 0 0 0,-2-1 1 0,1 0 0 15,0 2-2-15,-2-2 2 0,2 0-2 16,-1 0 1-16,1-2-1 0,-1 3 0 0,0-2 2 15,2 1-1-15,-2-1 3 0,1 2 2 16,1-3-2-16,-2 2 0 0,0-1 3 0,-1-1 0 16,2 3-1-16,-2-2-1 0,1 0 1 15,0 0 0-15,2 2-1 0,-1-2-3 0,-1-1 2 16,0 2-2-16,1 0 3 0,0-1-3 15,0 0-1-15,-1 2 1 0,1-2 0 16,0 1 0-16,0-2 0 0,-1 3 1 0,2-3 1 16,-2 1 2-16,-1 1 0 0,2-2 0 15,-1 0-2-15,2 4 0 0,-2-4 1 0,0 3 0 16,2-2 0-16,-1 1 0 0,-1-1 0 15,0 2-1-15,2-3 0 0,-2 2-4 16,1-1 1-16,1 2 2 0,-2-2-2 0,0 0 0 16,2 0 2-16,-2 2 1 0,2-2-3 15,0 0-1-15,0 1 1 0,-1 0-2 0,1-1-1 16,0 2 2-16,-2-2 1 0,2 0 0 15,-2 0 3-15,1 2 3 0,-1-2-4 16,2 1-2-16,-3-1-2 0,3 1 1 0,-2-1-4 16,0 1 2-16,1-1 2 0,-1 2 2 15,1-3 1-15,-1 3 0 0,0-2 0 0,-1 1 0 16,2-1-3-16,-1 2 0 0,2-3-1 15,-3 2 0-15,3 0 1 0,-3 0-2 16,1-1 2-16,0 0 0 0,1 1 1 0,0-2-2 16,-2 3 0-16,3-2 2 0,-1 2 0 15,-1-2 1-15,-1 0-1 0,1 2 1 0,1-1-1 16,-2 1 1-16,1-1-1 0,2 2-3 15,-2-2 2-15,1 2 0 0,-1 0 0 16,0-2 0-16,2 1 0 0,-3-2 1 0,3 1-1 16,-3 2 1-16,1-2 0 0,-1 0-1 15,2 0 0-15,-1 0 0 0,0 0 0 0,1 0 0 16,-1-1-1-16,0 2 1 0,1-2-1 15,-1 0 2-15,1 0 0 0,0 2 1 16,0-1-3-16,-1 1 3 0,-1-1 2 0,3 1-1 16,-3-1 1-16,3 1-2 0,-2-1 4 15,0 0 0-15,1 2-1 0,0-1-3 0,0 0 0 16,-1 0 0-16,2 0-2 0,0-1-2 15,-2 0 0-15,2 1 2 0,-2 0 0 16,1-1 0-16,0 0 0 0,0 1 1 0,-1-2 2 16,2 2 0-16,-2-2 0 0,1 0 1 15,-1 2-2-15,0-2-2 0,1 2 2 0,-1-2-1 16,0 0-1-16,1 0 2 0,-1 2 0 15,1-2-1-15,0 0-1 0,0 0-1 16,-1 2 1-16,2-2-1 0,-2 1 1 0,1 1 3 16,0-2-1-16,0 2 0 0,0 0 1 15,1 1 0-15,0-4-1 0,0 3 2 0,1 0-1 16,-1 1 2-16,2-2-1 0,-1 2-1 15,2-2-2-15,-1 2 2 0,-1-1-2 16,0 0 0-16,1 1 1 0,-1-2 2 0,1 2-2 16,-2-3-2-16,1 1 4 0,-1 2-3 15,0-1-1-15,-1-2 0 0,1 1 1 0,0 0 1 16,0-1-2-16,-1 2 1 0,1-3 1 15,0 4-1-15,0-4 0 0,-1 2-1 16,1 0-4-16,0 1 2 0,0 0 2 0,-2-1-1 16,2-1 2-16,1 2 0 0,0 0 5 15,-1 0 0-15,1 0-1 0,1 1 2 0,-1 1 0 16,2-1 1-16,-2-1 1 0,0 1-1 15,0 0 0-15,2-2 0 0,-3 2-2 0,1 0-1 16,-2-2-2-16,1 2 3 0,0-1-1 16,0 0-3-16,-1-1 1 0,1-1 1 0,0 2 1 15,0-2-2-15,-1 1 1 0,0 0 3 16,1 0-2-16,-1-1 2 0,1 1 0 15,0 0 0-15,0-1-1 0,-1 1 1 0,1-1 1 16,0 1 1-16,0-1-2 0,-2 2 0 16,2-2 0-16,-1 1 0 0,1 2-2 0,0-1-3 15,0 0 1-15,1-3 1 0,-1 4-1 16,-1-4 1-16,0 3 2 0,-1-2 0 0,0 1 0 15,2-1 0-15,-3 1-1 0,2-2 1 16,-1 1 0-16,0 1-3 0,1-2-2 16,-2 1 1-16,2-1-1 0,0 1 2 0,-1 1 1 15,1-1-3-15,0 0 2 0,0-1 2 16,-1 1 2-16,2-1-1 0,-2 1-1 0,1 1 3 15,-1-1-1-15,2 1-3 0,-1 0-4 16,1-1 4-16,0 0-4 0,-2 0-1 16,1 1 4-16,-2-2 2 0,1 1 2 0,-1 0 0 15,1-1 7-15,1 0 13 0,-2 0 17 16,1 0 26-16,1 0 18 0,-2 0 12 0,0-1 6 15,0 0-5-15,0 1-16 0,0 0-26 16,0 0-19-16,0 0-12 0,0 0-8 16,0 0-8-16,0 0-3 0,0 0 1 0,0 0-1 15,0 0 5-15,0 0 4 0,0-2 4 16,0 2 5-16,0 0 6 0,0 0 6 0,0 0-1 15,0 0 1-15,0 0 1 0,0 0-3 16,0 0-5-16,0 0-4 0,0 0-3 0,0 0-4 16,1 0-3-16,-1 0-2 0,0 0-3 15,0 0 0-15,0 0-2 0,1 0 2 0,-1 0 1 16,0 0 4-16,0 0 3 0,0 0 4 15,0 0 8-15,0 0-1 0,0 0 2 16,0 0 3-16,0 0-1 0,0 0 1 0,0 0-2 16,0 0 1-16,0 0 2 0,0-1-1 15,2 1 3-15,-1-1-2 0,0 0-1 0,2-1-1 16,-1 0-1-16,0-1-2 0,1 1-1 15,0-3 0-15,0 2 1 0,-1 0 1 16,1 0 0-16,0-1 0 0,0 2 1 0,-2 0-1 16,0-2-5-16,1-2-3 0,0 4-8 15,1-2-4-15,-1 1-2 0,0-1-5 0,0-1 0 16,0 1-2-16,1 1-3 0,0-1 0 15,1-1 0-15,-3 1 0 0,4 1-2 16,-1-3 1-16,-2 2 5 0,3-2-5 0,0 2 1 16,1-3-2-16,-1 0 3 0,2-1-1 15,-2 1-2-15,2-2 0 0,0-1 1 0,1 0 0 16,-1-1-1-16,0 1 0 0,-1-1 2 15,1 1 1-15,-2 0-3 0,1 1 2 0,-1 0-1 16,-1 2-1-16,2-1 0 0,-4 2 1 16,3 0 0-16,-3-2 0 0,2 4 1 0,1-2 1 15,-4 0 0-15,2 1-3 0,-1 0 0 16,1 0 0-16,0 1 0 0,0 1 0 0,-2-1 0 15,2-1 0-15,0 1 0 0,-1 0 0 16,1 0 0-16,0 1 0 0,0-1 0 16,-1-2 1-16,1 1 4 0,0 1-4 0,0-2 3 15,1 1 0-15,0-1 3 0,-1 1-1 16,1-2-1-16,-1 3 3 0,1-2-1 0,-2 0-3 15,3 0-1-15,-1 1 0 0,-2 0 1 16,1 2-2-16,-1-1 2 0,0 0 1 16,1 2 1-16,0-2 1 0,-2 2-1 0,1-2 1 15,-1 1 0-15,2 0 2 0,-2-1 0 16,0 1 1-16,2 0 2 0,-1 0 0 0,0-1 2 15,1 0-2-15,0-1-2 0,0-1-2 16,1 0-1-16,-2-1-5 0,3 1-2 16,-1 2 0-16,-2-3 0 0,3 2 2 0,0 0 0 15,-1 0-1-15,-1 0 0 0,1 0-1 16,0 2 0-16,0-3 0 0,2 0 0 0,-2 2 0 15,0-2 1-15,0 2 2 0,2-3 2 16,-2 1 1-16,0 1 0 0,1-1 1 16,0-1 0-16,-1 0 1 0,1 1-1 0,-1-1-1 15,2 0 1-15,-2 0-1 0,0 1-1 16,0-1 0-16,2 1 0 0,-2 0 0 0,0 0-2 15,0-1 1-15,0 0-2 0,-1 1 2 16,1 0-1-16,0 2-1 0,-1 0 0 16,-2-1 1-16,3 0 2 0,1 0-1 0,-3 0 2 15,2 1-2-15,-1-2-2 0,0 2 1 16,1 1-2-16,-1-1 0 0,0 0-1 0,1-1-1 15,-2-2 4-15,3 4-3 0,-3-3 0 16,2 1-1-16,1-2 1 0,-1 3 0 0,0 0-3 16,1-2 2-16,-2 0 2 0,1 2 0 15,-1-3 0-15,1 2 1 0,0 0 2 0,0 0-1 16,-1 0 1-16,1 0-1 0,0 2 0 15,0-3-2-15,-1 3-1 0,1-1-2 16,-1 1 0-16,1 0 2 0,-1-1-1 0,0 1 1 16,-1 0 1-16,1 0 2 0,0 2 0 15,0-2-3-15,-1-1-1 0,0 1 1 0,1-2 0 16,-1 2 2-16,1-1 1 0,0-1 2 16,0 0 1-16,-1-1-2 0,1 2-1 15,1-2 0-15,-1 2-1 0,1-1-2 0,-1 0 0 16,0 1-4-16,-1 0 2 0,1 1 1 15,-2-1 2-15,2 1-1 0,0 1 2 0,-2-1 4 16,1 2-3-16,0-2 0 0,0 1-2 16,-1 0 0-16,1 0-1 0,0-2-1 15,0 4 1-15,-1-3 0 0,2 0-1 0,-2 1 1 16,2 0-1-16,0-2 2 0,-1 1 0 15,1 0-1-15,0-1 0 0,0 0 0 0,1-1 2 16,-1 1 0-16,-1 0-2 0,2 1 0 16,-1-1 1-16,1-1 1 0,0 0-2 0,-2 2-1 15,1-1 3-15,-1 1-1 0,1 0-3 16,0 0-1-16,0 0 2 0,-2 1 2 0,2-2 0 15,-1 3 1-15,0-2 0 0,-1 1 0 16,2-1 0-16,0 1-2 0,-1-2-1 16,1 2-1-16,0-4 2 0,0 3 0 0,-1 0-3 15,1-1 3-15,1-2 0 0,-1 2 0 16,0-2 0-16,0 2 0 0,-1-2 2 0,1 3 1 15,0-1-3-15,-2-1 2 0,2 0-2 16,0 1 3-16,-2 0 1 0,0 1-1 16,2-1 0-16,-1 1 0 0,-1-1 0 0,0 1-5 15,2 0 1-15,-2 0-1 0,1 0 2 16,1 0-1-16,-2 0 2 0,0-1 0 0,2-1-2 15,0 2 1-15,0-2 0 0,-1 0 1 16,0 1 0-16,0-3-1 0,1 4 3 16,-1-2-4-16,0 1 1 0,0 0 1 0,-1 1 0 15,2-1-1-15,-2 0-1 0,1 2 3 16,-1-1-1-16,2 0-1 0,-1 0 0 0,0 2 2 15,-1-1-1-15,1-1-1 0,0 0-1 16,0-1-1-16,-1 2 0 0,2 0 0 16,-2-1 2-16,2 0-1 0,-2 0 0 0,2-1 1 15,0 1 2-15,0 0-1 0,-1-1-1 16,1-1 0-16,0 1 2 0,0 1-2 0,-1-2 0 15,2 0 1-15,-1 0 0 0,0 0-1 16,0-1-2-16,-1 3 2 0,1-2 0 16,0 1 0-16,0 0 0 0,-2 1 2 0,2-1 0 15,-2 2 0-15,1-2-1 0,0 0-1 16,0 2-1-16,-1-2 0 0,0 2-1 0,2-2 1 15,-1 2 1-15,-1-2 0 0,2 1 0 16,-2 0 0-16,0 1 1 0,1 0-1 0,1-1 0 16,-2 0-1-16,0 2 1 0,2-2 0 15,-2 1-2-15,1 0 2 0,-1 0 0 0,1 0 1 16,-1 1 1-16,0-2-2 0,1 2 1 15,-2 0 2-15,1 0-1 0,0-2-2 0,-1 2-1 16,2-2 1-16,-1 2 2 0,-1 0-3 16,2 0 0-16,-2-2 2 0,1 3-1 15,0-1-2-15,-1-1 0 0,0 0 2 0,0 0 0 16,0 0 0-16,2 1 1 0,-1-2 0 15,-1 3 0-15,1-3-1 0,1 0-1 0,-1 2 1 16,1-2 0-16,-1 0-1 0,0-1 0 16,1-1 1-16,0 1 0 0,1-1 0 15,0 1 0-15,0 0-1 0,-2-2 1 0,2 2 0 16,0-2 0-16,-1 3 0 0,0 0 1 15,-1-3 1-15,0 2-2 0,2 3 0 0,-1-1-1 16,-1-1-2-16,2 1 2 0,-3-1 0 16,1 1 2-16,0-1-1 0,1 2 0 15,-1-1 0-15,1-1-1 0,-1 1 0 0,0-1 1 16,2 1 0-16,-2-1 0 0,1 0 3 15,1 1-2-15,-2 0-1 0,2-4-2 0,-1 3 0 16,1-1 2-16,0 1-3 0,-2-1 1 16,1 1 2-16,-1 1 0 0,2-1 1 15,-2 2 1-15,1-2-1 0,-2 1-1 0,1 1-1 16,0 1 0-16,-1-2 0 0,2 1-1 15,-2 1 1-15,0 0 1 0,0-1 0 0,0 1 0 16,0 0-1-16,0 0 1 0,0 0 1 16,0 0-1-16,0 0 1 0,0 0-1 15,0 0 2-15,0 0 0 0,0 0-2 0,0 0 2 16,0 0-2-16,0 0 0 0,0 0 0 15,0 0 0-15,0-1 0 0,1 1 0 0,-1 0 0 16,0 0 0-16,0 0 0 0,0 0-2 16,0 0 1-16,0-1-2 0,0 1 2 0,1 0-2 15,-1-2 2-15,0 2 3 0,0-1-2 16,0 1-1-16,0 0 1 0,0 0 0 0,0 0 2 15,0 0-2-15,0 0 0 0,0 0 2 16,0 0-2-16,0 0 0 0,2 0 1 16,-2 0-2-16,0 0 0 0,0 0 1 0,0 0 0 15,0 0 0-15,0 0-1 0,0 0 2 16,0 0-1-16,0 0 0 0,0 0 1 0,0 0-1 15,0 0 2-15,0 0-2 0,0 0 0 16,0 0-2-16,0 0 2 0,0 0 0 16,0 0-1-16,0 0 2 0,0 0-1 0,0 0 2 15,0 0-1-15,0 0-1 0,0 0-1 16,0 0-1-16,0 0 2 0,0 0 0 0,0 0-2 15,0 0 2-15,0 0 1 0,0 0-1 16,0 0-1-16,0 0 0 0,0 0 0 16,0 0-1-16,0 0 0 0,0 1 0 0,0 1-1 15,0-2 1-15,0 0-1 0,0 0-1 16,-2 0 3-16,2 0 1 0,0 0 0 0,0 0 0 15,0 0 1-15,0 0 0 0,0 0-1 16,0 0 1-16,0 0 2 0,0 0-2 16,0 0-2-16,0 0 2 0,0 0 0 0,0 0-1 15,0 0-3-15,0 0 1 0,0 0 1 16,0 0 0-16,0 0-2 0,0 0 3 0,0 0 0 15,0 0 0-15,0 0-2 0,0 0 1 16,0 0 2-16,0 0-1 0,0 0 0 16,0 0 1-16,0 0 1 0,0 0-3 0,0 0-1 15,0 0 2-15,0 0 0 0,0 0-1 16,0 0 0-16,0 0 2 0,0 0 1 0,0 0-1 15,0 0 1-15,0 0 0 0,0 0 1 16,0 0-3-16,0 0 1 0,0 0 0 0,0 0-3 16,-1 0 1-16,1 0-2 0,0 0 3 15,0 0-2-15,0 0-1 0,0 0 2 0,-1 1 0 16,1 0 1-16,0-1 2 0,0 0 0 15,0-1-1-15,0 1 0 0,0-1-1 0,0 1 0 16,0 0-1-16,0 0-4 0,0 0 4 16,0 0 0-16,0 0 0 0,0 0 2 15,0 0-1-15,0 1 2 0,0-1-2 0,0 0 0 16,-2 0 3-16,2 0-2 0,0 0-2 15,0 1 1-15,-1-1 1 0,0 1-3 0,1-1 0 16,0 1 1-16,0 1 1 0,0-2 1 16,0 0-1-16,0 0 1 0,0 1-1 15,0-1-1-15,0 2 1 0,0-2-1 0,0 2 2 16,0-2-1-16,0 0 0 0,0-2 0 15,0 2 0-15,0 0-3 0,0 0 1 0,0 0 0 16,0 0 2-16,0 0-2 0,0 0-1 16,0 2 3-16,0-2 0 0,0 0 3 15,0 0-2-15,0-2 0 0,0 2 0 0,0 0-1 16,0 0-1-16,0 0 1 0,0 0 0 15,0 0 0-15,0 0 0 0,0 0 0 0,0 0 1 16,0 0-1-16,0 0 2 0,0 0 1 16,0 0-1-16,0 0 1 0,0-2-2 15,0 2 1-15,0 0-2 0,0 0 0 0,0 0 0 16,0 0 0-16,0 0 1 0,0 0 0 15,0 0-1-15,0 0-2 0,0 0 2 0,0 0 0 16,0 0-2-16,0 0-2 0,0 0 2 16,0 0 3-16,0 0-2 0,0 0-1 15,0 0 1-15,0 0 1 0,0 0 0 0,0 0-1 16,0 0 2-16,0 0 0 0,0 0 1 15,0 0-3-15,0 0 0 0,0 0 0 0,0 0-2 16,0 0 1-16,0 0 0 0,0 0 2 16,0 0 0-16,0 0 2 0,0 0-2 0,0 0 2 15,0 0-1-15,0 0-1 0,0 0 1 16,0 0-3-16,0 0 2 0,0 0 1 0,0 0 1 15,0 2-2-15,0-2 0 0,0 2 2 16,0-2-1-16,0-2-2 0,0 2 1 16,0 0 0-16,0 0 0 0,0 0-2 0,0 0-1 15,0 0 2-15,0 0 1 0,0 0 0 16,0 0 1-16,0 0-1 0,0 0 1 0,0 0 2 15,0 0-3-15,0 0 0 0,0 0 0 16,0 0 1-16,0 0 1 0,0 0-2 16,0 0 0-16,0 0 0 0,0 0-2 0,0 0 0 15,0 0 1-15,0 0 0 0,0 0 1 16,0 0 0-16,0 0 0 0,0 0 0 0,0 0-1 15,0 0-1-15,0 0 0 0,0 0 0 16,0 0 1-16,0 0 1 0,0 0 2 16,0 2-1-16,0-2-1 0,0 1 2 0,0-2-2 15,0 1-1-15,0 0 0 0,0 0-2 16,0 0 3-16,0 0-1 0,0 0 1 0,0 0-1 15,0-2-1-15,0 2 2 0,0 0-2 16,0 0 1-16,0 0-2 0,0 0 0 16,0 0 1-16,0 0-1 0,0 0 0 0,0 0-1 15,0 0 1-15,0 0-2 0,0 0 3 16,0 0 0-16,0 0 0 0,0 0 1 0,0 0 2 15,0 0-1-15,-2 0-3 0,1 0-6 16,1 0-11-16,-2 2-14 0,1-1-18 16,1-1-25-16,-1 0-46 0,-2 1-92 0,-1-1-130 15,-3 3-95-15,-1-1-80 0,-6 1-150 16,-3-2-141-16,-2-1-3 0,-3 0 86 0,-1 0 80 15,-1 0 84-15,1 1 166 0</inkml:trace>
          <inkml:trace contextRef="#ctx0" brushRef="#br0" timeOffset="-8774.5018">1 2179 190 0,'3'0'339'15,"1"-1"34"-15,-1-1-14 0,1 2-53 16,0-3-77-16,-1 2-65 0,1-2-39 0,0 1-23 15,0-1-12-15,0 2-8 0,0-2-9 0,0 2-8 16,0 0-8-16,1 0-9 0,0-2-5 16,1 2-4-16,-2-1-4 0,1 0-3 15,-1 0-6-15,0-1 0 0,2 0 0 16,-2 0-5-16,2 0 0 0,-1-1-5 0,-1 0 0 15,2-2-3-15,-1 0-7 0,1 2 1 16,1-2-1-16,-2 0 0 0,2-1-1 0,0-2 1 16,0 2 2-16,0-3 0 0,-1 1-1 15,1-1 2-15,2 0 3 0,-4 0 0 16,2-1 1-16,0 0 0 0,-2-1 2 0,2 2-1 15,-1-2 0-15,-1-1-2 0,1 3-2 0,-1-3 0 16,1 2 0-16,1-3 0 0,-2 3-1 16,2-3 0-16,-2 0 2 0,4 1-4 15,-2-1 1-15,-1 0-3 0,3-1-1 16,-1 1-1-16,-1 0-1 0,1 1 1 0,-1-2-1 15,-2 1 2-15,2 2 0 0,-1-2 3 16,-2 1 3-16,1 0 3 0,0 1 5 0,-3-1-1 16,2 0 1-16,1 1 0 0,-3 1-3 15,2-1-2-15,-1 2-1 0,1 0 0 16,0-2-1-16,-1 1 1 0,1 0 1 0,-1 1-1 15,0-1-3-15,0 2 0 0,1-1-4 16,-2-1-3-16,1 0-2 0,0 1 3 0,0 3-1 16,-1-2 2-16,1 2-1 0,0-2 2 15,-2 3 2-15,1 0-2 0,0-1 0 0,0 0-3 16,-1 2 2-16,2 0 1 0,-2-1 1 15,1 0-4-15,0 1 0 0,-2 0 2 0,2-1-3 16,-2-1 0-16,3 4-2 0,-2-3 0 16,-1 2 2-16,1-2-1 0,-1-1-1 0,2 2 2 15,0 0-1-15,1 0 0 0,-1-1 0 16,-1 1 4-16,2 0 1 0,-2 0-1 0,0 0 0 15,2-2 2-15,-1 3-3 0,-1-2 0 16,0 0 1-16,-1 0-2 0,3 0 1 16,-3 1 0-16,1 0 1 0,1-1 1 0,-2-1-2 15,3 3 0-15,-2 0 2 0,0-1-2 16,-1 0-1-16,2 0-2 0,-2 1 1 0,1 2 1 15,0-2-2-15,-1 1 1 0,2 1 0 16,-1-1 2-16,-1 1-1 0,0 0-2 16,2-2 0-16,-1 2 0 0,-1-2 0 0,1 2 1 15,1-2-1-15,-2 2 0 0,1 0 1 16,0-4-1-16,-1 4-1 0,2-2 1 0,-2 0-1 15,1 1 1-15,1-1 0 0,-2-1 0 16,1 2 1-16,0 0-1 0,-1 0 1 16,2 1 0-16,-1 0 0 0,-1-1 0 0,0 2 0 15,1-2 1-15,1 2 0 0,-2-1 0 16,0 0-2-16,0 1 0 0,0 0-4 0,0-1 3 15,0 2 0-15,0-1 0 0,1 1 1 16,-1-1-2-16,0-1 4 0,0 2-1 0,0 0-1 16,0 0 1-16,0 0 0 0,0 0 2 15,0 0-3-15,0 0 0 0,0 0 2 16,0 0 0-16,0 0 3 0,0 0-3 0,0 0-1 15,0 0 0-15,0 0-1 0,0 0 3 16,0 0-3-16,0 0 2 0,0 0 0 0,0 0 0 16,0 0-1-16,0 0-3 0,0 0 1 15,0 0 0-15,0 0 0 0,0 0 1 0,0 0-2 16,0 0-2-16,0 0 3 0,0 0 1 15,0 0 0-15,0 0-1 0,0 0 1 0,0 0 0 16,0 0-1-16,0 0-1 0,0 0 0 16,0 0 3-16,0 0 1 0,0 0 1 15,0 0 0-15,0 0 0 0,0 0 0 0,0-2-1 16,0 1 1-16,0 1-1 0,0-3 0 15,0 2-1-15,0-2 0 0,2 1-1 0,-2 1 0 16,0-3-4-16,1 2 2 0,-1-1-2 16,0 2 2-16,1-1 1 0,1-1-1 15,-2 2 0-15,1-2 1 0,0 1 1 0,-1-1 0 16,2 1 3-16,-1 0-1 0,-1-2 2 15,2 1 0-15,-1 0 2 0,-1-1-1 0,0-2-4 16,1 3-1-16,-1-4 1 0,2 3-3 16,-1-1-1-16,-1 1 1 0,1 0 2 15,1 0 0-15,-2 0-2 0,0 4 2 0,0-3-1 16,0 2-1-16,0-1 0 0,0 0 2 15,0 0 0-15,1 2 0 0,-1-3 0 0,2 2 0 16,-2-1-1-16,1 0 0 0,0 0-1 16,-1-1 0-16,2-1 2 0,-2 2 0 15,1-2 0-15,0 1 0 0,-1 0 0 0,2-1 2 16,-1-1 0-16,1 1 0 0,-1 1-1 15,0-3 3-15,1 2-2 0,-2-2-2 0,1 0 0 16,0 2 0-16,1-2-1 0,-1 0 1 16,1 0 1-16,-2 1-1 0,2 0 0 15,-2 0 0-15,3 0 1 0,-3 0-1 0,3 0 0 16,-3 1 2-16,1 1-1 0,-1 0 1 15,0-1-3-15,2 1 0 0,-2 0-2 0,0 0 2 16,0 2 1-16,1 0-1 0,-1 1 2 16,0-1 4-16,0 1-2 0,1-3 0 15,-1 1-3-15,2-2-1 0,-2 1 0 16,0 0-1-16,1-1 1 0,1 1 0 0,-2 0-1 15,0 0 0-15,0-1 0 0,0 4-1 0,0-4 2 16,0 2-1-16,0 1 2 0,1 0 0 16,-1-1 2-16,0 2 1 0,0 0-2 15,0-2-1-15,0 2 0 0,0 0 1 0,0 0-2 16,0 0-2-16,0-1 2 0,0 1 0 15,0-1 2-15,1-1-3 0,-1 2 2 0,2-1 1 16,-2 0 0-16,0 0 0 0,0-1-1 16,1 1 2-16,-1 1 0 0,0-1-2 15,0 1-2-15,0-1 2 0,0-1 1 0,0 2-2 16,0-1 1-16,0 1 1 0,0 0 4 15,0 0-2-15,0 0-3 0,0 0 2 0,0 1-3 16,0-1 1-16,1 0-4 0,-1 0 4 16,2-2 1-16,-1-2-1 0,-1 1 1 15,2 0 0-15,-1-1-1 0,-1 2 0 0,1 1-2 16,1-2 0-16,-2 0 2 0,0 1 1 15,0 0 1-15,0 0-2 0,0 1-3 0,0 0 2 16,0-1 1-16,0 2 0 0,0 0 3 16,0 0 3-16,1-2 6 0,-1 0 2 15,0 2 5-15,0 0-1 0,0-2-1 0,1 1 0 16,-1 0-4-16,0-2-3 0,2 1-6 15,-2-1 0-15,0 2-3 0,0-1-3 0,1-1 2 16,-1 2 1-16,2 0 0 0,-2-1-1 16,0 0 0-16,0 1 0 0,0-1 1 15,0 1-1-15,0 0 1 0,0-1 1 0,0 2 1 16,0 0-2-16,0-2-1 0,0 1-1 15,1 1 2-15,-1 0-2 0,0-1-1 0,0 1 1 16,0 0 1-16,0 0-1 0,1-2 1 16,-1 1 1-16,2 1 0 0,-2 0 0 15,1-1-2-15,-1-1 1 0,0 2-1 0,0-2 1 16,0 1-2-16,0 0 2 0,0-1 2 15,0 2-2-15,0 0-1 0,0 0-2 0,0 0 3 16,0 0-2-16,0-1-2 0,0 1 3 16,0 0-2-16,1 0 1 0,-1 0 0 15,0 0 0-15,0 0 0 0,0 0-1 0,0 0 0 16,0 0 1-16,2 0 0 0,-2 0 0 15,0 0-1-15,0 0 0 0,0 0 1 0,0 0-1 16,0 0 1-16,0 0-4 0,0 0 2 16,0 0 1-16,0 0 1 0,0 0 0 15,0 0 1-15,0 0 1 0,0 0 4 0,0 0-4 16,0 0 1-16,0 0-1 0,0 0 0 15,1 0 0-15,-1 0-4 0,0 0 3 0,0 0-1 16,0 0 0-16,0 0-1 0,0 0 1 16,0 0 1-16,0 0 0 0,0 0-2 15,0 0 1-15,0 0 2 0,0 0 0 16,0 0 1-16,0 0-2 0,0 0 2 0,0 0-1 15,0 0 0-15,2 0 2 0,-2 0-3 0,0 0 3 16,0 0-1-16,0 0 1 0,0 0-2 16,0 0-1-16,0 0 0 0,0 1-1 15,0-1 0-15,0 0-1 0,0 0 1 0,0 0 2 16,0 0-1-16,0 0-1 0,0 0 1 15,0 0 1-15,0 0 0 0,0 0 0 0,0 0-1 16,0 2 1-16,0-2-2 0,0 0-1 16,0 0 0-16,0 0-1 0,0 0 0 15,0 0 1-15,0 0 0 0,0 0 2 0,0 1-2 16,0-1 1-16,1 1 1 0,-1 1 1 15,3-2 2-15,-2 3-1 0,2 0 5 0,0-2-4 16,-1 2 2-16,1 0-2 0,0 1-1 16,1 0-1-16,0-1-1 0,-1 2 1 15,1 0 1-15,1-1-2 0,0 1 2 0,-1 0-1 16,0 0 3-16,0 0 0 0,0 0-3 15,0 0 3-15,0 1-1 0,2 0 0 0,-2-2-3 16,0 1 1-16,0 0 0 0,2 0-1 16,-2 0 3-16,-1 0-2 0,1 2 3 15,-2-4-2-15,1 4 0 0,0-5 0 0,0-1-4 16,-1 3 2-16,1-2 3 0,-1 2 0 15,0-2 0-15,0 1-1 0,-1 1 1 0,2-1 0 16,-2 0-6-16,1 0 2 0,0 0-1 16,1 1 3-16,0-1 0 0,0 1 0 15,-1-2 5-15,2 2 0 0,-1-1-3 0,1 0 0 16,-1 1-2-16,1-2 1 0,-1 2-2 15,1-2 0-15,0 2 1 0,0-1-2 0,-1 1 2 16,1 2-2-16,0-3-4 0,-1 0 2 16,1 1 2-16,-1 2 2 0,1-2-1 0,-1-1 1 15,1 1 2-15,0-1-2 0,-1 3-1 16,1-2 1-16,1 1-1 0,0-1 4 0,0 1-1 15,1 0-2-15,-2 0-2 0,1 0 2 16,1 1 0-16,-1-3-3 0,1 2 2 16,-1 0 1-16,-1 0 2 0,0-1 0 0,1-2 0 15,-1 2 0-15,0-2-2 0,-1 1 0 16,-1-1-1-16,0 1-1 0,0 0 1 0,1 0 0 15,1 0 1-15,-1 1 2 0,1-1-1 16,0 0 1-16,-1 1-2 0,1-1 1 16,-1 0-3-16,1 0-1 0,0 0 0 0,-1 1 0 15,1-2 2-15,-1 2-2 0,1-2 5 16,-1 2 0-16,1-1 1 0,-1 0-3 0,-1 1 0 15,1-1 2-15,0 0-2 0,0 0 2 16,-1 1-4-16,1-1 0 0,0 0 2 16,0 1 0-16,-1-2 0 0,1-1 0 0,0 2 6 15,0-1-3-15,-1 0 0 0,1 1-1 16,0 2-1-16,0-2-2 0,-1-1-1 0,1 0 1 15,0 1-1-15,1 0 0 0,-1-1 0 16,1 0 3-16,-1 1-2 0,1 0 0 16,0 1 1-16,-3-1-1 0,3 0 1 0,0-1-2 15,-1 2 2-15,1-2-3 0,-1 2 2 16,1 0 1-16,0-2 0 0,0 2 0 0,2-2-1 15,-2 2 5-15,2-1-4 0,-2-1 0 16,0 0 0-16,0 2 2 0,0-1 0 16,0 0 1-16,-1-1-1 0,1 0 2 0,-1 0-3 15,1 2-1-15,-1-4 1 0,-1 3-1 16,1 0 0-16,0-1 0 0,0 0-1 0,-1 1 1 15,3 0 0-15,-3-2 0 0,2 2-2 16,1 0 1-16,-1 1-6 0,1-2 1 16,-2 3 2-16,1-4 3 0,0 3 1 0,-1-2 0 15,1 1 7-15,0-2-4 0,-1 2 0 16,0 0-2-16,-2-1 1 0,2 0 2 0,0 0-3 15,-1 0 2-15,1 0 1 0,0-2-2 16,-2 3-1-16,2-2 0 0,-2 1 1 16,1-1-2-16,-1 0-2 0,0 1 0 0,1-2 0 15,-1 0-2-15,1 2 0 0,0-1 0 16,0 0 3-16,-1 1 1 0,2-1 0 0,0 1-1 15,-1 1 2-15,1-2-1 0,0 2-1 16,0-1 1-16,-1-1 0 0,1 2 0 16,0-1-1-16,0-1 3 0,-1 2 1 0,1-2 0 15,0 1-2-15,0-2 2 0,-1 2-1 0,1 0 1 16,-2-2 1-16,2 3-4 0,-1-2 1 15,-1 1-1-15,0-2 0 0,2 0 0 0,-2 0-3 16,1 2 3-16,1 0 1 0,-2-2 1 16,0 0-2-16,1 0-1 0,0 2 2 15,-2-1-1-15,3-1 0 0,-3 1 0 0,2 1 0 16,-1-2 0-16,0 1 1 0,1-1 1 15,-2 0-4-15,1 0 2 0,-1 1 2 0,1-1-2 16,1 1 0-16,-2-1-1 0,0 0 3 16,1 0 0-16,-1 0-1 0,2 0 0 15,-2 0-1-15,0 0 0 0,0 0-1 16,0 1-2-16,0-1-1 0,1 2 2 0,-1-2 2 15,0 0 2-15,0 0 0 0,1 0 0 0,-1 0-1 16,0 0-1-16,0 0-1 0,2 0-2 16,-1 0 2-16,-1 0 1 0,1 0 4 15,-1 0-1-15,2 0-2 0,-1 0 3 0,-1 0-1 16,2-2-1-16,-1 2 0 0,-1-1 1 15,1 1 3-15,1-1-2 0,-2 0 3 0,1 1 3 16,0-1 0-16,2-2 0 0,-1 0 0 16,-1 3 2-16,0-4 0 0,2 2 2 15,-2 1-1-15,1-2 2 0,1 3 1 0,-2-4-1 16,0 2 2-16,1 1-6 0,0-2 2 15,0 1-1-15,-1 0-1 0,2-1 0 0,0 1 0 16,-1-2 2-16,3 0-1 0,-3 0-1 16,2 0-1-16,-1 1 2 0,1-2-2 15,0 0 1-15,1 0 1 0,-1 0 1 0,0 0-1 16,-1 0-1-16,1-1 1 0,-2 1 1 15,3 0-3-15,-3 0 2 0,1 1 4 16,0 1 6-16,0-1 5 0,-1-2 7 0,0 4 9 16,-1-2-1-16,2 0-1 0,-2 1 1 15,2-2-11-15,0 1-8 0,-2 0-4 0,2 1-5 16,0-1-1-16,-1-1-9 0,1 1 1 15,0 1-4-15,0-1 4 0,-2-2 2 16,2 2-4-16,-1-2 5 0,1 2 5 0,0-2 4 16,0 3 0-16,-1-2 4 0,1 0 6 15,-1 0 0-15,0 0 2 0,1 0 3 0,-2 2-3 16,1-3-4-16,-1 2-2 0,2-2-2 15,0 2-2-15,-1-2-3 0,3 2-1 16,-3-3-3-16,2 2-1 0,1-1 0 0,-3 1-1 16,2 0-1-16,1-2 4 0,-1 3 3 15,0-2 2-15,0 2 2 0,0-1 1 0,0-2 0 16,2 1-1-16,-1 0-1 0,1 0-2 15,-1-1-2-15,1 1-1 0,-2-1-1 16,1 0 0-16,0 0-1 0,-1 1 2 0,1 0 0 16,-1 0 1-16,0-1 0 0,1 1 1 15,-1 1 3-15,0-3 4 0,0 4 0 0,-1-2 1 16,1-1-1-16,1 1-2 0,-1 0-1 15,-1 0-7-15,1-1 0 0,0 0-2 16,-1 1-1-16,1 0-1 0,-1 0-1 0,1 1 0 16,-1-1-2-16,0 1-2 0,-1 0 0 15,1-1 2-15,1 0 1 0,-1 0 2 0,1-1 4 16,0 0 5-16,0 1 2 0,1-2 1 0,-1-1 0 15,1 1 0-15,1-2-3 0,-1 0-2 16,-1 2-3-16,0 0-1 0,2 1-4 16,-2-2-2-16,2 2 0 0,-2-1 0 0,0 1 1 15,0 0-1-15,0 1 1 0,-1 0 2 16,2-1-2-16,-2 0 1 0,1 1-1 0,-1 1 4 15,0 1-1-15,-1-2 1 0,1 2-1 16,0 0 0-16,-2 0-3 0,2-1-1 16,0 0-4-16,0 0 0 0,1 1 0 0,-2-1 1 15,3 1 1-15,-1-2 0 0,-2 3 3 16,0-3 0-16,2-1-1 0,-1 0 1 0,1 1-2 15,0 0 0-15,-1 0-1 0,1-1-1 16,0 1 1-16,-1 2-1 0,1-2 0 16,-1 0 1-16,1 0 2 0,0 1-4 0,0 2-1 15,-1-3 1-15,1 2 0 0,-1-2-2 16,1 3 1-16,0-1 2 0,-1 0 1 0,-1-1-3 15,2 2 1-15,-1-3 1 0,0 2 0 16,-2-2 1-16,2 2 0 0,1 0 3 16,-1-1 0-16,0-2 0 0,-1 3 0 0,1-1 5 15,0-2 0-15,1 1-4 0,-1 0-1 16,1-1-1-16,0 1-1 0,-1 2-6 0,-2-3 1 15,3 1 1-15,0 0-1 0,2 0 1 16,-2-2 1-16,2 0-3 0,-1 1-1 0,1 0 1 16,-1 1 2-16,1-4 1 0,0 2-1 15,0 1 6-15,1-3-2 0,-2 2-2 0,2-1-3 16,-1 0 1-16,-1 3-1 0,1-1-4 15,-2 1 1-15,1 0 2 0,-1-1 1 16,-1 1-1-16,1 2 1 0,-1-1 3 0,0 0 1 16,0 0 3-16,-1 1-1 0,1 1 3 15,0-2-3-15,0 0 1 0,-1 0 0 0,0 0-2 16,2-1 2-16,0 0 1 0,-1 0 0 15,1 0 0-15,-1 0 1 0,2 0 0 16,-1-2-1-16,0 2-3 0,0 1-1 0,1-1-1 16,-3 0 0-16,2 0 3 0,1 2-3 15,-3-2 2-15,1 2-1 0,0 1 1 0,-2 0-2 16,2 0-3-16,-2 0 0 0,1 2 2 15,-1-2 2-15,2 1 1 0,-2-1 4 16,1 1 0-16,0 0-1 0,0-1-1 0,-1 0 1 16,2 1-2-16,-3 0-2 0,1 0 2 15,-1 1-1-15,2-2 0 0,-1 3-1 0,-1-2-1 16,1 0 0-16,1 0 0 0,-2 1-1 15,1-2 2-15,0 0-1 0,1 2 4 16,-1-1-3-16,-1 1-1 0,2-2 2 0,-2 2-3 16,1 0 1-16,0 0-3 0,-1-2 3 15,3 2-2-15,-3-1 3 0,3-1-1 0,-2 2 0 16,1-3 0-16,0 2 1 0,0-1-2 15,-1 1-3-15,0-1 1 0,2 1 0 16,-1-2 0-16,-1 2 0 0,2-1 2 0,-3 0-1 16,1-1 1-16,-1 4 2 0,1-3-2 0,1 0-2 15,-2 2 0-15,1-2 0 0,1 3 2 16,-2-3-2-16,1 2 1 0,0-2 1 0,1 2-1 15,-1-1 1-15,0 0-1 0,1 1 2 16,-2-1-2-16,1 0-1 0,-1 1 0 16,2 0 1-16,-1-2 0 0,-1 2-1 0,1 0 0 15,1 1 2-15,-2-1-1 0,0 1-2 16,0-2-1-16,1 1 1 0,-1 1 1 0,0 0-1 15,0 0 1-15,0 0-1 0,0 0 1 16,0 0 0-16,0 0 0 0,0 0-1 16,0 0-4-16,0 0 5 0,0 0 0 0,0 0-1 15,0 0 0-15,0 0 0 0,0 0 4 16,0 0 0-16,0 0-1 0,0 0 0 0,0 0-2 15,0 0 2-15,0 0-1 0,0 0-3 16,0 0 2-16,0 0-1 0,0 0 1 16,0 0 0-16,0 0-1 0,0 0 2 0,0 0 0 15,0 0 1-15,0 0 0 0,0 0 0 16,0 0-1-16,0 0-1 0,0 0 1 0,0 0-1 15,0 0-1-15,0 0 1 0,0 0 1 16,0 0 4-16,0 0-2 0,0 0-2 16,0 0-1-16,0 0 0 0,0 0-1 0,0 0-5 15,0 0 2-15,0 0 3 0,0 0 2 16,0 0-1-16,0 0 1 0,0 0 3 0,0 0 0 15,0 0 0-15,0 0-3 0,0 0 0 16,0 0 0-16,0 0-1 0,0 0-1 16,0 0 1-16,0 0 0 0,0 0 0 0,0 0 1 15,0 0 1-15,0 0 1 0,0 0 2 16,0 0 3-16,0 0-2 0,0 0-2 0,0 0 0 15,0 0-2-15,0 0-4 0,0 0-2 16,0 0 4-16,0 0 3 0,0 0-1 16,0 0 0-16,0 0 5 0,0 0 0 0,0 0-3 15,0 0-3-15,0 0 5 0,0 0 2 16,0-1-1-16,-1 1 0 0,1 0 2 0,0 0 1 15,0 0-2-15,0 0-2 0,0 0-2 16,0 0-2-16,0 0-2 0,0 0-4 0,-2 0-4 16,1 0-14-16,1 0-25 0,-1 0-37 15,-1 0-77-15,1 0-142 0,-2 0-121 0,0-2-74 16,-2-2-94-16,-5 1-150 0,1 2-73 15,-4 1 64-15,-2 2 81 0,3 2 67 16,-2 1 105-16</inkml:trace>
        </inkml:traceGroup>
      </inkml:traceGroup>
    </inkml:traceGroup>
  </inkml:traceGroup>
</inkml:ink>
</file>

<file path=ppt/ink/ink1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5:44.3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86F7AFC-6F7D-445C-B605-001A533B0C88}" emma:medium="tactile" emma:mode="ink">
          <msink:context xmlns:msink="http://schemas.microsoft.com/ink/2010/main" type="writingRegion" rotatedBoundingBox="1371,4317 21019,2253 21353,5438 1706,7502"/>
        </emma:interpretation>
      </emma:emma>
    </inkml:annotationXML>
    <inkml:traceGroup>
      <inkml:annotationXML>
        <emma:emma xmlns:emma="http://www.w3.org/2003/04/emma" version="1.0">
          <emma:interpretation id="{211346AE-4388-4833-809D-89A35870FF7E}" emma:medium="tactile" emma:mode="ink">
            <msink:context xmlns:msink="http://schemas.microsoft.com/ink/2010/main" type="paragraph" rotatedBoundingBox="4497,3988 21019,2253 21224,4204 4702,5939" alignmentLevel="2"/>
          </emma:interpretation>
        </emma:emma>
      </inkml:annotationXML>
      <inkml:traceGroup>
        <inkml:annotationXML>
          <emma:emma xmlns:emma="http://www.w3.org/2003/04/emma" version="1.0">
            <emma:interpretation id="{46BB0410-2915-46E5-A5E1-C8FAFB352B63}" emma:medium="tactile" emma:mode="ink">
              <msink:context xmlns:msink="http://schemas.microsoft.com/ink/2010/main" type="line" rotatedBoundingBox="4497,3988 21019,2253 21224,4204 4702,5939"/>
            </emma:interpretation>
          </emma:emma>
        </inkml:annotationXML>
        <inkml:traceGroup>
          <inkml:annotationXML>
            <emma:emma xmlns:emma="http://www.w3.org/2003/04/emma" version="1.0">
              <emma:interpretation id="{36867B81-FEFD-4E1E-890B-A459C9512D64}" emma:medium="tactile" emma:mode="ink">
                <msink:context xmlns:msink="http://schemas.microsoft.com/ink/2010/main" type="inkWord" rotatedBoundingBox="4497,3988 8069,3613 8190,4761 4618,5136">
                  <msink:destinationLink direction="with" ref="{07B95162-7F92-4435-B6D7-D43920CF1C8E}"/>
                </msink:context>
              </emma:interpretation>
              <emma:one-of disjunction-type="recognition" id="oneOf0">
                <emma:interpretation id="interp0" emma:lang="" emma:confidence="1">
                  <emma:literal/>
                </emma:interpretation>
              </emma:one-of>
            </emma:emma>
          </inkml:annotationXML>
          <inkml:trace contextRef="#ctx0" brushRef="#br0">-5956-1580 275 0,'0'-25'462'16,"0"2"46"-16,0 1 30 0,-1 2-48 0,1 4-126 15,-1 3-62-15,1 3-1 0,-2 3 10 16,1 2 3-16,1 1-12 0,-2 4-16 16,2 1-34-16,2 4-36 0,-1 7-27 0,1 2-5 15,0 4 3-15,2 5-19 0,-1 3-26 16,3 3-38-16,-1 1-29 0,-1 4-25 0,2 0-20 15,-1 0-11-15,2 4-9 0,-1-3-5 16,1 2-3-16,-2-5-6 0,1-1-26 0,-1-4-78 16,-1-2-149-16,0-4-124 0,2-6-104 15,-3-3-213-15,-2-5-156 0,0-6-16 0,-1-2 98 16,2-8 96-16,-4-1 91 0</inkml:trace>
          <inkml:trace contextRef="#ctx0" brushRef="#br0" timeOffset="546.0311">-5583-1524 49 0,'-3'5'336'0,"-1"2"84"0,0 2 62 16,-1 1-38-16,-2 1-56 0,1 0-52 0,-1 3-47 15,3-1-16-15,-1 2 14 0,2 0 21 16,0-1 31-16,3 3 4 0,2-3-18 0,0 0-49 15,2-1-66-15,2 0-54 0,1-5-54 16,2 0-34-16,4-2-25 0,2-3-15 16,3-3-9-16,1-3-9 0,3-5-4 0,0 1-4 15,0-3-3-15,-3-3-1 0,-1 1-2 16,-1-2 1-16,-4 2-1 0,0 1 4 0,-5 1 10 15,-1 0 16-15,-3 2 22 0,-1 3 17 16,0 2 8-16,-1 0 6 0,-2 3 3 16,0 0 0-16,0 4-5 0,-1 1-5 0,0 2-1 15,1 3-2-15,-2 0-10 0,1 3-13 16,1-1-17-16,1 1-9 0,1 1-6 0,-1 3-7 15,0-2-2-15,2 0-3 0,0-1-5 16,1-1-17-16,-1-1-30 0,2-2-59 0,-1-1-110 16,0-2-143-16,2-3-100 0,-1-2-97 15,2-4-149-15,0-5-125 0,0-2 13 0,0-1 91 16,1-2 77-16,-1-2 97 0</inkml:trace>
          <inkml:trace contextRef="#ctx0" brushRef="#br0" timeOffset="849.0486">-5246-1413 42 0,'0'-9'381'0,"1"2"78"15,1-2 52-15,-2 3-13 0,1-1-70 16,0 3-62-16,1-2-31 0,-1 2 5 0,3 4 14 15,0 0 26-15,2 0 7 0,1 0-19 0,1 6-40 16,0-1-56-16,3 2-49 0,0 1-46 16,2 2-40-16,-1-1-29 0,0 4-25 15,1-2-17-15,-2 2-14 0,0-1-11 0,-2 0-6 16,1 2-10-16,-3-1-13 0,-2-1-4 15,0 1-3-15,-1-4 0 0,-2 3-3 0,0-3 3 16,-1-3 2-16,1-1 0 0,-2-2 0 16,0-2-1-16,-2-4 2 0,1 0-1 15,-2-6-1-15,0-1-6 0,1-3-2 0,-1-2-1 16,0 1-8-16,2-6-9 0,-1 3-14 15,1-1-19-15,2 0-25 0,1 2-45 0,-1 2-63 16,2 1-110-16,0 3-103 0,3-2-63 16,3 2-96-16,-1 3-134 0,3 1-87 0,1-1 35 15,3 4 74-15,5-1 59 0,2 2 111 16</inkml:trace>
          <inkml:trace contextRef="#ctx0" brushRef="#br0" timeOffset="1213.0693">-4754-1432 276 0,'-5'5'395'0,"2"-1"57"16,0-1 28-16,2-3-74 0,1 2-87 16,1-2-50-16,2 0 0 0,3 0 2 0,0-2-5 15,4 2-6-15,2-3-17 0,4-1-35 16,0-1-57-16,3-1-59 0,-1-1-39 0,1-3-25 15,-2 0-8-15,-2-2-3 0,-1 0-7 0,-3 1-1 16,-4-1 18-16,-2-2 25 0,-2 4 30 16,-3 0 33-16,-1 1 26 0,-4-1 22 15,-1 2-1-15,-3 2-12 0,0 1-19 16,-4 2-27-16,1 1-19 0,-2 4-13 0,0-2-13 15,2 7-10-15,-3 0-6 0,3 2-4 0,-2 4-6 16,3 0-5-16,0 3-7 0,3 2-6 16,1-2-6-16,0 3-6 0,4 1 0 15,0 0-2-15,5-1-1 0,2 1-2 0,1-1-5 16,5 1-27-16,1-1-55 0,4-3-97 15,3 0-130-15,1 0-97 0,5-6-114 0,-1-3-171 16,0-2-111-16,2-4 7 0,0-1 86 16,1-4 72-16,1 1 107 0</inkml:trace>
          <inkml:trace contextRef="#ctx0" brushRef="#br0" timeOffset="1597.0913">-4175-1545 37 0,'2'-4'298'0,"0"-1"69"16,1-1 49-16,0-1-18 0,0 0-37 16,-1 1-43-16,0-1-43 0,-1-1-38 0,-1 2-30 15,-1 1-12-15,-2-1 14 0,0 2 13 16,0 1-7-16,-2 1-24 0,-1 1-20 0,0-1-39 15,-3 4-48-15,1-1-39 0,-2 4-20 16,2 0-8-16,0 3 2 0,1 2 15 16,0 3 10-16,3 0 17 0,3 1 38 0,1 0 42 15,2 3 27-15,3-1 16 0,1-2 8 16,3 3 3-16,-1 0-31 0,3-2-32 0,0 1-29 15,1-2-30-15,2 1-20 0,-2 0-16 16,-1-3-10-16,-2 2-6 0,-4-2-6 16,-3 0-1-16,-4-1-1 0,-3-1 1 0,-4 1-3 15,-4-2-4-15,-4-1-9 0,-3 2-23 16,-4-4-50-16,-1-1-127 0,-1-1-147 0,2-2-115 15,-1-2-233-15,1-2-171 0,4-1-54 16,-1-1 69-16,6-1 119 0,1 2 103 16,6-4 230-16</inkml:trace>
          <inkml:trace contextRef="#ctx0" brushRef="#br0" timeOffset="-768.0439">-7089-1259 90 0,'-4'10'407'0,"1"-2"53"15,1 0 37-15,0-4 5 0,1 0-141 16,2-2-124-16,3-2-72 0,5 0-42 15,0 0-28-15,5-4-19 0,2-2-13 0,4 0-6 16,0-1-14-16,2-3-13 0,0-2-9 16,0-2-4-16,0-2-9 0,-2 2-5 0,-4-1 0 15,-2-3 13-15,-4 4 23 0,-4-1 29 16,-3-1 44-16,-3 3 53 0,-1 0 44 15,-6 3 33-15,-1-1 21 0,-5 3-1 0,1 2-14 16,-3 2-27-16,-3 2-25 0,-1 4-25 16,1 2-26-16,-3 3-17 0,3 4-12 0,-1 2-18 15,2 3-15-15,1 1-14 0,4 4-13 16,-1 0-13-16,4 2-13 0,3 1-7 0,2 0-6 15,1-1-6-15,6 1-7 0,1-3 0 16,4 1-2-16,5-3-5 0,2 1-15 0,1-2-28 16,5-4-54-16,4-2-126 0,2-5-133 15,4 1-88-15,3-6-56 0,4-3-90 16,2-3-170-16,-1-2 3 0,-1-2 69 0,-1 1 57 15,-1-3 52-15,-1 0 108 0</inkml:trace>
          <inkml:trace contextRef="#ctx0" brushRef="#br0" timeOffset="-1354.0773">-7646-1603 77 0,'0'-9'420'0,"2"-1"58"0,-2-2 38 16,0 1 23-16,0 1-165 0,0 0-123 16,0 1-63-16,0 3-30 0,-2 3-16 0,1-1-9 15,1 2-8-15,-1 2 18 0,2 2 37 16,0 2 39-16,2 5 47 0,3 3 44 15,0 4 34-15,1 4-3 0,2 3-31 0,-1 5-44 16,1 3-50-16,1 4-45 0,1 3-41 16,0 4-29-16,-1 0-24 0,-1 2-16 0,1-1-11 15,0 1-7-15,-4-3-2 0,3-1-4 16,-4-4-4-16,-1-2-6 0,-1-4-4 15,0-4-3-15,0-4-4 0,-2-3-2 0,-1-5 6 16,0-2 8-16,0-3 12 0,0-4 9 16,0-3 2-16,-1-3 1 0,-2-5-6 0,-3-5-10 15,2-6-12-15,-3-3-11 0,0-3-5 16,1-5-5-16,-3-3-2 0,1-3-1 15,0-4-1-15,0 0-1 0,1-4-1 0,-3 1 1 16,2-2 4-16,1 0-1 0,-1-1 3 16,1 2-2-16,1-2 0 0,2 2-1 0,0 1-1 15,3 0 2-15,1 1 2 0,2 1-1 16,3 0 1-16,3 4 2 0,0-2-2 15,3 3-4-15,1 0-1 0,5 3 1 0,2-1 1 16,2 3-3-16,1 5 0 0,3 0-1 16,-3 5 1-16,1 3-4 0,0 4-7 0,-2 1-4 15,1 8-8-15,-1 2-14 0,-2 5-20 16,-1 3-33-16,-3 5-41 0,-1 4-54 15,-5 4-81-15,-1 2-137 0,-3 1-104 0,-3 3-46 16,-3 1-132-16,-3-2-150 0,-2 0-19 16,-2 0 92-16,0 0 91 0,0-2 67 0,-2 1 168 15</inkml:trace>
          <inkml:trace contextRef="#ctx0" brushRef="#br0" timeOffset="-1150.0658">-7672-1300 392 0,'-14'16'475'15,"2"-4"36"-15,1-2 21 0,3-3-101 16,0-2-172-16,3-1-100 0,4-3-55 0,2-1-29 16,8-1-20-16,3-2-13 0,7-1-14 0,3-3-11 15,6-1-14-15,5-1-15 0,1 0-21 16,5-3-56-16,-4 0-118 0,1 0-179 15,-3-2-88-15,-1 1-43 0,-1 3-7 0,-2 0 40 16</inkml:trace>
          <inkml:trace contextRef="#ctx0" brushRef="#br0" timeOffset="-216.0123">-6317-1331 177 0,'-4'-2'388'16,"2"-1"50"-16,1 0 36 0,-1-1-60 0,2-2-99 15,0 3-89-15,2-2-62 0,-1-1-44 16,-1 1-28-16,2 0-18 0,-1 0-14 0,-1 0 1 16,0 1 10-16,0 1 21 0,0-1 26 15,0 0 29-15,-1 2 39 0,-1-1 32 16,1-1 27-16,-1 1 15 0,1 0 2 0,0-1-3 15,-2 1-14-15,2 1-22 0,-2 0-29 0,0-1-31 16,-1 1-29-16,0 1-33 0,-2-1-30 16,-1 1-21-16,2 1-19 0,-2 1-12 0,-1 1-11 15,-2 1-1-15,-1 2-3 0,-3 3-3 16,-1 3-1-16,-1 2 0 0,-1 1 1 15,1 3 1-15,-2 1 1 0,1 2-1 0,2 1 2 16,2 1-3-16,0-3 0 0,4 1 3 16,2-1-2-16,1-3-1 0,5-2 2 0,2-2 1 15,5-2 2-15,3-3-6 0,6-5 4 16,3-4-1-16,4-3-4 0,2-4-3 15,-1-2-1-15,0-4 1 0,-2-1-4 0,0 0 3 16,-3-1 3-16,-3 1 2 0,-3 1 1 16,-2 2 3-16,-2 3 0 0,-3 2 1 0,0 3-2 15,-3 1 0-15,0 3-2 0,-1 3 1 16,0 5 5-16,-1 4 3 0,0 3 4 0,0 2 4 15,2 1 1-15,-1 3-4 0,2-1-2 16,1 1-5-16,0-2-4 0,2 1-2 16,1-4 0-16,4 0-3 0,0-3-17 0,4-2-43 15,3-3-111-15,4-5-159 0,2-5-110 16,4-6-136-16,-2-5-194 0,-1-5-109 15,-2-3 28-15,-4-1 117 0,1-6 85 0,-5-4 125 16</inkml:trace>
          <inkml:trace contextRef="#ctx0" brushRef="#br0" timeOffset="209.012">-6005-1437 307 0,'-7'-2'475'16,"1"-1"45"-16,4 0 33 0,-2 0-49 0,2 0-130 16,1 1-83-16,1 1-21 0,3 0 1 15,2-1-5-15,3 1-23 0,6 0-39 0,3-1-44 16,3-2-60-16,5 4-67 0,0-4-96 15,2 0-89-15,1 0-67 0,1-1-69 0,0 0-132 16,-2 0-165-16,-2 0-42 0,-3 2 15 16,-2-1 27-16,1 0 44 0,-2 2 125 15</inkml:trace>
        </inkml:traceGroup>
        <inkml:traceGroup>
          <inkml:annotationXML>
            <emma:emma xmlns:emma="http://www.w3.org/2003/04/emma" version="1.0">
              <emma:interpretation id="{CADE21CF-D669-49B8-AC94-6F5DBDF6354E}" emma:medium="tactile" emma:mode="ink">
                <msink:context xmlns:msink="http://schemas.microsoft.com/ink/2010/main" type="inkWord" rotatedBoundingBox="9103,3793 9409,3761 9545,5059 9239,5091"/>
              </emma:interpretation>
              <emma:one-of disjunction-type="recognition" id="oneOf1">
                <emma:interpretation id="interp1" emma:lang="" emma:confidence="1">
                  <emma:literal/>
                </emma:interpretation>
              </emma:one-of>
            </emma:emma>
          </inkml:annotationXML>
          <inkml:trace contextRef="#ctx0" brushRef="#br0" timeOffset="2186.1251">-3135-1838 203 0,'-10'-22'469'0,"1"-4"49"0,-1-1 35 0,2-3 31 15,1-3-139-15,1 0-57 0,4-1-19 16,2 1-1-16,4 0-5 0,3 5-46 0,2 0-48 16,4 3-87-16,2 4-69 0,4 2-46 15,2 6-30-15,2 3-19 0,2 4-12 0,1 4-5 16,0 4-4-16,-1 7-1 0,0 1-2 15,-5 5 4-15,-3 2 2 0,-5 5 2 16,-4 3 0-16,-5 5 3 0,-6 1 2 0,-5 3 0 16,-4 2 0-16,-3 1-1 0,-3 1 0 15,-2-1-1-15,1-1-2 0,-2 0-2 0,4-2 3 16,0 1 2-16,2-5-3 0,1 0 1 15,3-2-2-15,2-3 0 0,2 1-3 16,3-3-4-16,1-1-14 0,3 0-59 0,3-2-85 16,1-2-87-16,1-1-62 0,5-1-54 15,1 0-101-15,-2-3-91 0,1 0-66 0,1 0 5 16,0-1 21-16,1 1 33 0,1 4 105 15</inkml:trace>
          <inkml:trace contextRef="#ctx0" brushRef="#br0" timeOffset="2496.1427">-2947-1085 261 0,'-5'13'397'0,"1"0"66"15,1 0 17-15,0 0-66 0,3-1-72 16,-1 1-74-16,1-3-60 0,1-1-41 0,2-1-7 15,1 0-3-15,2-3-6 0,2 0 14 16,0-2 27-16,3-3 12 0,1-3-14 16,1-2-12-16,1-1-3 0,-1-2-22 0,0-1-9 15,-2-1 8-15,-3 3 20 0,-1-2 18 16,-3 3 15-16,-1 1 9 0,-3 0-22 0,0 2-37 15,-4-1-40-15,-2 1-36 0,-2 2-29 16,-2 1-22-16,-2 1-23 0,-2 2-37 16,2 1-63-16,1-1-162 0,0 0-153 0,4-3-202 15,-1 0-241-15,3-2-105 0,1 1-11 16,3 0 122-16,4-1 132 0,2-1 192 0</inkml:trace>
        </inkml:traceGroup>
        <inkml:traceGroup>
          <inkml:annotationXML>
            <emma:emma xmlns:emma="http://www.w3.org/2003/04/emma" version="1.0">
              <emma:interpretation id="{1E111C67-06D4-4469-9AC1-1EB243AEA736}" emma:medium="tactile" emma:mode="ink">
                <msink:context xmlns:msink="http://schemas.microsoft.com/ink/2010/main" type="inkWord" rotatedBoundingBox="12608,3594 14885,3355 14969,4158 12692,4398">
                  <msink:destinationLink direction="with" ref="{E3A38E41-C333-441F-A701-186933F0284D}"/>
                </msink:context>
              </emma:interpretation>
            </emma:emma>
          </inkml:annotationXML>
          <inkml:trace contextRef="#ctx0" brushRef="#br0" timeOffset="40433.3127">301-2385 241 0,'2'-10'459'0,"1"2"44"16,-1-2 30-16,1 3-22 0,0 1-175 0,-2-1-100 15,1 2-52-15,-1 3-25 0,0-1-17 16,-1 2-17-16,2 2 17 0,-1 2 58 0,2 1 43 16,1 6 30-16,0 3 26 0,0 5 19 15,2 4-29-15,-1 4-78 0,-1 4-60 16,0 5-46-16,-1 5-38 0,0 4-26 0,-3 4-13 15,0 2-12-15,1 1-6 0,1-1-3 16,0-1-2-16,3-6-1 0,1-3-4 0,3-2 1 16,-1-5-1-16,3-4 0 0,0-3 2 15,4-5 1-15,0-4 0 0,4-3 4 16,3-2 0-16,3-6 2 0,4-2-3 0,1-2 0 15,2-2-1-15,1-1-2 0,-3-2-2 16,-1 1-2-16,-1-1 1 0,-2 0-2 0,-4 0 1 16,-4 0-1-16,-2 3 1 0,-4-4 3 15,-2 2 0-15,-2 2 3 0,-2-2-2 16,-2 0 2-16,-1 2-1 0,-1 0-5 0,0 0-5 15,-1-2-25-15,-1 1-70 0,0-3-129 16,0 1-116-16,2-3-74 0,-1-1-91 0,2-2-150 16,-2-1-99-16,3-1 36 0,0-1 67 15,2-1 50-15,2-1 83 0</inkml:trace>
          <inkml:trace contextRef="#ctx0" brushRef="#br0" timeOffset="40826.335">1116-2166 88 0,'1'-7'455'0,"-1"5"66"0,-3-2 51 16,0 3 48-16,1 0-113 0,-1 0-114 16,2 1-56-16,-2 1-27 0,0 1-3 0,-1 2 7 15,1 2-17-15,-2 3-33 0,1 1-24 16,-1 3-24-16,3 3-40 0,-1 0-49 15,2 3-42-15,-1 1-28 0,4 2-24 0,0 1-13 16,4-1-6-16,1 1-5 0,2-4-3 16,1 0-3-16,2-4-2 0,1-4 1 0,-1-2 1 15,2-5-2-15,-2-4 1 0,3-5 0 16,-1-5 0-16,0-4-2 0,-3-3-4 15,0-4 1-15,-3-1-1 0,-2 0 2 0,-2-2-1 16,-2 1 2-16,0 1 0 0,-4-1 2 16,0 4 2-16,-1-1-2 0,-3 2-1 0,0 4 0 15,-1 2 3-15,-2 2-2 0,3 1-1 16,-4 2 0-16,0 2-1 0,1 1-3 0,-1 3-9 15,0 0-22-15,1 1-49 0,1 1-95 16,2-1-124-16,1 1-90 0,0-1-53 0,5 2-55 16,0-2-100-16,2 0-86 0,2 4 31 15,4-4 42-15,2 2 34 0,5 0 63 16</inkml:trace>
          <inkml:trace contextRef="#ctx0" brushRef="#br0" timeOffset="41455.371">1857-2163 294 0,'1'-3'408'0,"2"2"59"0,-3-1-2 0,1 1-59 16,-1 0-85-16,0-1-71 0,-1 0-42 15,-1-2-4-15,0 2 33 0,-1-3 52 0,-3 0 42 16,2 0 24-16,-3 0 4 0,1-2-19 16,-3 1-49-16,1 2-54 0,0 0-46 15,-2 0-34-15,1 0-31 0,-2 3-28 0,-2-2-25 16,1 3-20-16,-3 3-16 0,0 1-11 15,-5 2-12-15,1 3-7 0,-2 2-2 0,1-1-4 16,-2 5 0-16,0-2-4 0,1 5 0 16,3 0-1-16,3-1-6 0,3 1-8 0,4-1-15 15,2-2-21-15,5 0-16 0,3-1-15 16,7-3-17-16,4 0-24 0,8-4-29 0,5-3-18 15,6-5-9-15,5-3 1 0,0-2 14 16,2-3 28-16,-5-2 40 0,-2-1 44 0,-6-1 26 16,-4-2 18-16,-4-1 16 0,-5 3 33 15,-2-3 52-15,-2 4 45 0,-5-1 47 16,0 2 35-16,-3 1 26 0,-1 1 0 0,-3 2-28 15,2-1-35-15,-2 4-39 0,1 0-34 16,-1 0-29-16,0 2-26 0,0 2-21 0,1 0-16 16,0 1-9-16,-1 2-6 0,1 5-3 15,-1 3 0-15,3 3 0 0,1 4 1 16,3 0 0-16,2 5-2 0,2-1-3 0,2 3-9 15,1 0-17-15,3-1-32 0,-1-4-46 16,2 2-96-16,-1-2-135 0,0-4-104 16,-2-3-57-16,2-5-93 0,-3-3-184 0,0-5-25 15,-4-3 69-15,0-4 77 0,-2-2 56 16,0-5 116-16</inkml:trace>
          <inkml:trace contextRef="#ctx0" brushRef="#br0" timeOffset="41887.3958">2132-2247 201 0,'4'-4'462'0,"1"2"44"0,0 0 26 16,-1 1-7-16,0 1-200 0,-1 3-120 0,1-1-48 16,0 3 11-16,1 1 70 0,1 4 71 15,-1 0 53-15,2 2 41 0,1 1 17 0,-1 2-13 16,3 2-64-16,-2-1-64 0,-1 1-57 15,1 1-56-15,-2-1-47 0,-1 2-39 0,-1-3-29 16,1 0-20-16,-3-2-11 0,1-2-6 16,-3 1-2-16,1-4-5 0,-1-2 0 15,-1 0-2-15,0-1 1 0,-1-6-1 0,-2 0-2 16,0-2 1-16,-1-6-2 0,-2-2-2 15,-2-6-7-15,1-2-1 0,-1-6-3 0,2-3-6 16,1-4-3-16,3 2 0 0,2-3 2 16,2 4-1-16,5-1 1 0,2 4 2 15,3 1 3-15,2 3 2 0,2 3 2 0,3 2 3 16,2 4 1-16,2 2 3 0,2 4 0 15,-1 5 0-15,2 5 2 0,1 3 1 0,0 5 1 16,1 8 1-16,2 3-1 0,0 5 1 16,-1 4-1-16,-4 3-2 0,-2-2 1 15,-4 5 1-15,-4-3-3 0,-4-2 0 0,-3 1-27 16,-5-4-64-16,-2-3-161 0,-2-4-157 15,-1-5-162-15,-3-6-266 0,-1-5-114 0,-1-3-13 16,0-4 122-16,0-4 134 0,1-2 155 16</inkml:trace>
        </inkml:traceGroup>
        <inkml:traceGroup>
          <inkml:annotationXML>
            <emma:emma xmlns:emma="http://www.w3.org/2003/04/emma" version="1.0">
              <emma:interpretation id="{BE3E6230-BEA9-49D3-89A7-DF095585F9C8}" emma:medium="tactile" emma:mode="ink">
                <msink:context xmlns:msink="http://schemas.microsoft.com/ink/2010/main" type="inkWord" rotatedBoundingBox="15867,3144 19729,2738 19801,3419 15938,3825">
                  <msink:destinationLink direction="with" ref="{E3A38E41-C333-441F-A701-186933F0284D}"/>
                </msink:context>
              </emma:interpretation>
              <emma:one-of disjunction-type="recognition" id="oneOf2">
                <emma:interpretation id="interp2" emma:lang="" emma:confidence="1">
                  <emma:literal/>
                </emma:interpretation>
              </emma:one-of>
            </emma:emma>
          </inkml:annotationXML>
          <inkml:trace contextRef="#ctx0" brushRef="#br0" timeOffset="45177.584">6371-2751 246 0,'13'5'405'0,"-1"-1"52"0,2-1 42 15,-2 0-72-15,1 1-120 0,-1-1-85 0,0-1-51 16,1-1-42-16,-1-1-30 0,2-3-19 15,0 1-14-15,-1-2-10 0,1 0-11 0,1-3-10 16,-2-2-10-16,0 0-9 0,1-1-4 16,-1-2-1-16,-4 1 11 0,2-3 23 15,-4 2 55-15,-1 0 65 0,-4-2 61 0,0 1 52 16,-2 1 27-16,-2-1 10 0,-3 4-24 15,-2-1-45-15,-3 4-50 0,-2 2-48 0,-3 1-34 16,-3 4-29-16,-5 3-23 0,-1 4-6 16,-2 4 3-16,-1 4 8 0,-1 1 5 15,1 5-4-15,2 0-4 0,4 1-15 0,3 1-11 16,6 0-12-16,6 0-11 0,6 0-2 15,6-4-3-15,8 2 3 0,8-5-5 0,8-1 0 16,8-6-1-16,9-4-6 0,8-6-17 16,4-4-26-16,3-5-25 0,1-5-27 15,-3-3-17-15,-5-3-5 0,-6-5 9 0,-5-2 20 16,-8-6 26-16,-6-1 23 0,-5-3 20 15,-6-3 18-15,-4 1 21 0,-5 0 20 0,-3 1 20 16,-6 6 28-16,-2 2 19 0,-1 5 9 16,0 2-3-16,-4 5-8 0,2 4-13 15,1 3-22-15,-1 2-21 0,0 3-16 0,1 1-14 16,2 1-9-16,0 4-6 0,1 3-4 15,0 3 1-15,0 5 0 0,1 5 1 0,2 3 1 16,1 6 2-16,3 5-1 0,0 1-1 16,1 4-1-16,0 1 0 0,2 0-3 15,-1 3 0-15,1-1 0 0,0 0 2 0,-2-2-1 16,-3-1-9-16,-1-3-33 0,-1-2-58 15,0-5-119-15,-4-3-176 0,-4-5-120 0,0-5-162 16,-6-3-204-16,-3-8-68 0,-2-1 52 16,-2-6 138-16,-1-3 103 0,-2-4 162 15</inkml:trace>
          <inkml:trace contextRef="#ctx0" brushRef="#br0" timeOffset="42957.457">3966-2320 204 0,'10'-4'430'0,"-1"-2"49"0,0-2 34 16,0 0-44-16,-2 0-137 0,1-2-92 15,-1-1-35-15,-1 1 28 0,-2 0 58 0,-1-2 62 16,-1 1 47-16,0-1 26 0,-4 0-1 15,1 1-35-15,-2 1-67 0,-1 1-65 0,0 3-52 16,-1-1-48-16,-1 2-39 0,-1 0-36 16,-2 3-25-16,-4-2-20 0,-2 4-14 0,-4 4-10 15,-2 2-7-15,-4 2-6 0,-2 3-4 16,-2 3 3-16,-1 1 0 0,-2 2 0 0,2 1 0 15,1 1 0-15,3-1 2 0,3 0-2 16,3-2 0-16,4-2-1 0,3-2-3 0,5-2-2 16,3 0-4-16,3-2 0 0,6-1 2 15,5-3 0-15,7-1-2 0,8-3 0 16,6-6 0-16,7-1-6 0,4-4-5 0,5-4-5 15,0-1 1-15,1-3 1 0,-3-3 3 16,-3-2 3-16,-4-4 8 0,-5-3 7 0,-4-4 4 16,-5-2 1-16,-4-3 5 0,-5 0 1 15,-3-1-1-15,-4 1 1 0,-3 4 5 16,-4 1 8-16,-1 1 6 0,-3 4 7 0,-1 5 5 15,0 2 7-15,-1 3 1 0,0 4-3 16,0 0-6-16,1 6-2 0,0 1-5 0,1 3-9 16,0 2-9-16,3 0-9 0,-2 2-6 15,2 4-3-15,-1 3-2 0,0 5 0 16,2 5 3-16,-2 5 2 0,4 2 1 0,-1 4 1 15,3 3-2-15,0 3 1 0,2 2-2 16,2 3-4-16,0-2-10 0,2 4-13 0,1-1-32 16,0-3-56-16,3 1-108 0,-1-4-166 15,4-3-112-15,1-6-131 0,0 0-225 0,1-7-82 16,1-4 38-16,1-3 129 0,1-5 104 15,-1-4 134-15</inkml:trace>
          <inkml:trace contextRef="#ctx0" brushRef="#br0" timeOffset="43699.4995">4787-2596 73 0,'0'-4'413'0,"0"1"56"0,0-4 35 0,-1 2 0 16,1 0-129-16,-2 2-143 0,1-3-83 16,0 0-44-16,-2 2-19 0,0 1-7 0,0 0 4 15,-1-1 12-15,2 2 25 0,-3-1 22 16,1 1 13-16,0-2 15 0,-1 2 5 0,-2-2-7 15,0 2-16-15,0-1-17 0,-1 0-11 16,0 3-19-16,-1-4-14 0,1 4-9 0,-2 0-10 16,-1 0-17-16,0 0-17 0,0 2-13 15,-1 0-10-15,0 1-8 0,-1 0-4 16,1 4-1-16,0-1-1 0,-2 3 3 0,0 0 1 15,2 2 1-15,-2-2 0 0,0 5-1 16,2-2 2-16,1 1-3 0,0 0-1 0,3-2 0 16,-1-1 4-16,5-1-1 0,0-2 1 15,3 0 0-15,1-3 0 0,2 0-1 16,5-2-4-16,6 0-4 0,5-4-2 0,6 0 3 15,4-3-3-15,3-1-3 0,2-3-2 0,-1 2 2 16,-2-1 0-16,-4 1-3 0,-2 0 1 16,-5 3 2-16,-2 0 4 0,-5 2 0 15,-2 0-5-15,-4 1 2 0,0 0-1 0,-2 1 1 16,-1 1 0-16,0 0 6 0,-3 1 9 15,1 1 11-15,-1 0 12 0,1 1 9 0,1-1 7 16,-1 2 2-16,0-3-3 0,2 1-7 16,1 0-10-16,3-2-6 0,3-1-4 15,4-1-2-15,6-5-4 0,2-1-2 0,6-3-4 16,-1-2-3-16,2-3-4 0,-1-2-2 15,-2-3-3-15,-4-1 0 0,0-3 0 0,-3-5-2 16,-4-1 0-16,-1-1 0 0,-3-1 3 16,-4 1-1-16,-2 4 6 0,-1 1 4 15,-2 4 11-15,-1 1 19 0,-1 4 27 0,0 4 24 16,-1 2 14-16,-1 4 8 0,2-1-1 15,-1 4-14-15,1 1-25 0,-1 2-24 0,1 1-18 16,0 2-12-16,1 3-8 0,0 5-4 16,2 3 1-16,3 4 4 0,-2 3 1 15,3 4-1-15,0 0 1 0,-1 4-1 0,1 1-3 16,2 0-2-16,-3 4-1 0,1-1-2 15,-1-1-37-15,1 1-87 0,-2-5-162 0,1-1-123 16,-1-5-119-16,-2-1-206 0,-2-4-140 16,-1-3-6-16,-2-4 114 0,0-5 98 15,-1-4 102-15</inkml:trace>
          <inkml:trace contextRef="#ctx0" brushRef="#br0" timeOffset="43849.5081">5175-2658 31 0,'0'-6'425'0,"1"0"58"0,1 2 32 15,1-3 19-15,1 3-140 0,3-1-167 16,1-1-101-16,4 1-57 0,3-1-32 0,5 1-26 15,3 0-43-15,2-1-98 0,2-2-159 16,3 0-124-16,1 2-63 0,2 0-30 0,4-1 17 16,1 1 82-16</inkml:trace>
          <inkml:trace contextRef="#ctx0" brushRef="#br0" timeOffset="44269.532">5885-2822 208 0,'-7'-1'425'0,"-3"-2"55"0,0 1 39 15,-1-2-54-15,-1 1-130 0,-2 0-95 16,1 0-46-16,0-1-1 0,-1 4 28 0,3-3 38 15,0 0 32-15,2 3 11 0,1-1-19 16,-2 2-44-16,2 1-59 0,-2 2-55 0,0 0-41 16,-1 5-21-16,-1 2-3 0,-2 2-2 15,-1 1 0-15,0 4-5 0,0 0-6 16,1 1-11-16,0-1-15 0,2 1-7 0,1-2-7 15,3 0-7-15,0-5 0 0,3 0-6 16,4-3-9-16,2 0-5 0,5-6-2 0,4 0-1 16,3-6-8-16,7 0-9 0,0-6 5 15,4-2 4-15,-2-3 2 0,0 0 1 16,-2-3 7-16,-1-1 14 0,-2 1 8 0,-3 1 5 15,-2 0 7-15,-2 1 16 0,-2 4 15 16,-3 1 15-16,0 2 9 0,-1 2 2 0,-3 2-4 16,2 0-14-16,-3 4-13 0,0 2-14 15,0 1 0-15,0 5 7 0,0 1 3 0,0 3 3 16,1 2 2-16,1 1-1 0,-1-1-9 15,0 3-11-15,1-2-7 0,0 1-3 0,3 1-4 16,-1-3-12-16,0 0-52 0,3-2-123 16,1-1-137-16,4-1-94 0,1-4-154 15,2-2-221-15,3-2-73 0,0-2 59 0,-1 0 102 16,4-2 75-16,1-1 145 0</inkml:trace>
          <inkml:trace contextRef="#ctx0" brushRef="#br0" timeOffset="44601.551">6200-2878 329 0,'-9'-12'482'0,"2"0"39"0,-2 0 23 16,-1 0-50-16,1 1-183 0,-1 3-91 15,0-1-23-15,1 2 9 0,2 1 25 0,-1 2 12 16,2 1-7-16,-1 2-23 0,3 1-28 15,-1 2-12-15,-1 2-9 0,1 4 4 0,-1 2 16 16,2 0 27-16,3 3 15 0,-2 2 0 16,3 2-18-16,3-1-19 0,-2 3-24 0,4 1-33 15,1 2-27-15,1 0-31 0,0 2-19 16,0 0-13-16,-1-1-12 0,-1 2-6 0,-3-2-6 15,-2 3-5-15,-2-4 0 0,-3-1-4 16,-3 0 0-16,-3-2-2 0,-1-2-6 0,-2-3-6 16,-2-2-18-16,-2-4-32 0,-3-4-41 15,0-3-74-15,2-3-169 0,1-6-140 16,4-4-152-16,5-5-234 0,5-3-99 0,4-2 1 15,2-1 132-15,7 0 125 0,2-1 158 16</inkml:trace>
          <inkml:trace contextRef="#ctx0" brushRef="#br0" timeOffset="45321.5922">6899-2773 417 0,'-5'-13'495'0,"5"2"38"16,3-2 31-16,4 4-68 0,4-3-146 0,5 4-52 16,5-1-1-16,2-1 8 0,5 3 1 15,3-1-28-15,2 1-46 0,3-1-64 16,1 2-60-16,2 1-54 0,2-2-104 0,0 3-125 15,2 0-107-15,-6 2-220 0,-1-2-189 16,-7 1-91-16,-7 3 22 0,-5-1 83 0,-6 2 81 16</inkml:trace>
        </inkml:traceGroup>
        <inkml:traceGroup>
          <inkml:annotationXML>
            <emma:emma xmlns:emma="http://www.w3.org/2003/04/emma" version="1.0">
              <emma:interpretation id="{ABB569DC-10B7-445F-86B8-9FAA19794D24}" emma:medium="tactile" emma:mode="ink">
                <msink:context xmlns:msink="http://schemas.microsoft.com/ink/2010/main" type="inkWord" rotatedBoundingBox="20510,3281 21120,3217 21224,4204 20613,4268"/>
              </emma:interpretation>
              <emma:one-of disjunction-type="recognition" id="oneOf3">
                <emma:interpretation id="interp3" emma:lang="" emma:confidence="0">
                  <emma:literal>1</emma:literal>
                </emma:interpretation>
                <emma:interpretation id="interp4" emma:lang="" emma:confidence="0">
                  <emma:literal>Y</emma:literal>
                </emma:interpretation>
                <emma:interpretation id="interp5" emma:lang="" emma:confidence="0">
                  <emma:literal>7</emma:literal>
                </emma:interpretation>
                <emma:interpretation id="interp6" emma:lang="" emma:confidence="0">
                  <emma:literal>Z</emma:literal>
                </emma:interpretation>
                <emma:interpretation id="interp7" emma:lang="" emma:confidence="0">
                  <emma:literal>|</emma:literal>
                </emma:interpretation>
              </emma:one-of>
            </emma:emma>
          </inkml:annotationXML>
          <inkml:trace contextRef="#ctx0" brushRef="#br0" timeOffset="138813.9397">8206-2755 201 0,'-4'2'473'0,"1"-1"44"0,2 2 23 16,1 0 16-16,1 4-226 0,3 3-126 16,4 2-41-16,2-1 7 0,2 1 29 0,4-2 44 15,1 0 32-15,3 0 13 0,3-3-14 16,3-2-38-16,3-2-47 0,0-3-54 15,4-1-49-15,3-3-37 0,-2-3-21 0,0-3-11 16,-1-3-6-16,-4 1-1 0,-4-4-3 16,-4 2 4-16,-5-1-1 0,-2 3 4 0,-4 1 1 15,-4 4-3-15,0 4-3 0,-3 3-1 16,-3 6-1-16,-4 10-2 0,-3 7-1 15,-2 10 3-15,0 9 3 0,-2 9 0 0,1 3 5 16,3 6-2-16,2 3-2 0,3 0-4 16,4-1-6-16,2-2-4 0,4-3-29 0,2-2-65 15,5-5-113-15,3-2-90 0,2-9-70 16,5-1-119-16,1-5-200 0,2-5-51 15,1-5 50-15,2-5 61 0,1-7 54 0,2-2 114 16</inkml:trace>
        </inkml:traceGroup>
      </inkml:traceGroup>
    </inkml:traceGroup>
    <inkml:traceGroup>
      <inkml:annotationXML>
        <emma:emma xmlns:emma="http://www.w3.org/2003/04/emma" version="1.0">
          <emma:interpretation id="{5122E483-2230-46C6-AA8D-CBD78361902C}" emma:medium="tactile" emma:mode="ink">
            <msink:context xmlns:msink="http://schemas.microsoft.com/ink/2010/main" type="paragraph" rotatedBoundingBox="1548,6571 9056,4942 9244,5808 1736,7436" alignmentLevel="1"/>
          </emma:interpretation>
        </emma:emma>
      </inkml:annotationXML>
      <inkml:traceGroup>
        <inkml:annotationXML>
          <emma:emma xmlns:emma="http://www.w3.org/2003/04/emma" version="1.0">
            <emma:interpretation id="{81D05277-43D2-4E72-B4C7-B86CE7040FE0}" emma:medium="tactile" emma:mode="ink">
              <msink:context xmlns:msink="http://schemas.microsoft.com/ink/2010/main" type="line" rotatedBoundingBox="1548,6571 9056,4942 9244,5808 1736,7436">
                <msink:destinationLink direction="with" ref="{284F2179-2269-4018-99A4-3793DF2FEB37}"/>
              </msink:context>
            </emma:interpretation>
          </emma:emma>
        </inkml:annotationXML>
        <inkml:traceGroup>
          <inkml:annotationXML>
            <emma:emma xmlns:emma="http://www.w3.org/2003/04/emma" version="1.0">
              <emma:interpretation id="{13B559D9-DAE1-4393-AAC2-A8D1A465D08D}" emma:medium="tactile" emma:mode="ink">
                <msink:context xmlns:msink="http://schemas.microsoft.com/ink/2010/main" type="inkWord" rotatedBoundingBox="1548,6571 3424,6164 3579,6878 1703,7285"/>
              </emma:interpretation>
            </emma:emma>
          </inkml:annotationXML>
          <inkml:trace contextRef="#ctx0" brushRef="#br0" timeOffset="18501.0582">-10609 880 140 0,'-3'-2'401'0,"0"1"61"0,1-1 37 16,0-1-41-16,1-1-109 0,1 2-109 15,1-3-77-15,1 0-53 0,2-2-25 0,3 1-8 16,2-2 7-16,5-1 27 0,0 0 36 15,4 2 38-15,2-3 40 0,2 2 28 0,0-2 12 16,3 3-8-16,0 0-22 0,1 0-35 16,-1 2-44-16,1 2-40 0,-3 3-31 0,0 0-26 15,-1 3-20-15,-1 3-10 0,-3 3-6 16,-2 4-3-16,0 2 1 0,-1 2 1 0,-4 3 9 15,-2 3 7-15,1-1 7 0,-3 3 7 16,-2 1 4-16,-1-1 3 0,-1 0-3 16,-3 0-5-16,-3 0-6 0,-1-3-8 0,-3-1-6 15,-2-1-11-15,-2-1-6 0,-3-3-3 16,-2-3-2-16,-2-2-2 0,-4-4-2 0,-2-1-2 15,-2-3 0-15,-1-2-3 0,-2-2-4 16,0-2-5-16,-1 0-13 0,2-2-25 16,1 0-38-16,1-3-68 0,2 2-97 0,1 0-103 15,4-2-60-15,1 2-34 0,4-1-66 16,0-1-103-16,3 0-48 0,3-1 27 0,1 2 34 15,4-3 33-15,5 2 95 0</inkml:trace>
          <inkml:trace contextRef="#ctx0" brushRef="#br0" timeOffset="18723.0709">-10461 859 250 0,'2'2'396'15,"-1"-1"48"-15,2 3 34 0,1 2-70 0,0 2-116 16,2 0-76-16,2 4-53 0,-1 0-38 15,2 2-37-15,2 1-29 0,2 1-17 0,-1 2-17 16,0 0-8-16,1-1-8 0,-2 3-2 16,0-1-5-16,0 0-10 0,0 0-30 15,-2-2-116-15,0-2-200 0,-1 0-104 0,-4-3-53 16,2 1-23-16,-1-5 14 0,1 0 107 15</inkml:trace>
          <inkml:trace contextRef="#ctx0" brushRef="#br0" timeOffset="73301.1926">-9794 579 104 0,'-5'-5'430'0,"2"0"52"16,-1 0 33-16,1 1 19 0,-1 0-181 0,1 1-147 16,2 0-82-16,0 3-51 0,-1 0-29 15,2 3-18-15,2 2-13 0,0 3-6 0,2 3-1 16,3 3-2-16,2 0 1 0,0 2-3 15,1 3 1-15,1-1 1 0,1-3 0 16,-1 1 1-16,0-4 3 0,2 0 4 0,0-5 6 16,1 0 9-16,4-7 16 0,1-2 11 15,5-6 4-15,4-5 2 0,5-6-3 0,3-4-7 16,4-6-14-16,3-3-12 0,-1-5-7 15,0 0-5-15,-1-2-3 0,-4 1-4 16,0 0-2-16,-3 3-2 0,-2 2 1 0,-3 3-1 16,-3 2-2-16,-3 3-1 0,-2 4-2 15,-2 1-8-15,-4 4-15 0,1 2-14 0,-4 3-15 16,-1 2-10-16,-1 3-10 0,-1 0-10 15,-1 1-19-15,2 1-37 0,1 0-74 16,-1 3-116-16,1 0-102 0,0-1-46 0,3 2 1 16,2 0 35-16,2-2 80 0</inkml:trace>
        </inkml:traceGroup>
        <inkml:traceGroup>
          <inkml:annotationXML>
            <emma:emma xmlns:emma="http://www.w3.org/2003/04/emma" version="1.0">
              <emma:interpretation id="{973FC9B7-9AD3-4F2A-A8E8-F3DE7BBDBCBC}" emma:medium="tactile" emma:mode="ink">
                <msink:context xmlns:msink="http://schemas.microsoft.com/ink/2010/main" type="inkWord" rotatedBoundingBox="4366,6002 6339,5574 6480,6224 4507,6652">
                  <msink:destinationLink direction="with" ref="{02EC0A71-086A-4808-929C-9C6F3332D502}"/>
                </msink:context>
              </emma:interpretation>
            </emma:emma>
          </inkml:annotationXML>
          <inkml:trace contextRef="#ctx0" brushRef="#br0" timeOffset="164263.3953">-7723 235 63 0,'11'-6'433'15,"-4"2"55"-15,-1-2 33 0,-2 1 21 16,-1 0-148-16,-3 2-162 0,1-1-83 0,-1 1-37 16,0 0-5-16,0 2 16 0,0 0 31 15,-1-1 46-15,1 2 34 0,-2 0 26 16,1 0 9-16,1 0-11 0,0 0-25 0,0-2-36 15,0 2-33-15,0-1-26 0,0 1-18 16,0-1-9-16,0-1-7 0,-2 1-5 0,1-1-8 16,1-1-6-16,-1 0-7 0,1 0-5 15,0-1-3-15,0 2-3 0,0-2-1 0,0 1-7 16,0 0-5-16,0-1-6 0,0 1-9 15,0 0-6-15,0-1-1 0,0 1-4 0,-2 0-3 16,1 0-3-16,1 1-2 0,0-2-1 16,0 3-4-16,0-2-1 0,0 2 0 15,0 1-4-15,0-1-1 0,0 0-1 0,0 1-2 16,0 0-3-16,0-2-1 0,0 2 0 15,0 0-1-15,0 0-1 0,-1 0 0 0,1-1 0 16,0 1-2-16,0 0-1 0,0 0 0 16,0 0 0-16,0 1-2 0,0-1 1 15,0 2-3-15,1-2 0 0,-1 1 4 0,3 0 0 16,-2 2 3-16,3 1 1 0,2 0 3 15,1 2-2-15,1 1 0 0,0 3-1 0,2-1 0 16,2 2 2-16,-1 1 0 0,3 0 2 16,0 4 0-16,2 0-2 0,1-3 1 15,-1 4-4-15,2-1 2 0,-2 0-1 0,1-1 0 16,-1 0 1-16,1 0-1 0,-1-3 1 15,0 2-1-15,-3-2 0 0,1 0 0 0,-3-2 0 16,-1-3-1-16,-2 1 1 0,0-3 0 16,-1-2 2-16,0 1 2 0,-2-2 1 15,2-2 2-15,0-3 1 0,3-2 1 0,-1-2 0 16,5-6-2-16,1 0 1 0,2-3-3 15,2-4-3-15,3 1-1 0,1-3-1 0,2 0 0 16,3-1-3-16,2 0 2 0,3-3 0 16,1-2 2-16,3-1 0 0,3-3 0 15,3 0 1-15,0-2-2 0,2-2 1 0,2 1 1 16,0 0 0-16,1 1-2 0,0-2 5 0,1 1 0 15,2 3 0-15,-3 2-3 0,0 0 2 16,-2 2 1-16,-1 3-3 0,-2 2 3 0,-3 2-2 16,-3 1 0-16,-4 3 4 0,-3 1-3 15,-4 4 1-15,-4 2-1 0,-3 1-2 16,-3 3-1-16,-4 1-2 0,-2 2 0 0,-1 0 2 15,-2 2-2-15,-1-1 0 0,-1 1 2 16,1 2-2-16,-1 1 1 0,-1-1-2 0,2 2 1 16,-2-3 1-16,0 2-1 0,-1 0-2 15,1 0-7-15,-1-1-5 0,-1 0-9 16,0 1-13-16,-1-2-21 0,-1 2-26 0,0-1-31 15,0 2-38-15,-1-2-58 0,-2 4-85 16,-1-1-89-16,-3 0-61 0,-3 4-23 0,-3 1 2 16,-3-1 18-16,-1 2 28 0,-4 3-14 15,-2 1-73-15,-2 0-26 0,-1 3-4 16,-2 0 22-16,-1 1 62 0</inkml:trace>
          <inkml:trace contextRef="#ctx0" brushRef="#br0" timeOffset="164938.4339">-7494 344 52 0,'0'-3'426'0,"0"3"57"15,-2-1 33-15,1-1 18 0,1 0-146 16,-2 1-161-16,1 0-92 0,1-1-54 0,-1 1-33 16,-1 1-16-16,2 0-12 0,2 3-4 15,-1-2 0-15,3 4 6 0,2 1 13 16,2 3 13-16,2 2 7 0,2 0 9 0,3 3 4 15,2 0-2-15,0 2-10 0,3-1 5 16,0-1 20-16,2-2 29 0,2-2 40 0,2-3 38 16,0-1 30-16,1-3 6 0,2-3-17 15,2-6-30-15,0-4-39 0,4-2-47 16,0-7-31-16,2-4-24 0,1-3-15 0,1-4-7 15,4-4-7-15,0-4-2 0,-1-2-1 16,2-2 3-16,0-3 1 0,0-2-1 0,2 0 0 16,-2 3 5-16,0 0 6 0,-3 5 3 15,2 0 9-15,-3 6 12 0,-2 3 13 16,-2 3 11-16,-2 1 7 0,-1 4 7 0,-1 2 1 15,-2 3-6-15,-2 2-7 0,-1-1-8 16,1 2-8-16,-4 1-9 0,1 1-2 0,-2 2-3 16,-1-2-2-16,-2 2-4 0,-2 0-4 15,-2 3-3-15,-2 0-5 0,-5 2-4 16,0 0-3-16,-2 1-2 0,-3 1-2 0,-2 0-2 15,1 2 0-15,0-1 0 0,-2 1 0 16,1 1-2-16,-2 0-1 0,-2 0-3 0,1 0-7 16,1 0-9-16,-1 0-18 0,-1 1-17 15,2 1-27-15,-1-2-36 0,-1 1-54 0,2 2-76 16,-2-1-74-16,0 2-61 0,0-1-31 15,-1 4 1-15,-1-2 22 0,1-1 15 0,-3 2-57 16,-2-2-83-16,0 2-28 0,-2 4-7 16,1-4 11-16,-4 0 56 0</inkml:trace>
          <inkml:trace contextRef="#ctx0" brushRef="#br0" timeOffset="73936.2289">-7881 269 249 0,'8'8'361'0,"1"0"34"0,0-1 25 16,1 1-99-16,0 0-100 0,2 2-53 0,0-3-26 15,2 2-17-15,3-3-15 0,-1 0-18 16,3 0-15-16,3 1-14 0,2-3-18 16,0 0-11-16,4-2-8 0,2-2-5 0,3-3-7 15,2-3-1-15,2-4 0 0,4-5-2 16,3-4-3-16,3-5 0 0,2-1-2 0,2-7-2 15,-1-3-4-15,0-1 0 0,-1 0 0 16,-4-2 0-16,-4 5-1 0,-5 1-1 16,-4 7 3-16,-5 2-2 0,-5 4 0 0,-1 4 1 15,-6 3 0-15,-1 4-3 0,-1 0 0 16,1 2 3-16,0 2-2 0,0 1-7 0,2 1-5 15,2-1-11-15,3 1-19 0,2-1-41 16,2 0-55-16,4-2-97 0,0-1-141 16,2 0-68-16,4 0-23 0,0-2 16 0,4 0 47 15</inkml:trace>
        </inkml:traceGroup>
        <inkml:traceGroup>
          <inkml:annotationXML>
            <emma:emma xmlns:emma="http://www.w3.org/2003/04/emma" version="1.0">
              <emma:interpretation id="{491D89CB-1400-4802-89E0-206107826FD0}" emma:medium="tactile" emma:mode="ink">
                <msink:context xmlns:msink="http://schemas.microsoft.com/ink/2010/main" type="inkWord" rotatedBoundingBox="7773,5836 9184,5530 9244,5808 7833,6114">
                  <msink:destinationLink direction="with" ref="{02EC0A71-086A-4808-929C-9C6F3332D502}"/>
                </msink:context>
              </emma:interpretation>
            </emma:emma>
          </inkml:annotationXML>
          <inkml:trace contextRef="#ctx0" brushRef="#br0" timeOffset="74417.2564">-4516-186 128 0,'-8'-7'447'0,"4"5"48"0,-2 0 24 0,4-1 13 16,-1 3-197-16,3 3-152 0,3 1-85 16,2 6-45-16,2 2-20 0,1 3-10 0,5 1-5 15,-1 2 1-15,2 0-2 0,2-1-1 16,1 2-3-16,1 0-2 0,2-2-3 0,2 1 0 15,0-4 1-15,3-2 3 0,1-3 5 16,2-5 2-16,2-4 8 0,4-3 2 16,6-8 2-16,4-7-5 0,6-5-5 0,3-5-3 15,5-3-8-15,3-5-7 0,-1 0-3 16,1-3 0-16,-2 1-1 0,0 1 0 0,-3 3-2 15,-2 3 1-15,-3 4-5 0,-3 4-13 16,-4 4-4-16,-3 1-9 0,-2 3-14 0,-2 4-34 16,-2 1-83-16,-3 4-133 0,-3 1-129 15,-4 3-61-15,-3 0-25 0,-3 0 16 0,0 2 77 16</inkml:trace>
        </inkml:traceGroup>
      </inkml:traceGroup>
    </inkml:traceGroup>
    <inkml:traceGroup>
      <inkml:annotationXML>
        <emma:emma xmlns:emma="http://www.w3.org/2003/04/emma" version="1.0">
          <emma:interpretation id="{6D320B60-86E0-4981-805D-4C1DE74F5C2E}" emma:medium="tactile" emma:mode="ink">
            <msink:context xmlns:msink="http://schemas.microsoft.com/ink/2010/main" type="paragraph" rotatedBoundingBox="4116,6663 6595,6478 6633,6997 4155,7182" alignmentLevel="2"/>
          </emma:interpretation>
        </emma:emma>
      </inkml:annotationXML>
      <inkml:traceGroup>
        <inkml:annotationXML>
          <emma:emma xmlns:emma="http://www.w3.org/2003/04/emma" version="1.0">
            <emma:interpretation id="{8F3BAC77-F68B-4767-86B5-43FF2BC74AF0}" emma:medium="tactile" emma:mode="ink">
              <msink:context xmlns:msink="http://schemas.microsoft.com/ink/2010/main" type="line" rotatedBoundingBox="4116,6663 6595,6478 6633,6997 4155,7182">
                <msink:destinationLink direction="with" ref="{284F2179-2269-4018-99A4-3793DF2FEB37}"/>
              </msink:context>
            </emma:interpretation>
          </emma:emma>
        </inkml:annotationXML>
        <inkml:traceGroup>
          <inkml:annotationXML>
            <emma:emma xmlns:emma="http://www.w3.org/2003/04/emma" version="1.0">
              <emma:interpretation id="{7701659D-B5A0-475D-9C80-7813B8548257}" emma:medium="tactile" emma:mode="ink">
                <msink:context xmlns:msink="http://schemas.microsoft.com/ink/2010/main" type="inkWord" rotatedBoundingBox="4116,6663 6595,6478 6633,6997 4155,7182"/>
              </emma:interpretation>
            </emma:emma>
          </inkml:annotationXML>
          <inkml:trace contextRef="#ctx0" brushRef="#br0" timeOffset="21788.2462">-8185 784 158 0,'2'-8'407'16,"-1"0"58"-16,-1 1 41 0,0-1-33 16,1 0-133-16,1 2-96 0,-2 0-55 0,0 0-31 15,0 2-19-15,-3 1-12 0,0 2-14 16,2 1-13-16,-1 1-18 0,5 4 10 0,0 4 46 15,2 3 59-15,0 4 46 0,-1 4 36 16,0 3 30-16,0 1-1 0,-1 4-38 16,1 1-45-16,-1 1-31 0,1-1-29 0,-2 3-30 15,1-3-29-15,0-3-26 0,0-3-24 16,-1-1-17-16,1-4-15 0,-1-3-7 0,-1-3-3 15,0-1-1-15,1-5-4 0,-2-2 3 16,0-3 1-16,0-3-3 0,0-7-1 16,0-4-4-16,-2-3-2 0,0-5-3 0,-3-4 0 15,1-6-1-15,-1-3-3 0,-1-2 1 16,1-3 0-16,-1 1 1 0,1-1-2 0,2 3 2 15,0 3 1-15,1 4 0 0,2 3-1 16,0 3-1-16,1 2 3 0,0 4-3 0,2 4-2 16,1 4 1-16,2 2 2 0,1 4-2 15,4 3 0-15,1 5 3 0,3 4 1 0,0 2-2 16,3 6 0-16,1 2 3 0,1 3-3 15,0 2 0-15,1 4 1 0,-1 1 1 16,0 0 1-16,-1 3-1 0,-1-1 3 0,0 0 0 16,-3-3-1-16,-1 1-6 0,-3-3-20 15,-2-2-40-15,1-4-65 0,-3-4-114 0,-2-3-141 16,-2-5-91-16,-3-4-97 0,-3-4-154 15,-4-4-101-15,-2-6 27 0,-5-1 93 16,2-4 72-16,-1-1 104 0</inkml:trace>
          <inkml:trace contextRef="#ctx0" brushRef="#br0" timeOffset="24022.374">-5961 720 97 0,'-2'0'426'0,"2"0"54"0,2 0 36 16,1 0 11-16,1 0-157 0,1 0-133 15,4-1-73-15,-1-1-38 0,3 2-24 16,0-2-16-16,4 0-13 0,1-2-16 0,1-1-24 16,1-1-37-16,1-3-32 0,0-2-89 15,2-3-206-15,-3-4-140 0,-2-1-70 0,-1-3-19 16,-1 0 3-16,-1-1 70 0</inkml:trace>
          <inkml:trace contextRef="#ctx0" brushRef="#br0" timeOffset="21979.2572">-8117 884 297 0,'-6'3'423'0,"2"-2"40"0,1 1 29 0,2-1-90 15,-1-1-137-15,4 1-87 0,1-1-54 0,2-1-37 16,3 1-25-16,3-3-20 0,4-1-12 15,5 1-11-15,0-2-9 0,4 0-4 16,0-1-14-16,3 0-35 0,-3-3-93 0,0 0-157 16,-2 1-125-16,-3-2-63 0,-1 2-26 15,-2-1 15-15,0 2 83 0</inkml:trace>
          <inkml:trace contextRef="#ctx0" brushRef="#br0" timeOffset="22611.2933">-7698 788 371 0,'-1'4'427'0,"1"-1"42"0,-2 2 28 0,2-1-112 16,2-1-121-16,-2 1-72 0,1 1-38 0,2 0-17 15,0 1 1-15,1 3 20 0,0-2 39 16,1 3 54-16,2 0 47 0,-3 2 32 0,2 1 7 15,-1 0-9-15,1 2-24 0,-2 0-38 16,1-1-43-16,0 3-45 0,-1-2-34 16,-2 1-34-16,1 1-32 0,-1-4-26 0,-1 2-19 15,0-4-12-15,-1 1-8 0,-1-4-4 16,1 0-1-16,-1-3-3 0,-1 0-1 0,2-4 2 15,-1-1 0-15,-1-4-1 0,0-2-3 16,-2-4 1-16,-1-3-1 0,3-4-2 0,-2-1-2 16,1-4 2-16,1 1 2 0,2 1-2 15,3-1 0-15,0 2 0 0,2 2 0 0,2 1-2 16,0 2-1-16,1 3 1 0,1 1 0 15,0 2-1-15,4 3 1 0,-1 4 2 16,0 2-3-16,1 2 1 0,1 3 1 0,-1 2 0 16,0 2 0-16,-1 2 2 0,0 1-1 15,-2 0 1-15,-2 0 0 0,-1 0 0 0,-1-1-1 16,-4-2-1-16,1 0 0 0,-1-2 1 15,-1-2 3-15,-1-1 0 0,0-1-1 16,-1-3 3-16,-2-1 0 0,-1-2-4 0,0-3-1 16,-1-2-2-16,4 0 1 0,-2-3-3 15,3-1-2-15,0-1 2 0,3 0-1 0,1-1 1 16,4 3 3-16,1-3 0 0,2 2-1 15,1 2 1-15,2-1 0 0,2 4 1 16,1 1-3-16,2 4 0 0,0 1 0 0,2 4 1 16,1 2 1-16,0 4-1 0,0 2 1 15,-1 3 1-15,-1 1 1 0,-1 3 2 0,-3-1-1 16,-1 2-2-16,-3-2 1 0,-2-1 2 15,-1-1-2-15,-3-2-7 0,-1-2-11 16,1-4-27-16,-5-3-87 0,2-3-166 0,-3-5-124 16,-1-6-82-16,-1-3-120 0,1-3-142 15,-2-4-66-15,2-2 83 0,-1-2 85 0,2-1 63 16,0-1 119-16</inkml:trace>
          <inkml:trace contextRef="#ctx0" brushRef="#br0" timeOffset="22937.3119">-7049 714 126 0,'7'3'402'15,"-2"-1"62"-15,1 3 39 0,-2 2-14 16,0 2-140-16,-1 1-111 0,0 2-58 0,-1 2-38 15,-2 2-5-15,2-1 11 0,-2 1 21 16,1 4 21-16,1-3 20 0,-2-1 11 16,2 2-3-16,1-2-6 0,0-3-17 0,1 0-12 15,0-2-22-15,2-1-24 0,2-2-24 16,-1-5-26-16,2 0-21 0,1-3-21 0,1-4-18 15,0-1-8-15,1-2-9 0,-2-5-2 16,1 1-3-16,-3-4-1 0,1 2 1 16,-3-3-1-16,-3 0 3 0,0 3-1 0,-3-3 9 15,-1 4 12-15,-2-2 9 0,-1 4 9 16,-3 1 8-16,0-1 0 0,-3 4-7 0,1-1-12 15,-2 3-8-15,0 1-10 0,1 1-9 16,0 2-6-16,2 0-12 0,0 0-35 16,2 2-94-16,1-2-128 0,1 0-98 0,2 2-63 15,2-2-77-15,3-2-123 0,0 2-80 16,2-2 34-16,1 1 49 0,2-2 39 0,3 1 76 15</inkml:trace>
          <inkml:trace contextRef="#ctx0" brushRef="#br0" timeOffset="23355.3358">-6719 723 322 0,'-1'4'419'16,"1"-1"42"-16,0 1 26 0,0-1-90 15,0 1-122-15,1 1-79 0,1 0-48 0,0 3-29 16,1-2-16-16,1 1-8 0,2 3-2 15,1 0 5-15,-1-2 7 0,3 1 0 16,-1-1-4-16,2-2-7 0,-1 4-9 0,1-6-12 16,-1 2-13-16,2-4-9 0,0-1-7 15,2 0-12-15,1-2-7 0,-2 0-9 0,2-1-2 16,-2-2-6-16,0-2-1 0,-1-1 3 15,-1 1-3-15,-2-2 2 0,-1 1 0 16,-1-3 11-16,-2 3 20 0,0-3 37 0,-1 2 46 16,-2 0 47-16,0 4 36 0,1-1 17 15,-2 1-7-15,1 1-33 0,1 2-44 0,-2 1-46 16,1 1-39-16,0 3-22 0,1 2-12 15,-1 2-4-15,2 0 0 0,0 2 3 16,1 2 2-16,-2 1-3 0,1 0 2 0,1 0-5 16,-1-1-2-16,0 0-6 0,1-1-5 15,-1-1 3-15,-1 0-18 0,0-2-53 0,-1-2-109 16,2-1-128-16,-2-2-84 0,2-5-95 15,0-2-146-15,0-2-137 0,-1-1 11 16,1-2 75-16,0-1 56 0,1-1 79 0,0 0 153 16</inkml:trace>
          <inkml:trace contextRef="#ctx0" brushRef="#br0" timeOffset="23882.366">-6360 689 154 0,'0'-4'398'0,"1"-1"58"0,-1 1 39 16,3 1-48-16,-3-1-105 0,3 1-107 0,-2 3-76 15,2 0-48-15,1 3-24 0,0 2-2 16,3 3 10-16,-1 0 33 0,2 2 43 0,-1 1 32 15,1 1 19-15,0 2 16 0,-1-2 6 16,0 0-23-16,-1-1-36 0,-2 2-31 16,-2-3-33-16,1-1-36 0,-1-2-30 0,-1-2-20 15,0 0-12-15,1-3-6 0,-1 1-4 16,-1-3-12-16,0-1-22 0,-1-3-21 0,-1-1-21 15,2-4-18-15,-1 0-10 0,1-1 4 16,1-2 17-16,1 2 18 0,-1 0 16 16,2 3 13-16,0 1 7 0,2 2 3 0,-1 2-1 15,3 2 7-15,1 2 3 0,1 2 5 16,0 0 7-16,1 4 8 0,2-1 36 0,3 2 29 15,3 2 18-15,1-5 11 0,5 1 2 16,-2-2-3-16,0-4-30 0,0-1-28 16,-2-2-20-16,-2-5-10 0,0-3-8 0,-3-1-4 15,-1-4-5-15,0-2-1 0,-3-3-4 16,-1-1 0-16,-2-1-1 0,-3-2 2 0,-1 0 0 15,-1 1 1-15,-1 3 0 0,-2 2 3 16,0 1 0-16,0 5 0 0,-2 1-3 0,1 5-2 16,1 3 1-16,-2 6 8 0,2 4 30 15,2 9 30-15,1 6 25 0,1 3 22 0,3 5 24 16,-1-1 8-16,4 5-17 0,0-1-26 15,-1 0-20-15,4 1-17 0,-2-2-24 16,1-2-19-16,0-2-11 0,-2-5-5 0,0-3-5 16,-3-1-16-16,-2-6-56 0,-2-7-155 15,-3-2-169-15,-3-8-133 0,-2-8-217 0,-5-2-176 16,-2-5-46-16,-4-4 101 0,0-2 141 15,-1 2 116-15,0 0 212 0</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23.57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AA4C7DC-B233-4B5C-BD99-E340F93C8485}" emma:medium="tactile" emma:mode="ink">
          <msink:context xmlns:msink="http://schemas.microsoft.com/ink/2010/main" type="inkDrawing" rotatedBoundingBox="20317,5412 21344,14035 21191,14053 20164,5430" shapeName="Other"/>
        </emma:interpretation>
      </emma:emma>
    </inkml:annotationXML>
    <inkml:trace contextRef="#ctx0" brushRef="#br0">80 81 126 0,'-4'-3'375'0,"-1"0"34"15,0 0 25-15,1-1-34 0,-2 1-136 0,1-1-93 16,1 1-45-16,-2 3-23 0,1-3-13 16,-1 0-5-16,1 1-8 0,1-2-11 15,-1 2-11-15,1-1-6 0,2 1-9 0,0 0-9 16,1 1-6-16,-1 0-5 0,1-1-1 15,1-1 0-15,0 2 4 0,-1-1 3 0,-1 1 7 16,2 0 6-16,-1 0 13 0,1 1 9 16,0-1 15-16,0-1 12 0,0 0 12 15,0 0 5-15,0 2-3 0,-1-3-5 0,1 2-5 16,0-2 0-16,0 0 2 0,0 3-1 15,0-4 3-15,0 4 7 0,0-2-7 0,0 2-10 16,0-1-17-16,0 1-12 0,0 0-13 16,0 0-21-16,0 0-11 0,0 0-9 0,0 0-7 15,0 0-3-15,0 1 1 0,2 3 2 16,1 1 1-16,1 2-1 0,0 0 3 0,2 3 0 15,-1 0-4-15,1 2 1 0,1 2 1 16,-2 1 5-16,2 1 2 0,0 2 0 0,0 3 1 16,0 0 3-16,0 2-2 0,-1 0-3 15,1 2-2-15,-1 1 0 0,1 0-1 16,-2 3-2-16,2 2 3 0,-1 0 0 0,0 0-1 15,-1 2 0-15,0 2-1 0,1-1-1 16,-1-1-1-16,-1 3-2 0,2-1 3 0,-2 1 0 16,-1-1 4-16,1 0 1 0,-2 0 1 15,3 0 2-15,-1 2-4 0,-1-3 1 16,-1 1-1-16,1 1-1 0,1 0 0 0,-1 0 1 15,0 2 2-15,-2 0 1 0,3 1-3 16,0-1-2-16,0 1 1 0,-1 1 1 0,1 1 2 16,-1 0-4-16,0 1 1 0,-2 1 1 15,1 1 1-15,0 1-3 0,0 0-1 16,-1 0 2-16,-1 1-1 0,1-2 0 0,1 1 2 15,-2 1 2-15,1-1-1 0,1 0-1 16,-2-1 2-16,1 1 0 0,0 1 3 0,1 0 1 16,0 1 1-16,1 1-2 0,0-2 0 15,1 3 3-15,0-1-4 0,0 1-3 0,2 1-3 16,1 0 2-16,0 1 1 0,-1 0-1 15,1-1-1-15,0 0 0 0,1 0 1 0,1-1-1 16,-1-2 0-16,0 1 0 0,-1-2 1 16,1 2-2-16,1-2 2 0,-1 2 0 15,0-3-2-15,-1 3 1 0,1-2-1 0,0 2 1 16,1-1 0-16,-1 0 3 0,2 0-1 15,-2 1-3-15,1-1 1 0,0 2-1 0,-1 0-1 16,2 2 1-16,-2-3-3 0,1 0-1 16,0-1 1-16,-2-2-1 0,1-1 0 0,1 1 2 15,0 0 2-15,0 0 1 0,-2 1 5 16,1-2 1-16,1 0 2 0,-1 1 0 0,0-1-2 15,-1 1 2-15,-1 0-5 0,0-1 0 16,0 1-4-16,-1-2 0 0,0 1 1 0,0 1-1 16,-1-3 0-16,0 4-2 0,0-5 2 15,2 2 0-15,-2-2-1 0,0 1 1 16,0-4-2-16,2 2 2 0,-1-2-1 0,1 0 1 15,-1-2-1-15,1 2 0 0,1 1 1 16,-2 0-1-16,2-1-2 0,1 1 1 0,-1 1 2 16,0-1-1-16,0 0 0 0,0-2 1 15,0 1 1-15,-2 1 0 0,2 0 1 16,-1-1 1-16,0 0 1 0,0 1-2 0,-1 0-1 15,1-1-1-15,-1-2 2 0,1 2-2 16,-1-3-1-16,0 2 1 0,-1-3 0 0,0 0 0 16,1 0-1-16,-2-2-2 0,1 0-1 15,0 0 3-15,0-2 0 0,1 0-2 16,0 0 1-16,-1 2 2 0,0-2 1 0,0 1 2 15,2 0 0-15,-2 0 3 0,0-2 1 0,0 1-1 16,0 0-2-16,1-1-1 0,-3 1-1 16,1-1-2-16,0 0 1 0,0 0 0 15,-1 0-1-15,0 0 1 0,-1 0 0 0,2 1 1 16,-3-1 0-16,1-1 3 0,-1 2 1 15,2 1-1-15,-1 0-1 0,-1-1-1 0,1-2-1 16,1 1 0-16,-2-2 1 0,1 2-2 16,0 1 2-16,-1-2 1 0,2 0-1 15,-1-2-2-15,2 2 6 0,-2-1 0 0,1-1-3 16,-1 2 0-16,2-2 1 0,-2 3 1 15,1-2-9-15,0 1 2 0,0 1 2 0,-2-1 2 16,1-1-2-16,0 1 0 0,-1 2 4 16,2-2-1-16,-1 1 1 0,-1 0 1 0,2-2 1 15,-1 1 0-15,2 0 1 0,-2-1 1 16,2 2 1-16,0-1-2 0,-1 0 2 0,1-1-4 15,0 3 2-15,0-3 3 0,1 0 0 16,-2 1 0-16,1-1 1 0,0-1 3 0,-2-1 0 16,2 1-2-16,0-1-1 0,0-1 1 15,-1 1-1-15,1-2 0 0,0 1 1 16,0 0 0-16,-1-2 1 0,1 1 0 0,-2-2 0 15,1 0-3-15,1 1 0 0,-2-4-3 16,0 2 2-16,2 0 1 0,-2 0 2 0,1-1 3 16,-1 0 2-16,2-2-1 0,-3 1-2 15,1 0-2-15,1 0 1 0,-2 0-2 16,1 1-2-16,0-1 1 0,-1 0-1 0,2-2-2 15,-1 1-4-15,-1-3 1 0,2 1-2 16,-1-1 0-16,-1 0-1 0,1 0 1 0,-1-2 1 16,0-1 0-16,0 1 0 0,0-2 1 15,0-4-1-15,0 4-1 0,0-4 0 16,0 0 0-16,2 0 0 0,-2-1 1 0,1 0-1 15,-1 2-1-15,0-1 0 0,0 1-1 16,0-3 1-16,0 1-2 0,0-1 4 0,0-1-1 16,0 0 2-16,0-2-1 0,0 2-1 15,0-1 1-15,0-2 1 0,0 1-1 16,0-1 3-16,0 2 5 0,0-1 3 0,0-1-1 15,0 1 1-15,0-1 0 0,0 1-1 16,0 0-5-16,0-1-1 0,0 2 2 0,0-1-2 16,0-1-1-16,0 0 0 0,0 0 0 15,0 0-2-15,0 0-1 0,0 0-3 16,0 0 2-16,0 0-1 0,0 1-2 0,0-1 0 15,0 0 0-15,0 2 0 0,0-2 0 16,0 2 3-16,1-1 2 0,-1 0-3 0,0 2 3 16,0 0-1-16,0-1 0 0,2 0-3 15,-2 1 2-15,1 0 1 0,-1-3-2 0,2 4 1 16,-2-2-2-16,0 0 2 0,1 1-2 15,0-2-1-15,-1 1 0 0,0 0 1 0,0-1 0 16,0 1-1-16,0 0 0 0,0-1-7 16,0 0-22-16,0 2-48 0,-1-3-90 15,0 2-116-15,1-2-88 0,0 1-53 0,0-1-58 16,-3 2-126-16,0-2-79 0,-1 0 27 15,-4 0 41-15,2-2 35 0,-1 2 65 0</inkml:trace>
  </inkml:traceGroup>
</inkml:ink>
</file>

<file path=ppt/ink/ink1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02.4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C640316-29CA-495C-A046-BAF4067882D8}" emma:medium="tactile" emma:mode="ink">
          <msink:context xmlns:msink="http://schemas.microsoft.com/ink/2010/main" type="writingRegion" rotatedBoundingBox="22862,5042 23529,5042 23529,5656 22862,5656"/>
        </emma:interpretation>
      </emma:emma>
    </inkml:annotationXML>
    <inkml:traceGroup>
      <inkml:annotationXML>
        <emma:emma xmlns:emma="http://www.w3.org/2003/04/emma" version="1.0">
          <emma:interpretation id="{22D136BF-1FE0-4DA1-A631-5DFC270198D2}" emma:medium="tactile" emma:mode="ink">
            <msink:context xmlns:msink="http://schemas.microsoft.com/ink/2010/main" type="paragraph" rotatedBoundingBox="22862,5042 23529,5042 23529,5656 22862,5656" alignmentLevel="1"/>
          </emma:interpretation>
        </emma:emma>
      </inkml:annotationXML>
      <inkml:traceGroup>
        <inkml:annotationXML>
          <emma:emma xmlns:emma="http://www.w3.org/2003/04/emma" version="1.0">
            <emma:interpretation id="{0FDD9529-3C6B-4BD3-8C4E-D65972ADD904}" emma:medium="tactile" emma:mode="ink">
              <msink:context xmlns:msink="http://schemas.microsoft.com/ink/2010/main" type="line" rotatedBoundingBox="22862,5042 23529,5042 23529,5656 22862,5656"/>
            </emma:interpretation>
          </emma:emma>
        </inkml:annotationXML>
        <inkml:traceGroup>
          <inkml:annotationXML>
            <emma:emma xmlns:emma="http://www.w3.org/2003/04/emma" version="1.0">
              <emma:interpretation id="{56047597-E676-4BC3-8AD9-C54D8DEF956A}" emma:medium="tactile" emma:mode="ink">
                <msink:context xmlns:msink="http://schemas.microsoft.com/ink/2010/main" type="inkWord" rotatedBoundingBox="22862,5042 23529,5042 23529,5656 22862,5656"/>
              </emma:interpretation>
              <emma:one-of disjunction-type="recognition" id="oneOf0">
                <emma:interpretation id="interp0" emma:lang="" emma:confidence="1">
                  <emma:literal/>
                </emma:interpretation>
              </emma:one-of>
            </emma:emma>
          </inkml:annotationXML>
          <inkml:trace contextRef="#ctx0" brushRef="#br0">1721 3012 155 0,'-9'-22'462'0,"-1"8"57"15,-1 3 31-15,-3 6 16 0,-2 6-192 0,-2 9-150 16,-4 6-78-16,-3 8-30 0,-2 3 2 15,-4 7 30-15,1 0 28 0,-3 4 12 16,1 1-8-16,-2 0-9 0,1 2-26 0,1-3-41 16,1-1-51-16,1-2-69 0,2-3-83 15,1-5-78-15,3-3-72 0,1-6-168 0,2-5-178 16,1-5-61-16,0-4 20 0,4-5 36 15,-1-5 51-15,2-4 156 0</inkml:trace>
          <inkml:trace contextRef="#ctx0" brushRef="#br0" timeOffset="-156.0089">1101 2894 224 0,'4'-6'488'15,"6"4"44"-15,2 1 23 0,5 1 13 0,2 5-250 16,6 2-140-16,5 6-77 0,3 6-42 15,1 2-17-15,3 3-8 0,1 6-3 16,-3-2-4-16,1 2-6 0,-4 0 0 0,-1-2-7 16,-2 0-11-16,-1-2-16 0,-3-4-13 15,-1-2-15-15,-2-6-33 0,2-5-80 0,-5-4-127 16,0-7-140-16,-1-5-69 0,-3-6-31 15,-2-3 9-15,-4-6 69 0</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34.6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00B782E-4BE1-4CC5-B938-278C071A6F2D}" emma:medium="tactile" emma:mode="ink">
          <msink:context xmlns:msink="http://schemas.microsoft.com/ink/2010/main" type="inkDrawing" rotatedBoundingBox="21327,8478 26911,7797 26918,7850 21333,8531" semanticType="underline" shapeName="Other">
            <msink:sourceLink direction="with" ref="{6BF190A9-6CB2-47D7-91E4-10DE8D90112F}"/>
            <msink:destinationLink direction="with" ref="{DA6DAB5A-9C6E-428B-A4CF-B040E7C81E9C}"/>
          </msink:context>
        </emma:interpretation>
      </emma:emma>
    </inkml:annotationXML>
    <inkml:trace contextRef="#ctx0" brushRef="#br0">125 707 332 0,'-20'1'454'0,"2"-2"36"0,1-1 25 0,2 0-87 16,2-1-161-16,1 0-101 0,1 0-57 0,3 0-19 16,1 0 4-16,2-1 3 0,5 1 1 15,3 1-3-15,9 0-6 0,7-4-11 16,14 0-22-16,13-1-14 0,13-2-7 0,18-1 11 15,19-2 14-15,18-3 20 0,22-1 27 16,21-2 35-16,20-3 27 0,26-3 9 0,22-1-6 16,20-2-10-16,15-3-26 0,12-1-42 0,-5-1-27 15,-7 0-25-15,-9 3-14 0,-10 1-16 16,-11 1-9-16,-6 3-3 0,-12 0-3 15,-16 1 1-15,-10 2 1 0,-14 1 0 0,-11 0 1 16,-13 2 0-16,-10 1-7 0,-16 1 1 16,-12 1 5-16,-15 2 16 0,-14-1 36 15,-13 4 41-15,-13 0 45 0,-11 1 31 0,-9 3 24 16,-7 2 0-16,-6 1-24 0,-4-1-31 15,-6 2-38-15,-1-1-37 0,-3 3-26 0,-2 0-13 16,-1 0-12-16,0 0-8 0,-1 1-1 16,0 1 0-16,0 1-2 0,0 0-1 0,0-1-2 15,2 2 1-15,-4-2-3 0,3 1-11 16,-3-1-22-16,1 1-40 0,-2-2-60 15,1-1-121-15,-1 1-131 0,-2-1-77 0,-1-1-51 16,-2-1-65-16,-1-1-96 0,-3 1-30 16,-2-1 55-16,-2 3 45 0,1-1 49 0,-2 1 96 15</inkml:trace>
  </inkml:traceGroup>
</inkml:ink>
</file>

<file path=ppt/ink/ink1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45.3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545DE74-31DB-493E-9494-CA065881A361}" emma:medium="tactile" emma:mode="ink">
          <msink:context xmlns:msink="http://schemas.microsoft.com/ink/2010/main" type="writingRegion" rotatedBoundingBox="820,7789 2560,7380 2602,7557 862,7966"/>
        </emma:interpretation>
      </emma:emma>
    </inkml:annotationXML>
    <inkml:traceGroup>
      <inkml:annotationXML>
        <emma:emma xmlns:emma="http://www.w3.org/2003/04/emma" version="1.0">
          <emma:interpretation id="{DCBFC5FA-47D9-4A7D-B89A-6E2283015A88}" emma:medium="tactile" emma:mode="ink">
            <msink:context xmlns:msink="http://schemas.microsoft.com/ink/2010/main" type="paragraph" rotatedBoundingBox="820,7789 2560,7380 2602,7557 862,7966" alignmentLevel="1"/>
          </emma:interpretation>
        </emma:emma>
      </inkml:annotationXML>
      <inkml:traceGroup>
        <inkml:annotationXML>
          <emma:emma xmlns:emma="http://www.w3.org/2003/04/emma" version="1.0">
            <emma:interpretation id="{34377546-9E27-4CC8-BC7A-BEA21C1AD73E}" emma:medium="tactile" emma:mode="ink">
              <msink:context xmlns:msink="http://schemas.microsoft.com/ink/2010/main" type="line" rotatedBoundingBox="820,7789 2560,7380 2602,7557 862,7966"/>
            </emma:interpretation>
          </emma:emma>
        </inkml:annotationXML>
        <inkml:traceGroup>
          <inkml:annotationXML>
            <emma:emma xmlns:emma="http://www.w3.org/2003/04/emma" version="1.0">
              <emma:interpretation id="{F7E52A7A-ADC3-4A25-806C-FFFCF6BC0644}" emma:medium="tactile" emma:mode="ink">
                <msink:context xmlns:msink="http://schemas.microsoft.com/ink/2010/main" type="inkWord" rotatedBoundingBox="820,7789 2560,7380 2602,7557 862,7966"/>
              </emma:interpretation>
              <emma:one-of disjunction-type="recognition" id="oneOf0">
                <emma:interpretation id="interp0" emma:lang="" emma:confidence="0">
                  <emma:literal>at</emma:literal>
                </emma:interpretation>
                <emma:interpretation id="interp1" emma:lang="" emma:confidence="0">
                  <emma:literal>Ad</emma:literal>
                </emma:interpretation>
                <emma:interpretation id="interp2" emma:lang="" emma:confidence="0">
                  <emma:literal>Add</emma:literal>
                </emma:interpretation>
                <emma:interpretation id="interp3" emma:lang="" emma:confidence="0">
                  <emma:literal>of</emma:literal>
                </emma:interpretation>
                <emma:interpretation id="interp4" emma:lang="" emma:confidence="0">
                  <emma:literal>add</emma:literal>
                </emma:interpretation>
              </emma:one-of>
            </emma:emma>
          </inkml:annotationXML>
          <inkml:trace contextRef="#ctx0" brushRef="#br0">631 328 221 0,'-11'-1'299'16,"0"-1"23"-16,2-1-31 0,-1 2-73 15,2-1-67-15,-2-1-37 0,1 0-19 0,0 1-3 16,0 0 2-16,-2 2 0 0,1-4-3 16,-2 4-5-16,1-2-7 0,-2 2-12 15,1 0-12-15,-2 0-4 0,0 2-3 0,-1-2-4 16,-1 4-1-16,-2-2 3 0,1 0 1 15,0 1-3-15,-1 0-5 0,0 0-2 0,3 1-5 16,0-1-6-16,1 1-6 0,3-1-3 16,1-1-3-16,2 0 0 0,1-1-1 15,3 0 1-15,1-1 1 0,3 0 0 0,2 0 0 16,2-2-3-16,5-1-5 0,5-3-3 0,5 1-3 15,6-2-1-15,5 0-4 0,6-3 2 16,5 1 1-16,5-1 2 0,5 1-2 0,4-1 0 16,2-2 0-16,7 2 1 0,0-1-3 15,2 1 0-15,2-1-1 0,-1-2 4 16,-1 1 0-16,0-2 1 0,-4 3 2 0,-2-1 2 15,0 0 3-15,-5 1-1 0,-5 1-3 16,-6-1 2-16,-4 4-3 0,-5 0-2 0,-6 1 0 16,-7 1-1-16,-4 3 1 0,-5-1 2 15,-3 0 5-15,-3 3 1 0,-6 0-3 16,-2 3 0-16,-6 0-1 0,-4 0-5 0,-6 4-1 15,-3-1 0-15,-4 1-1 0,-3-1 1 16,-5 3-1-16,-4 0 2 0,-1-1 0 0,-5 2 0 16,-5 0 0-16,-5 2-1 0,-6-2 0 15,-7-1-3-15,-3 3 0 0,-7 2 0 16,-2-2-1-16,-5 4 2 0,-1-1 1 0,-1 3 3 15,2-1 5-15,3-1 1 0,4 3 1 16,5-3-2-16,6 0-1 0,7 0-1 0,6 0-3 16,8-4-2-16,6-1 1 0,8-1 0 15,6-4 0-15,5 1-2 0,4-2 1 16,6-1 0-16,5-3-1 0,7 1 0 0,6-2 2 15,8 0 1-15,7-2-1 0,8-3-2 16,9-3 1-16,8-2 1 0,7-4-2 0,9 1 1 16,6-5 2-16,6-2 3 0,6 2-3 15,2-3-1-15,2-1-1 0,-2 3-2 16,-2-3-1-16,-4 2 0 0,-3 3 3 0,-7-2 0 15,-4 3 1-15,-6 2 3 0,-5 2 3 0,-5 2 0 16,-9 1 0-16,-6 0-2 0,-8 5 1 16,-8 1 1-16,-5 2 1 0,-7 2 6 15,-10 1 0-15,-6 2-1 0,-9 3-1 0,-8 5-3 16,-10-1-1-16,-8 5-6 0,-10 2 2 15,-6 2 0-15,-10-1 1 0,-6 4-1 0,-5 0 0 16,-4 0-2-16,-2-1-3 0,2 0-1 16,2-1 1-16,5-1 2 0,5-1 0 0,7-2 2 15,5 0 2-15,10-4 2 0,7-1-2 16,9-2-2-16,6-1-2 0,5-2-2 0,9 0 1 15,6-4-3-15,5-1-1 0,8-2 0 16,8-2 0-16,10-2 1 0,7-4-3 0,9-2 2 16,11-2 4-16,8-6 2 0,11-1 0 15,12-5 1-15,8-3 1 0,6-3-2 16,5-2-5-16,2 0 2 0,1-1 0 0,-3 1 1 15,-2 0 6-15,-5 3 2 0,-5 0 1 16,-7 3-1-16,-10 4 1 0,-10 0-2 0,-11 6 8 16,-12 3 14-16,-13 1 9 0,-10 3 2 15,-12 4 3-15,-15 3 0 0,-12 2-12 16,-14 2-13-16,-12 4-8 0,-13 4-2 0,-9 3-2 15,-8 3-3-15,-8 2-2 0,-5 0-2 0,-2 2 1 16,-1 1-2-16,2 1 1 0,4-2 1 16,4-1 0-16,5 1 2 0,5-1-1 15,5-1 2-15,8 0-2 0,4-2 0 0,7-1 5 16,6 1-4-16,7-2-1 0,7-4-2 15,10 1-4-15,6-4-1 0,8-1-2 0,6 1-1 16,8-4-3-16,9 0 0 0,10-3 1 16,6-3-7-16,10-3-10 0,5-3-12 15,9-1-12-15,6-3-12 0,6-3-25 0,6-2-54 16,1-2-126-16,1 0-145 0,2-1-68 15,-5 1-33-15,-2 0 4 0,-3 1 50 0</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0:51.78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B33F7F8-5BEA-4816-A245-FA50206B98C7}" emma:medium="tactile" emma:mode="ink">
          <msink:context xmlns:msink="http://schemas.microsoft.com/ink/2010/main" type="inkDrawing" rotatedBoundingBox="4930,5140 17791,8434 16388,13915 3526,10621" semanticType="callout" shapeName="Other">
            <msink:destinationLink direction="with" ref="{92F44171-C494-42FE-934F-CD1DC3249F2A}"/>
            <msink:destinationLink direction="with" ref="{50CCC425-EDA0-47B1-8514-CA3415D8FEB9}"/>
            <msink:destinationLink direction="with" ref="{46A73EF7-1858-4D1D-BC98-95D77C982177}"/>
          </msink:context>
        </emma:interpretation>
      </emma:emma>
    </inkml:annotationXML>
    <inkml:trace contextRef="#ctx0" brushRef="#br0">-2304-3141 115 0,'0'-32'449'0,"-1"6"51"0,0 1 29 16,-1 2 14-16,2 3-185 0,-1 2-162 16,-1 4-88-16,2 2-52 0,-1 5-27 15,0-1-16-15,1 3-6 0,-2 2-4 0,1 3-2 16,1 4 1-16,0 5 2 0,1 5 0 15,1 7-2-15,-1 2 1 0,2 9-2 0,0 4-1 16,-1 9-4-16,4 6 3 0,-1 7 0 16,2 10 1-16,1 4 2 0,2 6 0 15,0 9 0-15,1 3-1 0,1 7-1 16,0 4-3-16,1 5 4 0,2 6 7 0,-1 3 2 15,-1 5-1-15,1 5 0 0,-1 5 1 16,-2 4-7-16,0 4-4 0,-2 1-1 16,1 6-1-16,-1-2 0 0,-2 3 2 0,2 2 1 15,-4 0-5-15,2 1 5 0,-2 2 3 16,0 4 2-16,0 1 2 0,1-5 4 15,-2-3 6-15,1-6 2 0,-1-3 8 0,-1 0 7 16,0-3 3-16,0-2-1 0,-3-3-3 16,0-3-6-16,0-6-11 0,0-8-6 15,0-5-3-15,-2-7-3 0,1-7 1 0,-1-8-2 16,1-4 2-16,-2-11-4 0,3-5 0 15,0-6 1-15,0-6-2 0,0-5 0 16,0-7 2-16,2-2 1 0,-1-4-1 16,-1-3 0-16,0-7-1 0,0-2 1 0,0-4-1 15,1-4 0-15,1-3 1 0,-2-2-1 16,0-1 2-16,0-5 1 0,0 0-2 0,0-2 2 15,0 0 0-15,0-2 1 0,1-2-1 16,-1 0-2-16,0 0 1 0,0 0 0 16,-1-1-2-16,1-2 1 0,-2 1-2 15,1-2 2-15,1 1-2 0,0 0-1 0,0 0-1 16,1 1-2-16,1 0-1 0,1 0-2 15,2 1 1-15,3 0 3 0,3-1-1 16,4 2 3-16,5 0 0 0,3 0 0 16,5 0-1-16,5 0-2 0,5 0 0 15,10-2-1-15,7 0 2 0,10 2 1 0,9-3 1 16,10 0 1-16,11-1-1 0,12 1 0 0,10-1-3 15,16-1-2-15,12-1 2 0,13 0 2 16,14 0 2-16,8-1-1 0,13 0-3 16,3 4 8-16,6-4-4 0,12 2-2 15,8 0-2-15,11-4 4 0,6 3 6 0,4 1-8 16,6 1-1-16,6 0 8 0,2 0 2 15,12 0-6-15,12-1-4 0,4-2 6 0,3 1 4 16,-2 2-7-16,0-2-5 0,-1 0 9 16,-3 1 3-16,3-1-6 0,-1 0-3 0,1 0 5 15,-3 0 9-15,-11-4 3 0,-10 4 10 16,-2-1 13-16,-6-1 27 0,-2 1 16 15,-3 0 17-15,-6-3 13 0,-7 0 6 0,-14 3-1 16,-10-3-17-16,-13 1-19 0,-10 2-15 16,-6-1-22-16,-9 0-15 0,-11 0-11 15,-8 0-6-15,-12 0-2 0,-13 1-4 0,-10-2-3 16,-14 2-10-16,-7-3-24 0,-13 3-30 15,-9-2-37-15,-10 2-37 0,-12 0-31 0,-12-2-23 16,-9 0 7-16,-11-1 9 16,-9 1-37-16,-11-1-98 0,-7-1-131 0,-8-1-55 15,-7 0-26-15,-6-2-4 0,-6-2 57 16</inkml:trace>
  </inkml:traceGroup>
</inkml:ink>
</file>

<file path=ppt/ink/ink1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32.0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4AE2A46-3397-4CDA-BFA1-42876A7FAAC7}" emma:medium="tactile" emma:mode="ink">
          <msink:context xmlns:msink="http://schemas.microsoft.com/ink/2010/main" type="inkDrawing" rotatedBoundingBox="16015,5397 18230,4737 18322,5046 16107,5706" semanticType="callout" shapeName="Other">
            <msink:sourceLink direction="with" ref="{A1564BA6-99BC-49D5-A01F-377E6C8D168C}"/>
          </msink:context>
        </emma:interpretation>
      </emma:emma>
    </inkml:annotationXML>
    <inkml:trace contextRef="#ctx0" brushRef="#br0">258 643 155 0,'-8'3'435'0,"1"0"45"0,3 1 21 0,0-3-12 16,1 1-183-16,3 1-135 0,0-1-78 15,3 2-38-15,2-1-14 0,2 4-4 16,1-1 1-16,5 1 2 0,-1 3-1 0,2-1-2 15,1 1-8-15,1 0-7 0,1 2-7 16,1 2-2-16,0-2-2 0,1 1 2 0,0 1 6 16,2 0 14-16,1 0 16 0,1-2 17 15,3-2 30-15,3-3 38 0,2-1 27 0,3-3 25 16,6-6-7-16,4-4-13 0,5-4-22 15,6-6-52-15,7-6-28 0,7-6-35 0,5-3-8 16,7-6-5-16,6-1-11 0,6-6 9 16,5-1-9-16,2-1-4 0,1-1-9 0,-2 3 1 15,-4 2-3-15,-4 2 3 0,-6 6 0 16,-5 2 0-16,-6 4 5 0,-8 4 0 0,-7 3 1 15,-7 3 2-15,-8 3-2 0,-7 2 0 16,-6 4-2-16,-7 3 0 0,-4 1-2 0,-5 0-6 16,-3 3 2-16,-2-1-5 0,-3 1 5 15,-2 3-4-15,1-2 0 0,-4 0-7 16,1 2-20-16,-2-2-33 0,-1 2-45 0,2 0-40 15,-1 0-29-15,-1 0-11 0,2 0 1 16,-1 2 1-16,-1 0-22 0,0 0-78 0,-3 1-129 16,0 1-67-16,-2 1-22 0,-2 0 11 15,0 1 52-15</inkml:trace>
  </inkml:traceGroup>
</inkml:ink>
</file>

<file path=ppt/ink/ink1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46.87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662168A-2E2B-4C5D-9DFC-2060805C5607}" emma:medium="tactile" emma:mode="ink">
          <msink:context xmlns:msink="http://schemas.microsoft.com/ink/2010/main" type="inkDrawing" rotatedBoundingBox="15699,6820 20289,6141 20315,6321 15726,7000" semanticType="underline" shapeName="Other">
            <msink:sourceLink direction="with" ref="{A1564BA6-99BC-49D5-A01F-377E6C8D168C}"/>
          </msink:context>
        </emma:interpretation>
      </emma:emma>
    </inkml:annotationXML>
    <inkml:trace contextRef="#ctx0" brushRef="#br0">726 597 273 0,'-37'0'325'0,"1"0"25"0,3-3-15 0,1 3-88 16,5-3-75-16,1 0-38 0,2 2-14 16,5-2-2-16,3 0 1 0,3-1 4 15,4 2-3-15,3-2-8 0,6 0-14 0,7 0-19 16,7-2-21-16,10-1-21 0,12-2-12 15,12-2-7-15,14 1-6 0,11-2-6 0,15-4-2 16,13 0 4-16,11-1-3 0,15-3 1 16,13-2-1-16,10 0-1 0,7-1-1 15,9 1 0-15,6 0 2 0,7-1-2 0,2 1 1 16,4 1-1-16,-2 0-1 0,-5 1-3 15,-2-2-1-15,-4 4 2 0,-5 1 1 0,-8 0 2 16,-8 1 0-16,-8 1-3 0,-13 0 0 16,-12 3 0-16,-12-2-2 0,-14 3 2 15,-14-2 4-15,-10 4 3 0,-15 1 5 0,-11 0 9 16,-9 2 8-16,-9 1 7 0,-9 2 4 15,-5 1 1-15,-6-2-5 0,-7 3-7 0,-5-3-8 16,-7 3-7-16,-3 0-4 0,-7 2-7 16,-2 2 1-16,-5 0-2 0,-3 3-2 15,-3 0-1-15,-4 4-5 0,-2-2 1 0,-3 1-3 16,-2 1-6-16,-4 2-7 0,-2 0-6 15,-2 2-4-15,-3-2-7 0,-4 3-3 0,-4-1 1 16,-2 2 7-16,-4-2 5 0,-4 1 9 16,-4 1 4-16,-6 0 5 0,-6 0 4 0,-8 0-2 15,-8 3-1-15,-4-1 2 0,-6 4 4 16,-6 1 3-16,-6-1 1 0,-6 3 2 0,-5 1 1 15,-6 1-1-15,-5 1-5 0,0-2 3 16,2 3 2-16,0-4 3 0,3 2 0 16,0-2 1-16,3 0 2 0,5-2-6 0,6-1-5 15,8-1 2-15,9-3 0 0,8 0-1 16,12-4-1-16,9 0 0 0,12-5 4 0,8 0-2 15,13-2 0-15,8-3 1 0,11 2 2 16,9-6 2-16,10 0-3 0,9 0 0 16,13-6 1-16,11 1 1 0,15-6 1 0,18 0 1 15,17-5 0-15,23-3 0 0,22-3-1 0,22-4-3 16,19 0 2-16,25-5 1 0,22-2 2 15,20-3-4-15,11-1 6 0,8 0 1 16,6-1-3-16,-4 3-3 0,5-2-4 0,-10 5 5 16,-12 2-5-16,-8 3 1 0,-12 0-1 15,-15 5 0-15,-17 2 3 0,-18 2-1 0,-22 6-2 16,-17-1-2-16,-18 3-1 0,-18 2 2 15,-15 3-1-15,-11 1 2 0,-14 1-1 0,-10 1 1 16,-6-2-1-16,-9 1-3 0,-6 0-5 16,-5 2-12-16,-2 2-18 0,-3 2-65 15,-6 0-123-15,0 1-160 0,-2 2-81 0,1 0-36 16,1 0-4-16,3 2 51 0</inkml:trace>
  </inkml:traceGroup>
</inkml:ink>
</file>

<file path=ppt/ink/ink1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51.6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693FF45-EC0F-4B08-B5B0-98990F79E6B0}" emma:medium="tactile" emma:mode="ink">
          <msink:context xmlns:msink="http://schemas.microsoft.com/ink/2010/main" type="writingRegion" rotatedBoundingBox="17381,7186 17490,9754 16971,9776 16861,7208"/>
        </emma:interpretation>
      </emma:emma>
    </inkml:annotationXML>
    <inkml:traceGroup>
      <inkml:annotationXML>
        <emma:emma xmlns:emma="http://www.w3.org/2003/04/emma" version="1.0">
          <emma:interpretation id="{1ECA2CAC-30DA-482C-ABED-88E105E3FAF5}" emma:medium="tactile" emma:mode="ink">
            <msink:context xmlns:msink="http://schemas.microsoft.com/ink/2010/main" type="paragraph" rotatedBoundingBox="17381,7186 17490,9754 16971,9776 16861,7208" alignmentLevel="1"/>
          </emma:interpretation>
        </emma:emma>
      </inkml:annotationXML>
      <inkml:traceGroup>
        <inkml:annotationXML>
          <emma:emma xmlns:emma="http://www.w3.org/2003/04/emma" version="1.0">
            <emma:interpretation id="{C7312562-0B60-4AC8-8E7B-3B8B9818662E}" emma:medium="tactile" emma:mode="ink">
              <msink:context xmlns:msink="http://schemas.microsoft.com/ink/2010/main" type="line" rotatedBoundingBox="17381,7186 17490,9754 16971,9776 16861,7208"/>
            </emma:interpretation>
          </emma:emma>
        </inkml:annotationXML>
        <inkml:traceGroup>
          <inkml:annotationXML>
            <emma:emma xmlns:emma="http://www.w3.org/2003/04/emma" version="1.0">
              <emma:interpretation id="{26FD7F59-4812-4A49-A293-61073AC059C5}" emma:medium="tactile" emma:mode="ink">
                <msink:context xmlns:msink="http://schemas.microsoft.com/ink/2010/main" type="inkWord" rotatedBoundingBox="17463,9110 17490,9754 16971,9776 16943,9132"/>
              </emma:interpretation>
            </emma:emma>
          </inkml:annotationXML>
          <inkml:trace contextRef="#ctx0" brushRef="#br0">1421 4486 111 0,'0'-4'330'0,"0"0"39"0,0 1 21 0,0-2-50 16,0 0-74-16,0 1-63 0,0-1-42 15,0 2-22-15,0 0-16 0,0 0-13 0,0 0-14 16,0 2-18-16,0-2-11 0,0 0-15 15,2 3-11-15,-2-2-7 0,0 1-5 16,0 0 2-16,-2 1 3 0,2-2 11 0,-1 1 8 16,-2 0 9-16,2-1 14 0,-2 0 16 15,0 0 12-15,1-1 7 0,-1 0 8 0,-1 1 11 16,0-2 8-16,1 1-4 0,-1 0-7 15,-2-1-3-15,2 1-12 0,0 0-13 16,-1 0-16-16,-1 0-11 0,1 0-6 0,-4 2-7 16,2-2-4-16,1 3-1 0,-3 0-1 15,2-2-5-15,-1 2-5 0,0 0-8 0,-2 2-6 16,2-2-8-16,0 6-8 0,-2-2-4 15,2 2-6-15,-2 0-1 0,1 4-2 16,-1-1 1-16,2 5-2 0,-2 2-1 0,2 0 2 16,1 3 16-16,2 3 15 0,-1-2 10 15,1 3 13-15,0 0 10 0,1 1 5 0,2 0-7 16,2 1-9-16,-2 1-9 0,2-3-9 15,2-1-6-15,-1 1-6 0,2-1-5 16,1 1-4-16,0-1 0 0,1-2-5 0,2 0 0 16,0 0-2-16,1-1-3 0,1-1 1 15,0-2-3-15,2-1 3 0,0-1 1 0,3-1 2 16,0-3 1-16,1 1 2 0,1-2 0 15,1-1 0-15,1-2-3 0,1-2-1 16,0-1 0-16,2-2-2 0,0 1-3 0,-1-2 0 16,1-2 2-16,-2 0-3 0,0 0 2 15,1-2 0-15,-3-2 2 0,1-1-1 0,0-2-1 16,-1 1 0-16,-1-2 1 0,-2-1-1 15,-2-2-1-15,-1 0 2 0,-1-1-3 0,-2-1 0 16,-1-1 0-16,0 2 1 0,-1-1 1 16,-2 0-2-16,-2 0 2 0,0 1 0 0,-1 0-2 15,-1 2-1-15,-1-2 1 0,1 1-1 16,-2 0 1-16,0 1-1 0,-1-4 3 15,-1 4-2-15,1-3 0 0,-2 0 1 0,2 2 0 16,-3-3-1-16,2 3-1 0,-1-2 1 16,1 1-1-16,-3 1 1 0,0 0 0 0,1 1 2 15,-1-1-1-15,2 2-2 0,-2 1 3 16,2-2 1-16,-2 4 3 0,1-2 0 15,-1 3 2-15,0-3 1 0,1 3-2 0,-3 0-1 16,1 1-3-16,0-1 0 0,-3 1-3 16,0 1 1-16,-2 0 2 0,1 1-3 0,0 0 3 15,-2 0-2-15,0 0 0 0,2 2-2 16,-1-2-2-16,1 1 1 0,0 2-2 15,2-1 1-15,-1 2-1 0,3 0 0 0,-1 0-6 16,1 0-19-16,1 2-37 0,-2 0-94 16,0 2-133-16,0 1-102 0,1 2-83 0,-3 3-151 15,0-1-157-15,-2 5-13 0,1 1 79 16,1 1 74-16,1 2 75 0,3 0 159 15</inkml:trace>
        </inkml:traceGroup>
        <inkml:traceGroup>
          <inkml:annotationXML>
            <emma:emma xmlns:emma="http://www.w3.org/2003/04/emma" version="1.0">
              <emma:interpretation id="{2B0A854D-6E73-43E9-BCCD-0FC1E86B1BB0}" emma:medium="tactile" emma:mode="ink">
                <msink:context xmlns:msink="http://schemas.microsoft.com/ink/2010/main" type="inkWord" rotatedBoundingBox="17200,7194 17232,7964 17081,7970 17048,7200"/>
              </emma:interpretation>
            </emma:emma>
          </inkml:annotationXML>
          <inkml:trace contextRef="#ctx0" brushRef="#br0" timeOffset="-3303.1888">1428 2776 105 0,'-2'-4'191'0,"-1"0"2"0,0-1-7 16,0 0-9-16,2 0-10 0,0-1-13 15,-2-1-19-15,1-1-15 0,1 1-8 0,-2-1-5 16,2 0-4-16,0 0 2 0,-1 0 2 15,1 0 4-15,-1 0 8 0,2 2 7 16,-1-1 0-16,1 0-7 0,0 1-9 0,-1-1-11 16,1 0-8-16,-2 1 1 0,1 0 24 15,0 0 37-15,-2-1 53 0,0 1 58 0,0 0 46 16,1-1 27-16,-1-1-2 0,1 0-13 15,0 2-31-15,-1-1-41 0,-1 0-36 0,1 1-36 16,0 1-24-16,1 1-29 0,-1-2-26 16,0 2-23-16,0 0-19 0,1 1-17 0,-1-1-13 15,1 2-7-15,0-1-4 0,2 2-3 16,-2 0-4-16,1-1-1 0,1 2-2 15,-1-1-1-15,1 1-1 0,0 0-1 0,0 0-3 16,0 0 0-16,0 0 0 0,0 1-1 16,0-1-1-16,0 3 0 0,0 2 1 0,0 3-3 15,1 0 1-15,2 6 1 0,-1 2 1 16,1 5 2-16,1 4 1 0,0 3 4 15,1 4 2-15,-1 3 5 0,-2 2 0 0,4 3 2 16,-2 3 0-16,0-1 1 0,0 0-4 16,-1 1-5-16,1-3-3 0,-1-4-4 0,0-3 0 15,-1-4 0-15,1-3 0 0,-1-6 0 16,-1-1-1-16,-1-4 5 0,1-2 0 15,-1-5 1-15,2-1 1 0,-2-3 2 0,0-1 0 16,0-4-2-16,-2-2-1 0,2-3 1 16,-1-4-4-16,0-1 0 0,-1-2-1 0,-1-1-2 15,2-4 0-15,0 1-1 0,-2-3 2 16,0-2-1-16,0 1-1 0,1-3 1 0,-2 2-2 15,-1-1 3-15,1-1-1 0,0-1 1 16,-1 0 0-16,-2 0 3 0,1-1 2 0,-1 1-2 16,1-2 2-16,-3 2-3 0,2-2 1 15,2 2-2-15,-2 3-1 0,2-1 0 0,-1 1-1 16,1 3-1-16,0-1 1 0,0 4 0 15,2 0 1-15,-1 2 3 0,1 2-1 16,1-1-2-16,0 4-1 0,1-1-1 0,-1 0 0 16,1 3-2-16,0 2-1 0,1 0 2 15,0 3-3-15,0-1 1 0,0 4 2 0,2 3-2 16,0 3 2-16,3 7 1 0,1 4 5 15,-1 4-3-15,2 5 0 0,1 4 0 16,2 3 0-16,-2 5-1 0,1 1 0 0,2 1 1 16,-3 2 2-16,0-4 0 0,2 3-1 0,-2-7-1 15,-1 0 1-15,-2-5-1 0,1-2-1 16,-2-5 1-16,0-4 0 0,0-4 2 15,-1-1 0-15,-2-5 1 0,1-1 4 16,-1-5-1-16,-1-2-1 0,1-3-3 0,-1-4-1 16,-1-4-1-16,1-3 0 0,-3-3-1 0,2-4-2 15,-3-4 2-15,0-2-1 0,-2-4 2 16,-1-2 1-16,0-4 3 0,1-2-1 15,-3-2 2-15,1 0-3 0,1 1-1 0,0 2-1 16,2 1-1-16,-2 3 0 0,1 1-1 16,2 3 2-16,0 5 0 0,1 0 0 0,2 4-3 15,-2 4 1-15,2 1-3 0,0 5 2 16,-2 0 0-16,1 3 0 0,1 4 2 15,1 2-1-15,0 3 3 0,0 4-2 0,0 7-2 16,0 4 1-16,1 6-2 0,1 5 2 16,-1 3 0-16,1 5 0 0,0 3 1 0,2 2 2 15,-1 4 1-15,3 1 0 0,-2-1-2 0,1-2 3 16,1-3-1-16,1-1-1 0,-2-4-1 15,2-3 1-15,0-3 0 0,-2-2-2 16,2-3 1-16,-1-3 0 0,1-3 0 0,-2-2 0 16,-1-2 1-16,0-2 2 0,1-2-3 15,-3-3-2-15,0-1-1 0,-1-1-3 0,0-1-15 16,1-1-30-16,-2 0-37 0,0 1-60 15,0-1-128-15,-2-3-149 0,1 0-88 16,1 0-95-16,-3-2-179 0,-1 0-87 0,1-2 48 16,-2 2 110-16,1-2 80 0,1-1 114 15</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56.85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FE1E947-786B-461F-A034-48D0FB1E5ACE}" emma:medium="tactile" emma:mode="ink">
          <msink:context xmlns:msink="http://schemas.microsoft.com/ink/2010/main" type="inkDrawing" rotatedBoundingBox="311,15649 572,5674 2800,5732 2539,15707" shapeName="Other">
            <msink:destinationLink direction="to" ref="{61740EDF-7BA3-465C-9C4A-3276354D3F32}"/>
          </msink:context>
        </emma:interpretation>
      </emma:emma>
    </inkml:annotationXML>
    <inkml:trace contextRef="#ctx0" brushRef="#br0">765 827 85 0,'-2'0'318'0,"4"-1"27"0,0-3 13 0,3-2-53 15,3-2-120-15,4-3-80 0,3-1-42 16,6-3-19-16,4-2-5 0,4-3-2 16,6-2 1-16,5-1 1 0,4-4 3 0,4 0 3 15,3-2-1-15,3 0 0 0,1 0 0 16,3-1-2-16,-2-1 0 0,0-1-2 0,1 3 0 15,-1-3-5-15,-1 0 1 0,2-1-3 16,0 2-4-16,0-3-6 0,0 3-3 16,0-1-1-16,-2 1-6 0,-2 0-1 0,-3 2 0 15,-5 3-4-15,-6 4 0 0,-6 2-3 16,-7 4 5-16,-7 4 6 0,-5 5 4 0,-7 1 2 15,-6 6 3-15,-6 0 1 0,-8 6-5 16,-4 4-8-16,-7 2-6 0,-5 4-4 16,-2 1-2-16,-5 5-1 0,-1 1 4 0,-3 0-3 15,0 2-1-15,-1 1 5 0,-1 2-4 16,3 2 0-16,-1 1-3 0,-3 1-1 0,0 3 1 15,-1 2-3-15,-2 5 0 0,-4 3 2 16,-3 2 1-16,-4 5 0 0,-1 4 6 16,-1 4 2-16,-1 4 3 0,-2 3 0 0,-3 3 0 15,2 2 3-15,0 0-3 0,1 3-2 16,0-1 0-16,1-2-3 0,4-1 2 0,0-3-4 15,4-1-3-15,3-4 1 0,2 0-1 16,4-5 1-16,4 0 1 0,6-5 1 0,4-3 0 16,5-4 0-16,4-6 1 0,6-4-2 15,4-4 4-15,7-6-3 0,7-4 2 0,6-5-1 16,8-4 0-16,8-7 1 0,8-6-4 15,8-5 0-15,10-6 0 0,6-5-2 16,11-6 1-16,5-5 4 0,6-3 2 0,9-4-1 16,7-4 3-16,6-3 0 0,3 0-2 15,2-4-5-15,1-2-1 0,1-1 2 0,-1-1 1 16,-3 1 2-16,0-1-1 0,-5 5 2 15,-4 1 0-15,-7 5-4 0,-11 6 0 16,-10 5-1-16,-11 6 0 0,-12 5 0 0,-11 5 0 16,-12 6 0-16,-13 8 0 0,-12 6 0 15,-12 8 0-15,-12 5 0 0,-9 7-1 0,-10 3-5 16,-5 5 1-16,-9 0-1 0,-2 3 3 0,-4 0 0 15,-3 3 2-15,-3 2 0 0,-2 3-1 16,-2 3-3-16,-2 4 2 0,-4 3 1 16,-1 6-2-16,-1 3 2 0,-2 5 2 0,1 1 1 15,1 0-1-15,1 2 1 0,4-3 5 16,4-1 0-16,6-3-2 0,7-5 1 0,6-2-2 15,8-4-1-15,8-5-1 0,6-6 1 16,11-4 2-16,6-4-2 0,8-7 1 16,10-4-2-16,7-7-1 0,11-4-1 15,8-9-2-15,11-7 2 0,10-7 0 0,8-9 0 16,9-10 1-16,9-5 1 0,8-6 1 0,8-5-2 15,3-3 0-15,3-2 1 0,-1-1-3 16,1-1-4-16,-1 2-1 0,-3 0 4 0,-5 2 3 16,-2 6-1-16,-6 1 4 0,-5 5 2 15,-7 4 3-15,-6 4-5 0,-8 4 1 0,-10 5-2 16,-7 2 0-16,-8 4-2 0,-9 4 2 15,-10 3-1-15,-8 6-3 0,-9 4-1 16,-10 6 1-16,-10 5-2 0,-8 6-2 0,-9 5 3 16,-6 5 3-16,-6 1 2 0,-4 4 0 15,-4 4-2-15,-5 4-2 0,-6 1 0 0,-3 7-5 16,-4-2 1-16,-1 4 3 0,-2 0 2 15,1 2 3-15,-1 2 4 0,2-1 4 16,2-2-1-16,3 1-2 0,3 0-1 0,3-2 1 16,5 0-1-16,5-3-5 0,3-2 2 15,6-3-2-15,6-3 1 0,5-3-2 0,4-6-3 16,8-3 1-16,7-7 0 0,8-4-4 15,7-5 4-15,9-2 3 0,7-8-2 16,10-3 1-16,10-6 1 0,9-5 5 0,11-7-3 16,7-5-4-16,9-6 2 0,8-5 0 15,6-5-1-15,8-4 0 0,5-5 0 0,9-2 1 16,2 0-1-16,4-2-4 0,-1 0-1 15,-2 1-2-15,-3 2 0 0,-3 3 4 0,-6 5 3 16,-8 4 1-16,-8 8 2 0,-11 3 4 16,-11 7-1-16,-8 5-3 0,-13 6-1 0,-8 7-1 15,-11 6 0-15,-12 6-2 0,-10 4 1 16,-11 5-1-16,-9 5 1 0,-7 4 0 0,-6 2-2 15,-6 4 4-15,-5 3-2 0,-4 2 1 16,-5 3-1-16,-7 1-1 0,-1 2 1 16,-5 0-3-16,-2 2-2 0,-2 4-1 0,-1 1-1 15,-1 3 7-15,-2 4 3 0,-1 1 4 16,3 0-4-16,1 1 4 0,3 4 1 0,2-4-4 15,2 0-3-15,5-2-1 0,7-3 4 16,5-3-4-16,9-6 1 0,6-3-1 16,9-6-1-16,8-6 0 0,6-3 0 0,11-5 1 15,9-5 0-15,9-3 1 0,13-5-1 16,11-2 0-16,10-8 0 0,12-5-2 0,8-7-1 15,9-7 3-15,8-8 0 0,8-5-2 16,6-5 1-16,5-7 1 0,7-3 1 16,2-1-4-16,0-2-1 0,-2-1 0 0,-1 1-1 15,-4 1 0-15,-4 2 3 0,-5 4 3 16,-7 1 4-16,-7 4 1 0,-6 3 1 0,-7 5 2 15,-9 1-4-15,-9 8-4 0,-10 1-2 16,-8 3 1-16,-9 4-1 0,-4 2-2 16,-8 4 3-16,-8 5 0 0,-8 3 0 0,-9 3-1 15,-6 5-1-15,-8 4 0 0,-6 5 1 16,-5 1-1-16,-5 6 2 0,-4 1 0 0,-5 5-1 15,-2 1-1-15,-5 4 1 0,-3 3 0 16,-3 1 0-16,-4 3 0 0,-3 2-2 16,1 3-1-16,-4 2 1 0,0 4 5 0,-1 2 0 15,3 0 5-15,0 2 4 0,4-2-1 16,4 3 0-16,3-1-4 0,6 0-2 0,3-2-4 15,6-3-1-15,5-2 0 0,4-3 0 16,5-5-1-16,4-3 0 0,4-4-1 0,6-3 2 16,5-4-1-16,6-4 1 0,5-4 0 15,5-5 0-15,7-2 1 0,6-5 0 0,5-5 1 16,9-4-1-16,5-7 1 0,9-4 0 15,6-5-1-15,9-6 1 0,5-6 1 16,8-7 1-16,5-5-2 0,6-6-1 0,9-5 1 16,5-5-2-16,4 0-3 0,3-1 0 15,0 0 0-15,-1 3-1 0,-5 2 4 0,-5 3 3 16,-7 7 1-16,-9 3 1 0,-9 7-2 15,-11 4 3-15,-9 5-3 0,-11 4-2 16,-8 3 0-16,-8 2 0 0,-8 7 0 0,-10 4-1 16,-7 4-2-16,-8 2 0 0,-6 6 1 15,-6 1 1-15,-5 6 1 0,-4-1-1 0,-3 7 1 16,-4 1 0-16,-2 2 2 0,-7 5-2 15,-2-2 1-15,-6 7 0 0,-5 1-3 16,-5 2-1-16,-5 4-3 0,-2 2 0 0,-4 3 3 16,-2 3 3-16,-3 2 5 0,0 2 1 15,-2 1 1-15,2 1 2 0,0-2-5 16,2 4-2-16,2-4-2 0,4 4 0 0,7-4 1 15,7-4-1-15,8-2 1 0,8-6-1 16,8-8 2-16,9-3-1 0,9-8 0 0,7-5 1 16,10-5 0-16,10-5 1 0,11-5-1 15,9-6-2-15,14-7 1 0,10-4 0 0,11-7-1 16,8-6-2-16,8-7 0 0,6-5-2 15,8-8 3-15,7-4-1 0,5-4 2 16,6-4-1-16,5-2-1 0,5 0 0 0,-2 1 0 16,-1 2 2-16,-7-1 0 0,-6 7 0 15,-7 1 3-15,-6 5 3 0,-9 4-2 0,-10 7-2 16,-10 4-2-16,-9 4 1 0,-10 5-1 15,-11 2 0-15,-7 9-2 0,-10 1-2 0,-9 6 2 16,-11 4-1-16,-9 6 0 0,-8 5-2 16,-7 3 3-16,-5 4 1 0,-6 7-1 0,-6 1 0 15,-5 6 2-15,-4-1-2 0,-4 6-1 16,-6 1 0-16,-1 2 2 0,-3 4 0 0,-1 3-4 15,0 4 2-15,-2 3-1 0,0 0 3 16,-1 1-1-16,3 2 3 0,-2-1 1 16,5 2 5-16,1 1 3 0,2 0-3 0,4-2-1 15,6-1 1-15,3-2-1 0,7-3-3 16,5-2-1-16,7-7-1 0,8-1 3 0,8-6-4 15,7-4 0-15,7-9 1 0,9-3-1 16,6-8-1-16,9-4 0 0,7-7-1 16,7-7 0-16,8-6-1 0,6-4 1 0,9-7-1 15,9-5-2-15,7-6 2 0,7-3 0 16,9-5 1-16,8-3-2 0,8-4 1 0,3 2 1 15,3-2-3-15,2-1 0 0,-2 2 5 16,-3 1 2-16,-5 1 0 0,-4 5-1 0,-9 4 0 16,-9 7 0-16,-8 4-4 0,-12 6-4 15,-13 7-1-15,-14 4 0 0,-11 6 1 0,-16 8-1 16,-13 6 0-16,-11 9 2 0,-12 5 2 15,-7 5 0-15,-9 5 3 0,-7 5 1 16,-5 2 3-16,-3 1-2 0,-5 4 0 0,-3-1 0 16,-3 2-2-16,-3 2 0 0,1-1-2 15,-1 1 2-15,1 1 0 0,0-1-1 0,2-1-1 16,2 0 3-16,1-2 4 0,2 2 2 0,5 0 0 15,3-1 1-15,2-2-2 0,4 3 0 16,3-1-4-16,6-1-2 0,2 0-1 16,6-3-2-16,6-3 3 0,3-2 0 0,7-3 1 15,5-3-1-15,6-5 0 0,6-7 1 16,6-3-1-16,6-6 1 0,7-5-3 0,7-4 3 15,8-9 1-15,9-7-1 0,6-4 0 16,7-7 0-16,6-5 1 0,7-5-3 16,8-3 1-16,5-3-2 0,7-3 1 0,9 0-2 15,3-3-1-15,4 0 1 0,2 0 2 16,0 0 6-16,-3 4 3 0,-1 3 2 0,-6 2 2 15,-10 8-2-15,-8 4-6 0,-11 7-5 16,-11 3-5-16,-12 4-2 0,-14 6-3 16,-10 5 1-16,-14 6 2 0,-10 5 1 0,-12 5 2 15,-10 7-1-15,-8 3 5 0,-9 6-1 16,-6 1 1-16,-7 2 2 0,-5 2 1 0,-4 4 3 15,-4-1-3-15,-3 0 0 0,-4 2 6 16,-1 1-3-16,1 0 1 0,-2-1 0 0,1 1 1 16,1 0 0-16,2 0 1 0,3-2 2 15,3 1 1-15,5 0 2 0,5-1 3 0,5-2-2 16,5-1-1-16,7-5-2 0,7-3 1 15,6-7-6-15,9-3-3 0,10-6-1 16,8-3-1-16,12-6-1 0,10-5-2 0,12-5 0 16,12-7 2-16,8-5 1 0,12-5-1 0,7-6-1 15,8-5 2-15,10-4-1 0,5-3-1 16,4-4-2-16,5-3 0 0,0-2-2 0,1-2 4 15,-2 1 3-15,-3 5 0 0,-7 1-1 16,-8 6-4-16,-11 3-4 0,-12 8-7 16,-12 6-5-16,-13 6-1 0,-10 8 3 0,-13 4 4 15,-13 7 2-15,-10 3 5 0,-10 5 0 0,-10 2 1 16,-6 3 3-16,-8 2 1 0,-4 2 5 15,-5 2 1-15,-6 3 3 0,-2-1 2 16,-5 2 2-16,1 3 1 0,-3-2-1 0,1 5 0 16,-1 0-1-16,3 0 0 0,-1 3-3 15,5 0-1-15,1 0 0 0,6-1 0 0,5 1-2 16,7-3 2-16,5-1 1 0,9-2 1 15,5-4-2-15,7-2 1 0,7-3 0 0,7-3-6 16,7-4-2-16,7-2-2 0,8-5 2 16,8-6-2-16,8-4 0 0,6-7 3 0,8-6 1 15,7-7-2-15,7-5-2 0,5-7 0 16,6-5-3-16,3-5-1 0,2-4-3 0,2-1 0 15,1-3 5-15,0 0 5 0,-1 2 2 16,-3 0 1-16,-5 5 1 0,-11 7 0 16,-5 4-6-16,-11 9-5 0,-12 5-1 0,-11 9-1 15,-11 8 3-15,-12 7 1 0,-15 7 1 16,-8 8 3-16,-13 4 5 0,-12 9-1 0,-6 3-1 15,-8 2 0-15,-4 4 0 0,-5 4-1 16,-3 3-2-16,-2-1 2 0,0 2 0 16,-2 1 4-16,4-2-2 0,0-2 2 0,7-2-1 15,3-3 3-15,6-4 2 0,7 0-2 16,6-5 5-16,6-1 1 0,7-7 2 0,8-1-3 15,9-4 0-15,6-4 1 0,10-4-1 16,10-4 0-16,11-2 1 0,7-4 0 0,11-6-3 16,8-2-3-16,8-4-10 0,8-4-11 15,7-5-13-15,4-3-21 0,3-3-42 0,2-3-91 16,-2 0-138-16,-4-3-114 0,-2 0-55 15,-1-1-16-15,-4-2 24 0,-2 1 81 16</inkml:trace>
  </inkml:traceGroup>
</inkml:ink>
</file>

<file path=ppt/ink/ink1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01.74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ABB38F3-9F5D-44BF-8026-47218DBCD260}" emma:medium="tactile" emma:mode="ink">
          <msink:context xmlns:msink="http://schemas.microsoft.com/ink/2010/main" type="writingRegion" rotatedBoundingBox="1456,6770 1536,7259 1183,7317 1103,6828"/>
        </emma:interpretation>
      </emma:emma>
    </inkml:annotationXML>
    <inkml:traceGroup>
      <inkml:annotationXML>
        <emma:emma xmlns:emma="http://www.w3.org/2003/04/emma" version="1.0">
          <emma:interpretation id="{6C83348D-9328-49AD-AFD6-F4F85516B9FE}" emma:medium="tactile" emma:mode="ink">
            <msink:context xmlns:msink="http://schemas.microsoft.com/ink/2010/main" type="paragraph" rotatedBoundingBox="1456,6770 1536,7259 1183,7317 1103,6828" alignmentLevel="1"/>
          </emma:interpretation>
        </emma:emma>
      </inkml:annotationXML>
      <inkml:traceGroup>
        <inkml:annotationXML>
          <emma:emma xmlns:emma="http://www.w3.org/2003/04/emma" version="1.0">
            <emma:interpretation id="{8A0C35AD-85F5-42E6-96F9-C42C16EAEA89}" emma:medium="tactile" emma:mode="ink">
              <msink:context xmlns:msink="http://schemas.microsoft.com/ink/2010/main" type="line" rotatedBoundingBox="1456,6770 1536,7259 1183,7317 1103,6828"/>
            </emma:interpretation>
          </emma:emma>
        </inkml:annotationXML>
        <inkml:traceGroup>
          <inkml:annotationXML>
            <emma:emma xmlns:emma="http://www.w3.org/2003/04/emma" version="1.0">
              <emma:interpretation id="{7EF884EE-1933-4194-B8FA-9AF979547B16}" emma:medium="tactile" emma:mode="ink">
                <msink:context xmlns:msink="http://schemas.microsoft.com/ink/2010/main" type="inkWord" rotatedBoundingBox="1456,6770 1536,7259 1183,7317 1103,6828"/>
              </emma:interpretation>
            </emma:emma>
          </inkml:annotationXML>
          <inkml:trace contextRef="#ctx0" brushRef="#br0">-10987 795 255 0,'-3'-3'343'16,"1"-1"60"-16,1-2 9 0,1 2-16 15,0-2-12-15,0 2-2 0,0 1-10 0,-1 0-15 16,-1 2-13-16,2 0-4 0,-1 0-18 16,0 1-47-16,1-1-62 0,0 2-54 0,0 0-32 15,0 3-19-15,2 2-9 0,1 2 1 16,0 4 5-16,1 3-1 0,-1 1-6 15,1 4-12-15,-1 2-11 0,1 2-10 0,0 3-13 16,-1 1-11-16,1 1-8 0,-1 0-7 16,1-3-7-16,-2 0-6 0,1-3-7 0,0-1-1 15,0-3 1-15,-1 1-1 0,0-4-1 16,1-4 1-16,-2-2 2 0,0 0 0 15,-1-3-7-15,2-4-14 0,-1-2-35 0,-1-2-77 16,-1-2-127-16,-1-4-123 0,0-2-76 16,0-1-77-16,-1-3-104 0,1 0-86 0,-4 0 6 15,2-3 61-15,0 3 44 0,0-2 73 16,-2 1 131-16</inkml:trace>
          <inkml:trace contextRef="#ctx0" brushRef="#br0" timeOffset="625.0357">-11181 856 50 0,'-4'0'239'0,"1"0"39"0,0 0 7 0,2 0-16 16,-1 0-13-16,0 0-9 0,0 0-14 16,1 0-18-16,1-1-28 0,0 1-35 0,0 0-30 15,1 0-27-15,1-2-18 0,2 2-13 16,0 0-12-16,1-3-9 0,2 2-9 15,3-2-7-15,1 0-2 0,3 0 1 0,-1-2 1 16,2-1 1-16,-1 3 1 0,1-2 2 16,-1 1-5-16,0 1-1 0,-2-1-5 0,-1-1-2 15,-1 0-1-15,-2 3-4 0,-1-1 4 16,-3 0 5-16,0 3 12 0,-1-4 10 15,-2 4 17-15,2 0 19 0,-3 0 16 0,1 0 8 16,-1 0-3-16,0 0-8 0,0 2-14 16,-1 0-13-16,1 2 7 0,0 2 30 0,0 4 34 15,1 3 25-15,-1 2 22 0,0 4 14 16,0 2-12-16,0 3-36 0,0 1-36 15,0 1-24-15,-1 3-27 0,1 0-17 0,0-1-16 16,-1-1-9-16,-1-2-10 0,2 0-4 16,-1-3-2-16,0-1-1 0,-2-2-1 0,0-2 3 15,0-3 1-15,1-3-1 0,-3-1 2 16,1-2 0-16,0-3-1 0,-1 0-1 0,-2-1-3 15,0-2 1-15,0 0-4 0,-1-1 0 16,1-1 0-16,1 1 0 0,2 0 0 16,2-1-2-16,-1 1 0 0,0 1-1 0,3-2 0 15,0 1-1-15,0-1-1 0,3 1 3 16,1 0 2-16,3-1 5 0,1 0 2 0,4 0 0 15,4-2 1-15,0-1-1 0,2 0-1 16,0-2-13-16,3-3-47 0,-2 0-117 16,-1-1-127-16,2-2-103 0,-3-2-191 0,-1-1-190 15,-1-2-61-15,-1 2 61 0,0 1 97 16,1 1 85-16,2-2 182 0</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38.90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31B6E12-CF3A-4E5C-A243-5E07476D6EB0}" emma:medium="tactile" emma:mode="ink">
          <msink:context xmlns:msink="http://schemas.microsoft.com/ink/2010/main" type="writingRegion" rotatedBoundingBox="1814,8321 1917,13365 1433,13375 1330,8331"/>
        </emma:interpretation>
      </emma:emma>
    </inkml:annotationXML>
    <inkml:traceGroup>
      <inkml:annotationXML>
        <emma:emma xmlns:emma="http://www.w3.org/2003/04/emma" version="1.0">
          <emma:interpretation id="{A5BD9DA1-9EDD-4141-A470-6590D7AA4460}" emma:medium="tactile" emma:mode="ink">
            <msink:context xmlns:msink="http://schemas.microsoft.com/ink/2010/main" type="paragraph" rotatedBoundingBox="1814,8321 1917,13365 1433,13375 1330,8331" alignmentLevel="1"/>
          </emma:interpretation>
        </emma:emma>
      </inkml:annotationXML>
      <inkml:traceGroup>
        <inkml:annotationXML>
          <emma:emma xmlns:emma="http://www.w3.org/2003/04/emma" version="1.0">
            <emma:interpretation id="{3E207046-248F-46F8-83E3-8A342897E49A}" emma:medium="tactile" emma:mode="ink">
              <msink:context xmlns:msink="http://schemas.microsoft.com/ink/2010/main" type="line" rotatedBoundingBox="1814,8321 1917,13365 1433,13375 1330,8331"/>
            </emma:interpretation>
          </emma:emma>
        </inkml:annotationXML>
        <inkml:traceGroup>
          <inkml:annotationXML>
            <emma:emma xmlns:emma="http://www.w3.org/2003/04/emma" version="1.0">
              <emma:interpretation id="{493CD7E6-12F2-4E01-8C84-DA5F3C36CAC7}" emma:medium="tactile" emma:mode="ink">
                <msink:context xmlns:msink="http://schemas.microsoft.com/ink/2010/main" type="inkWord" rotatedBoundingBox="1906,12845 1917,13365 1480,13374 1469,12854"/>
              </emma:interpretation>
              <emma:one-of disjunction-type="recognition" id="oneOf0">
                <emma:interpretation id="interp0" emma:lang="" emma:confidence="1">
                  <emma:literal/>
                </emma:interpretation>
              </emma:one-of>
            </emma:emma>
          </inkml:annotationXML>
          <inkml:trace contextRef="#ctx0" brushRef="#br0">-10814 6957 231 0,'-4'-17'462'0,"1"-2"47"0,0 3 24 0,1 0-28 15,-1 3-189-15,0 0-127 0,0 0-68 16,2 5-30-16,-2 1-8 0,2 0 0 0,-1 0-4 16,1 5-6-16,1 1-5 0,1 4 22 15,-1 1 33-15,3 8 47 0,0-1 45 16,0 5 50-16,1 4 34 0,0 2-3 0,0 3-30 15,-1 4-48-15,0 1-50 0,-1 1-48 16,1 4-41-16,1-3-33 0,0 1-18 0,0-1-14 16,1-6-6-16,0-2-4 0,-1-5-4 15,0-4 2-15,2-4 1 0,-1-3 3 16,5-6 1-16,1-4 1 0,1-7 2 0,1-1-3 15,2-4-2-15,0-1-2 0,-1 0-2 16,-1 1 0-16,1 4-2 0,0 0 0 0,-2 3-1 16,-1 2-1-16,0 4 0 0,0 5 1 15,0 5 2-15,0 1 1 0,-1 4 1 16,0 1-2-16,-2 1 1 0,0 0 0 0,0 1-12 15,1 0-48-15,-3 0-117 0,4-1-132 16,0-4-85-16,1-3-144 0,1-1-213 0,2-5-83 16,0-2 48-16,-1-1 96 0,4-4 66 15,-2-5 133-15</inkml:trace>
        </inkml:traceGroup>
        <inkml:traceGroup>
          <inkml:annotationXML>
            <emma:emma xmlns:emma="http://www.w3.org/2003/04/emma" version="1.0">
              <emma:interpretation id="{95F8C5CB-440F-4CFC-8BEB-27DE8759D2F2}" emma:medium="tactile" emma:mode="ink">
                <msink:context xmlns:msink="http://schemas.microsoft.com/ink/2010/main" type="inkWord" rotatedBoundingBox="1743,11242 1753,11721 1432,11728 1423,11248"/>
              </emma:interpretation>
              <emma:one-of disjunction-type="recognition" id="oneOf1">
                <emma:interpretation id="interp1" emma:lang="" emma:confidence="1">
                  <emma:literal/>
                </emma:interpretation>
              </emma:one-of>
            </emma:emma>
          </inkml:annotationXML>
          <inkml:trace contextRef="#ctx0" brushRef="#br0" timeOffset="-623.0357">-10866 5345 385 0,'5'-13'486'0,"1"-1"33"0,2-1 18 15,2 2-85-15,1-3-199 0,2 2-114 16,2 2-61-16,2 1-30 0,1 1-17 15,-2 2-9-15,-1 2-9 0,1 2 0 0,-4 4-2 16,-1 0-2-16,-3 4-2 0,0 2 1 16,-2 4 5-16,-1 3-1 0,-3 1 5 0,1 2 10 15,-3 2 30-15,0-1 63 0,0 1 76 16,0-1 65-16,0 0 57 0,0-2 40 15,1 1 4-15,2 0-46 0,1 0-64 0,0-1-55 16,3-1-39-16,1 2-33 0,2-3-24 16,1 2-17-16,1-1-9 0,-2-1-14 0,-1 0-22 15,1-2-18-15,-5 0-7 0,0 1-3 16,-5-1-7-16,-5 0 2 0,-4 0-6 15,-4 2-17-15,-4-2-55 0,-5 0-138 0,-3-2-156 16,-3-2-110-16,-2 0-188 0,-2-4-188 16,2 3-60-16,0-2 78 0,2 2 125 0,2 0 93 15,3 1 183-15</inkml:trace>
        </inkml:traceGroup>
        <inkml:traceGroup>
          <inkml:annotationXML>
            <emma:emma xmlns:emma="http://www.w3.org/2003/04/emma" version="1.0">
              <emma:interpretation id="{6E631E17-4E73-46DD-A9C4-BC871704F0A9}" emma:medium="tactile" emma:mode="ink">
                <msink:context xmlns:msink="http://schemas.microsoft.com/ink/2010/main" type="inkWord" rotatedBoundingBox="1826,9901 1835,10350 1372,10360 1363,9910"/>
              </emma:interpretation>
              <emma:one-of disjunction-type="recognition" id="oneOf2">
                <emma:interpretation id="interp2" emma:lang="" emma:confidence="1">
                  <emma:literal/>
                </emma:interpretation>
              </emma:one-of>
            </emma:emma>
          </inkml:annotationXML>
          <inkml:trace contextRef="#ctx0" brushRef="#br0" timeOffset="-1127.0645">-10946 4064 22 0,'10'-17'437'0,"-2"0"56"0,0-1 32 16,3 0 19-16,0-1-120 0,3 2-186 16,1 0-94-16,3 1-45 0,1 3-19 0,2 1 1 15,-1 0 5-15,2 4 3 0,0 2-7 16,0 2-2-16,-4 4-1 0,-1 2-7 15,-5 3-5-15,-4 4 7 0,-5 5 11 0,-6 0 13 16,-5 6 12-16,-6 4-2 0,-2 2-1 16,-5 6-14-16,1-1-16 0,-2 5-18 0,0-1-20 15,2-3 10-15,4-1 17 0,2-4 30 16,3-3 31-16,4-2 27 0,4-5 18 0,2-3 1 15,2 0-10-15,5-4-21 0,1-2-33 16,4-4-26-16,4-3-19 0,4-2-21 0,3-3-17 16,3-2-13-16,2-3-17 0,2 2-49 15,2-5-106-15,0 2-141 0,-1 0-102 16,1 1-95-16,-5-1-166 0,-3 0-142 0,-5 4 8 15,-4 2 86-15,-2 2 74 0,-4 4 79 16</inkml:trace>
        </inkml:traceGroup>
        <inkml:traceGroup>
          <inkml:annotationXML>
            <emma:emma xmlns:emma="http://www.w3.org/2003/04/emma" version="1.0">
              <emma:interpretation id="{6FFF0E1A-6A08-48BE-B342-0A51EDDA150C}" emma:medium="tactile" emma:mode="ink">
                <msink:context xmlns:msink="http://schemas.microsoft.com/ink/2010/main" type="inkWord" rotatedBoundingBox="1580,8326 1592,8927 1510,8929 1498,8328"/>
              </emma:interpretation>
              <emma:one-of disjunction-type="recognition" id="oneOf3">
                <emma:interpretation id="interp3" emma:lang="" emma:confidence="1">
                  <emma:literal>h</emma:literal>
                </emma:interpretation>
                <emma:interpretation id="interp4" emma:lang="" emma:confidence="0">
                  <emma:literal>U</emma:literal>
                </emma:interpretation>
                <emma:interpretation id="interp5" emma:lang="" emma:confidence="0">
                  <emma:literal>a</emma:literal>
                </emma:interpretation>
                <emma:interpretation id="interp6" emma:lang="" emma:confidence="0">
                  <emma:literal>u</emma:literal>
                </emma:interpretation>
                <emma:interpretation id="interp7" emma:lang="" emma:confidence="0">
                  <emma:literal>\</emma:literal>
                </emma:interpretation>
              </emma:one-of>
            </emma:emma>
          </inkml:annotationXML>
          <inkml:trace contextRef="#ctx0" brushRef="#br0" timeOffset="-1684.0964">-10767 2360 393 0,'-6'-8'488'16,"1"-1"36"-16,-1-2 28 0,3 1-65 15,-1 1-157-15,2 3-58 0,-3 0-1 0,1 2 8 16,3 1 3-16,-2 1-13 0,0 2-28 16,2 2-20-16,0 4-18 0,-1 1-12 0,1 5-2 15,1 6-5-15,1 3-9 0,1 2-36 16,0 3-40-16,4 2-31 0,-2 4-26 15,3-1-18-15,0 0-10 0,0 1-3 0,0-2-4 16,1 1-4-16,-1-2-4 0,-2 0-14 16,2 0-53-16,-1-3-135 0,-2-1-136 0,-2-2-94 15,3-3-142-15,-3-1-214 0,0-4-71 16,-1 2 69-16,0-4 104 0,-1 0 73 15,0-1 136-15</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31.4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2E985CD-E260-48DA-93BA-E9F93E76EC75}" emma:medium="tactile" emma:mode="ink">
          <msink:context xmlns:msink="http://schemas.microsoft.com/ink/2010/main" type="inkDrawing" rotatedBoundingBox="15785,5275 18268,4557 18417,5070 15933,5787" semanticType="callout" shapeName="Other">
            <msink:sourceLink direction="to" ref="{A1564BA6-99BC-49D5-A01F-377E6C8D168C}"/>
          </msink:context>
        </emma:interpretation>
      </emma:emma>
    </inkml:annotationXML>
    <inkml:trace contextRef="#ctx0" brushRef="#br0">61 554 312 0,'-8'-4'450'16,"-1"0"37"-16,0 1 25 0,1-1-80 0,1 2-165 15,2-1-104-15,1 2-61 0,-2-2-34 16,3 3-22-16,1-1-15 0,2 1-11 0,0 1-10 16,2 2-3-16,2 1-3 0,5 2 3 15,2 1 7-15,2 5 5 0,4 4 5 0,2 1 8 16,5 3 6-16,0 2 2 0,4 3-3 15,1 4-3-15,1 0 0 0,0 2-2 0,0-1 12 16,-1-3 19-16,-1-2 21 0,-1-3 18 16,-1 0 16-16,-1-6 46 0,0-3 35 15,0-3 17-15,1-3 3 0,1-4-4 0,2-3-10 16,4-6-45-16,3-5-49 0,4-4-40 15,4-4-27-15,3-7-17 0,4-3-10 16,5-4-7-16,2-1-3 0,5-5-1 0,2 0-3 0,2 1 0 16,3-1-2-16,6 0 0 0,1 1-6 15,1-1 1-15,3 0 0 0,-1 1 3 16,0 0 1-16,-5 3-1 0,-2 0 2 0,-3 3 1 15,-2 1 3-15,-6 3-4 0,-2 2-1 16,-5 2 0-16,-3 2 1 0,-5 0 1 0,-1 5 0 16,-4 0 0-16,-5 3 1 0,-4 0 1 15,-2 4-1-15,-4 0-1 0,-5 2 0 16,-3 2-2-16,-1-1 2 0,-5 4-1 0,-2-1-4 15,-2 1-4-15,-2 0-2 0,-1 3-5 16,-2 0-14-16,-2 0-19 0,1 0-25 0,0 0-40 16,-2 2-38-16,1-1-42 0,-2 0-36 15,0 1-23-15,0 2-7 0,-2-4 15 16,1 4 23-16,-2 0 23 0,0 0-1 0,-2 0-61 15,-5 1-125-15,-2-1-87 0,-5 2-42 16,-2-2-7-16,-1 2 32 0,-5 1 94 0</inkml:trace>
  </inkml:traceGroup>
</inkml:ink>
</file>

<file path=ppt/ink/ink1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8:30.7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D5E836B-A0F6-456D-8D75-E0B86D8A2A8F}" emma:medium="tactile" emma:mode="ink">
          <msink:context xmlns:msink="http://schemas.microsoft.com/ink/2010/main" type="inkDrawing" rotatedBoundingBox="15870,5163 18067,4563 18191,5020 15995,5619" semanticType="callout" shapeName="Other">
            <msink:sourceLink direction="to" ref="{A1564BA6-99BC-49D5-A01F-377E6C8D168C}"/>
          </msink:context>
        </emma:interpretation>
      </emma:emma>
    </inkml:annotationXML>
    <inkml:trace contextRef="#ctx0" brushRef="#br0">151 466 251 0,'-11'-6'452'15,"1"-1"41"-15,1 0 23 0,0 0-37 0,2 1-185 16,2 1-116-16,-1 1-68 0,4 1-35 15,-1 0-23-15,0 2-17 0,2 1-9 0,1 0-10 16,3 1-1-16,2 3-1 0,3 3 8 16,3 2 10-16,2 2 13 0,0 3 21 15,4 3 13-15,-1 1 17 0,2 1 26 0,2 4 22 16,-1-1 6-16,0 4-11 0,2 0-9 15,-1 0-12-15,0 0-17 0,-1-1-5 0,-3-2 3 16,-1-2 19-16,-1-3 27 0,-1-3 23 16,-2-2 15-16,0-2 2 0,0-3 0 0,1-2-14 15,3-5-23-15,4-4-23 0,5-3-25 16,3-5-26-16,8-5-23 0,5-6-17 0,6-2-13 15,5-3-7-15,7-4-7 0,2 1-3 16,5-4 0-16,2-1 1 0,4 0-3 0,0 0 2 16,3 0-2-16,1 1-2 0,-1 0 0 15,1 3-2-15,0 0 0 0,-2 3-1 16,0-1 3-16,-5 3 2 0,-2 0 2 0,-2 3 2 15,-5 2 3-15,-4 1 1 0,-6 1 2 16,-1 2 1-16,-6 1-2 0,-4 3 1 0,-5 1-1 16,-4 0-3-16,-3 2-1 0,-4 0 0 15,-3 3 0-15,-1 0 0 0,-4-1-2 16,-3 2 2-16,0 1-2 0,-1 0 3 0,-4 1-3 15,3 1 0-15,-4-1-4 0,2 0-3 16,-3 2-9-16,2 0-16 0,-4 0-25 0,3 2-39 16,-3 0-56-16,1 2-79 0,-2 0-94 15,-1 0-80-15,-1 2-39 0,-3 0-10 16,-2-1-23-16,-3 1-73 0,-5-1-66 0,-2 1 6 15,-5 1 17-15,-1 0 24 0,-3 0 69 16</inkml:trace>
  </inkml:traceGroup>
</inkml:ink>
</file>

<file path=ppt/ink/ink1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59.31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008D05-B073-44C0-96E0-E7F585739B65}" emma:medium="tactile" emma:mode="ink">
          <msink:context xmlns:msink="http://schemas.microsoft.com/ink/2010/main" type="inkDrawing" rotatedBoundingBox="11635,5489 13265,5158 13315,5405 11685,5736" semanticType="callout" shapeName="Other">
            <msink:sourceLink direction="with" ref="{E3A38E41-C333-441F-A701-186933F0284D}"/>
            <msink:sourceLink direction="with" ref="{2247DBCA-CE57-40B6-AB0F-B4A931379282}"/>
          </msink:context>
        </emma:interpretation>
      </emma:emma>
    </inkml:annotationXML>
    <inkml:trace contextRef="#ctx0" brushRef="#br0">-675-533 62 0,'12'-10'412'0,"1"4"47"16,-2 1 27-16,1 2 17 0,2 3-160 0,1 4-145 16,3 2-76-16,1 4-40 0,3 2-20 15,2 1-12-15,2 1-7 0,0 1-4 0,1 0-8 16,1 1-5-16,-1-2-5 0,-2-1-3 15,1 0-6-15,-2-3 1 0,-1-1 0 16,0-2 1-16,3-5-1 0,6-4-3 0,4-6 1 16,8-5-4-16,5-5-3 0,8-5-1 15,3-2-4-15,4-4-4 0,3-2-4 0,0-3-1 16,3-1-5-16,1 3-6 0,-1-1-1 15,-2 4-5-15,0 4-14 0,-5 2-34 16,-5 5-53-16,-6 4-83 0,-5 4-105 0,-7 3-104 16,-5 4-45-16,-4 3 6 0,-2 3 39 15,-3 0 78-15</inkml:trace>
  </inkml:traceGroup>
</inkml:ink>
</file>

<file path=ppt/ink/ink1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0:13.43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0A65C90-E5E5-480F-B8C9-D99DBFF0D01A}" emma:medium="tactile" emma:mode="ink">
          <msink:context xmlns:msink="http://schemas.microsoft.com/ink/2010/main" type="inkDrawing" rotatedBoundingBox="21018,6919 21340,8559 21297,8567 20974,6928" shapeName="Other">
            <msink:destinationLink direction="with" ref="{DA6DAB5A-9C6E-428B-A4CF-B040E7C81E9C}"/>
          </msink:context>
        </emma:interpretation>
      </emma:emma>
    </inkml:annotationXML>
    <inkml:trace contextRef="#ctx0" brushRef="#br0">85 366 15 0,'-7'-14'325'15,"-1"-1"42"-15,1 0 29 0,0-2-13 0,1-5-104 16,-1 1-79-16,0-3-43 0,-1-2-20 15,2 1-15-15,1-3-4 0,0 1-8 16,1 1-16-16,2 3-14 0,0 1-16 0,1 5-13 16,-1 2-15-16,1 2-9 0,1 5-7 15,0 3-7-15,0 2-5 0,1 7 0 0,2 6 6 16,1 9 10-16,2 9 12 0,1 9 11 15,2 9 12-15,1 9 3 0,1 8-3 16,1 12-7-16,3 11-6 0,2 8-13 0,1 10-9 16,1 4-8-16,-1 3-5 0,1-4-4 15,0-2-4-15,-2-9-1 0,-1-8-2 0,1-8 0 16,-2-10 2-16,-3-11-2 0,1-6-5 15,-2-10-2-15,-2-7-13 0,0-9-20 16,-4-7-26-16,1-8-20 0,-4-8-35 0,0-9-55 16,-1-8-84-16,-2-4-120 0,-1-5-86 0,0-6-37 15,-1-1 4-15,2-1 43 0,-1 2 89 16</inkml:trace>
  </inkml:traceGroup>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4.2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8AB51C8-5266-4051-AAC5-0D7CB5F8886F}" emma:medium="tactile" emma:mode="ink">
          <msink:context xmlns:msink="http://schemas.microsoft.com/ink/2010/main" type="inkDrawing" rotatedBoundingBox="8187,13693 8654,14656 8442,14759 7975,13796" semanticType="callout" shapeName="Other">
            <msink:sourceLink direction="from" ref="{09326552-8513-46C4-88E7-C9287C5064F8}"/>
            <msink:sourceLink direction="to" ref="{09326552-8513-46C4-88E7-C9287C5064F8}"/>
          </msink:context>
        </emma:interpretation>
      </emma:emma>
    </inkml:annotationXML>
    <inkml:trace contextRef="#ctx0" brushRef="#br0">3100 1893 189 0,'0'-10'502'0,"-3"3"69"0,0 2 42 15,3 1 46-15,3 4-148 0,3 3-61 16,2 0-40-16,3 5-20 0,3 3-3 0,-1 0-29 16,3 5-71-16,-1-2-91 0,0 1-64 15,0 3-49-15,0-2-37 0,0-1-15 16,-2-3-13-16,-1 0-6 0,0-5-2 15,-1-2-3-15,0-4-1 0,-1-6-3 0,1-3-1 16,-1-5 0-16,-4-6-2 0,-1-2 1 16,-3-1 1-16,-2-2 1 0,-1 3 11 15,0 1 23-15,-1 3 17 0,-1 3 8 0,3 8 3 16,0 2 10-16,2 8 4 0,2 9-9 15,4 12-9-15,2 12 0 0,2 14-2 16,3 10-7-16,2 7-14 0,1 4-18 0,0 3-23 16,-1-1-50-16,0-2-100 0,2-1-213 15,2-6-193-15,0-4-288 0,1-6-142 16,-2-8-38-16,1-5 49 0,-2-8 189 15,-1-7 179-15</inkml:trace>
  </inkml:traceGroup>
</inkml:ink>
</file>

<file path=ppt/ink/ink1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9:30.53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BF190A9-6CB2-47D7-91E4-10DE8D90112F}" emma:medium="tactile" emma:mode="ink">
          <msink:context xmlns:msink="http://schemas.microsoft.com/ink/2010/main" type="writingRegion" rotatedBoundingBox="21801,7232 26181,6886 26238,7607 21857,7952">
            <msink:destinationLink direction="with" ref="{400B782E-4BE1-4CC5-B938-278C071A6F2D}"/>
          </msink:context>
        </emma:interpretation>
      </emma:emma>
    </inkml:annotationXML>
    <inkml:traceGroup>
      <inkml:annotationXML>
        <emma:emma xmlns:emma="http://www.w3.org/2003/04/emma" version="1.0">
          <emma:interpretation id="{3CA159BF-FC01-4184-B51B-CD1D7A2EB5CE}" emma:medium="tactile" emma:mode="ink">
            <msink:context xmlns:msink="http://schemas.microsoft.com/ink/2010/main" type="paragraph" rotatedBoundingBox="21801,7232 26181,6886 26238,7607 21857,7952" alignmentLevel="1"/>
          </emma:interpretation>
        </emma:emma>
      </inkml:annotationXML>
      <inkml:traceGroup>
        <inkml:annotationXML>
          <emma:emma xmlns:emma="http://www.w3.org/2003/04/emma" version="1.0">
            <emma:interpretation id="{79980318-A5D7-4CB4-8AD3-F740EEA91AA8}" emma:medium="tactile" emma:mode="ink">
              <msink:context xmlns:msink="http://schemas.microsoft.com/ink/2010/main" type="line" rotatedBoundingBox="21801,7232 26181,6886 26238,7607 21857,7952"/>
            </emma:interpretation>
          </emma:emma>
        </inkml:annotationXML>
        <inkml:traceGroup>
          <inkml:annotationXML>
            <emma:emma xmlns:emma="http://www.w3.org/2003/04/emma" version="1.0">
              <emma:interpretation id="{D0390444-57F0-458E-92D8-0D84AD0F7A99}" emma:medium="tactile" emma:mode="ink">
                <msink:context xmlns:msink="http://schemas.microsoft.com/ink/2010/main" type="inkWord" rotatedBoundingBox="21801,7232 26181,6886 26238,7607 21857,7952"/>
              </emma:interpretation>
              <emma:one-of disjunction-type="recognition" id="oneOf0">
                <emma:interpretation id="interp0" emma:lang="" emma:confidence="1">
                  <emma:literal/>
                </emma:interpretation>
              </emma:one-of>
            </emma:emma>
          </inkml:annotationXML>
          <inkml:trace contextRef="#ctx0" brushRef="#br0">291 5226 277 0,'-1'-7'454'0,"-1"-1"48"0,0-2 29 0,-1 3-59 15,-1-1-156-15,-3 0-95 0,0 2-34 16,-1-2 14-16,-1 0 56 0,0 2 54 16,-2 0 43-16,1 2 20 0,-1 2-6 0,0 2-29 15,-1 2-55-15,-2 4-49 0,0 4-46 16,-1 6-33-16,0 1-24 0,0 5-22 0,3 4-24 15,-1 6-20-15,2 0-13 0,2 4-14 16,2 2-12-16,1 1-9 0,3-1-5 16,2 2-5-16,1-2-2 0,1 0-2 0,5-3-2 15,1 0-3-15,2-3-16 0,4-2-36 16,2-4-88-16,3-4-177 0,4-5-140 0,3-7-148 15,1-3-202-15,1-5-127 0,2-6 2 16,0-6 130-16,0-4 116 0,0-4 139 16</inkml:trace>
          <inkml:trace contextRef="#ctx0" brushRef="#br0" timeOffset="354.0202">612 5372 19 0,'1'-7'420'0,"-1"1"64"15,0 3 34-15,-3 2 20 0,-1 1-129 0,-1 1-155 16,-2 2-92-16,0 4-44 0,0-1-9 15,-1 4-4-15,1 1 7 0,0 0 5 0,1 1 4 16,2 0 6-16,1 2-4 0,2-1-3 16,2 3-9-16,2-3-11 0,3 1-9 15,2-2-15-15,2 1-12 0,2-3-8 0,0-1-3 16,2-3-7-16,1-2-4 0,-1-3-5 15,0-2-3-15,1-3-3 0,-3-2-4 0,-1-3 7 16,-1-2 15-16,-5-1 30 0,0 0 39 16,-5 1 35-16,-3-1 23 0,-1 2 9 0,-3-3-8 15,-3 2-30-15,-1 0-37 0,-3 1-35 16,1 0-27-16,-2 2-18 0,1 0-11 0,0 2-9 15,3 1-5-15,1 0-8 0,2 2-18 16,1-1-44-16,3 2-101 0,1 0-134 16,3 1-100-16,0 0-59 0,5-2-67 0,0 2-97 15,1-1-83-15,-1 2 36 0,2 2 49 16,3-1 36-16,-1-2 69 0</inkml:trace>
          <inkml:trace contextRef="#ctx0" brushRef="#br0" timeOffset="754.0431">801 5269 367 0,'-1'0'467'0,"0"-2"42"0,1 1 23 15,0 1-98-15,0 0-155 0,0 0-99 0,0 0-40 16,2 0 2-16,2 0 41 0,5 1 50 15,0 1 53-15,5 0 50 0,3 1 31 0,2 0 6 16,3 4-32-16,0 1-44 0,1 1-52 16,-1 2-58-16,-1 2-50 0,-1 1-41 15,-2 2-24-15,-3 1-12 0,-1 2-10 0,-1 0-7 16,-2 4-1-16,-5-1-1 0,0-2-8 15,-5 2-7-15,-1-3-2 0,-1-1-2 0,-2-3-3 16,-1-3 0-16,1-2-2 0,-2-4 2 16,1-2 0-16,-2-1 0 0,1-6-3 0,-1-1-1 15,-1-2 0-15,2-4-4 0,1 1-2 16,1-3-2-16,0-2-2 0,0 2-2 0,3-2-3 15,0 1-2-15,0 1-5 0,2-1-3 16,-1 0-12-16,1 2-31 0,-1 0-58 16,3 0-114-16,2-3-161 0,0 0-107 0,5 1-80 15,0-3-109-15,0 3-130 0,2 0-11 16,1 0 95-16,-1 1 76 0,2-1 74 0,1 2 129 15</inkml:trace>
          <inkml:trace contextRef="#ctx0" brushRef="#br0" timeOffset="1058.0605">1299 5185 203 0,'3'-1'448'0,"0"1"49"0,-1 0 28 15,1 0-34-15,0 1-153 0,0 2-111 16,1-1-50-16,1 3 15 0,2 0 45 16,1 3 46-16,3-1 40 0,2 1 18 0,0 2-3 15,3 3-38-15,0 0-61 0,1 0-50 16,0 3-49-16,0-3-38 0,-1 2-29 0,-2 1-22 15,-1 1-11-15,-2-1-14 0,-5 1-11 16,-1-1-6-16,-4 0-3 0,-4-2-4 16,0-1-2-16,-3-5 0 0,-4-2-1 0,-1-3 1 15,0-3 3-15,-1-3 0 0,-2-1-3 0,1-4 0 16,2-1 0-16,2-3 0 0,2 0-7 15,1-5 0-15,4 1-4 0,2 0-6 0,2-2-38 16,4 1-88-16,1-1-120 0,4 1-90 16,3-2-58-16,3 3-77 0,1 0-95 0,-1 1-99 15,2 3 19-15,0 0 41 0,1 5 34 16,0-1 70-16,1 4 123 0</inkml:trace>
          <inkml:trace contextRef="#ctx0" brushRef="#br0" timeOffset="1632.0932">1790 5271 25 0,'0'1'360'0,"3"2"57"0,-2-2 45 0,2-1-1 15,1 1-85-15,0 0-105 0,2-1-74 16,1-1-52-16,1 0-38 0,1-1-32 15,2-2-29-15,0-1-18 0,2-1-13 0,-1-3-4 16,1 0-3-16,-4 1 2 0,-1-4 10 16,-2 2 24-16,-1 0 25 0,-3-1 21 0,-1 0 12 15,-2 2 13-15,-3 1 6 0,-2 0-8 16,-1 3-8-16,-1 0-8 0,-4 4-5 0,-1 2-11 15,-2 3-8-15,-3 3-8 0,2 3-3 16,-2 4-12-16,-1 3-5 0,1 3-7 16,3 1-6-16,0 1-8 0,4 1-6 0,1 3-1 15,4-3 9-15,4-2 15 0,3 0 14 16,6-2 12-16,7-3 6 0,6-4-2 0,9-5-9 15,6-6-14-15,7-6-13 0,4-4-13 16,2-7-8-16,0-4-3 0,-3-2-3 0,-2-2-4 16,-5-3-2-16,-5-2-2 0,-5-1 3 15,-6 0 1-15,-6-1 2 0,-3-3 5 16,-4 2 28-16,-3 0 37 0,-3 1 42 0,-3 3 40 15,-3 5 29-15,0 3 21 0,-1 3-17 0,-2 3-31 16,4 4-39-16,-2 3-39 0,1 0-32 16,1 1-23-16,1 4-12 0,0 1-7 15,-1 3-5-15,2 5-2 0,-1 3 6 0,1 4-3 16,1 5 1-16,3 3-1 0,2 1 1 15,2 3 0-15,0 3-4 0,3-1 3 0,2 5-2 16,1-2-1-16,1 2 0 0,0-1 0 16,1 0-1-16,2 1 0 0,-1-2-1 0,-1-1-6 15,-2-3-37-15,1-2-80 0,0-2-167 16,-1-5-148-16,0-4-123 0,-2-2-209 15,0-5-143-15,-1-4-17 0,-2-1 118 0,2-6 119 16,0-2 112-16</inkml:trace>
          <inkml:trace contextRef="#ctx0" brushRef="#br0" timeOffset="2377.136">2819 5237 136 0,'4'-4'409'0,"0"-3"50"0,-1 1 34 16,-1 0-21-16,1 0-138 0,0-3-114 16,-2 2-69-16,1-3-43 0,-1 3-25 0,-1-2-14 15,0 2-4-15,-1-1 2 0,-1 1 5 16,1 2 17-16,-2 0 23 0,0-1 27 0,1 2 31 15,-1 1 24-15,0 1 15 0,-1 0-3 16,0 2-15-16,-2-2-25 0,1 1-32 0,-3 1-26 16,-1 1-25-16,1 1-13 0,-1 0-11 15,-2 0-9-15,-2 4-6 0,1 0-2 16,-1 1 8-16,-2 2 4 0,0 1 7 0,-1 0 7 15,1 3 6-15,-2-1-2 0,2 2-13 16,3-2-8-16,1 1-8 0,0 0-10 0,1 1-11 16,3-2-7-16,0 0-5 0,3-1-3 15,1 0-3-15,2-2 0 0,2-2 1 16,2 1 0-16,2-2 1 0,2-3 1 0,4 1 0 15,3-1-2-15,1-3-1 0,2 0-1 16,1-3-3-16,-2 2 0 0,2-2-3 0,-3 1 2 16,-1 1-2-16,-2 0 2 0,-1-1-2 15,0 2 0-15,-1 2 2 0,0 0-2 16,-1 0 0-16,-1 2-1 0,1 2 2 0,-1-3 2 15,-1 4 2-15,-2-4-1 0,2 2 2 0,-1-1 1 16,-1 0 1-16,1-1 0 0,-2 0-2 16,1-2 2-16,-1-2 1 0,3-2-3 0,2-3 3 15,0-1-1-15,2-5-2 0,2-2-1 16,0-4-1-16,1-2 0 0,-2-3-1 15,-1-2 0-15,0-5 0 0,-2 1-2 0,-2-5 2 16,-2-2 0-16,-1 0-2 0,-1-2 1 16,0 6-1-16,-2 1 2 0,0 4-1 0,-1 1-2 15,0 4 4-15,0 5 2 0,-1 1 3 16,0 4 2-16,-2 2 0 0,2 3 4 15,-1 2-2-15,1 2 0 0,-1 2-2 0,1 1-1 16,0 4 1-16,-1 3 1 0,2 4 1 16,0 5-1-16,0 1 1 0,0 3-1 15,3 2-2-15,0 2-1 0,0 2-1 0,1 1 0 16,1 1-3-16,-1-1 0 0,3 2-2 15,0-1-7-15,0-1-31 0,1-2-70 0,-1-2-142 16,1-2-123-16,-1-3-101 0,0-4-141 16,-1-3-184-16,-2-2-44 0,-2-6 82 0,0 1 89 15,-1-5 85-15,-1-4 139 0</inkml:trace>
          <inkml:trace contextRef="#ctx0" brushRef="#br0" timeOffset="2651.1516">2991 5188 196 0,'-3'-2'456'0,"3"1"48"16,0-2 26-16,3 0-18 0,1-1-184 0,4 1-134 15,2-3-76-15,2 2-43 0,4-3-19 16,2 1-13-16,6-2-6 0,0 1-6 0,4 0-4 16,1 1 8-16,0 2 16 0,1-2 23 15,-3 5 20-15,0 1 17 0,-1 1 26 16,-3 3 26-16,-1 2 13 0,0 4 0 0,-3 0-3 15,-1 4-2-15,-3 3-13 0,0 0-33 16,-2 2-27-16,-4 0-22 0,0 3-18 0,-4-1-17 16,-1 0-11-16,-2 2-9 0,-1-4-7 15,-1-1-14-15,-1-2-35 0,-1-2-84 16,-2-3-106-16,0-5-70 0,0-4-81 0,-2-5-114 15,1-3-163-15,-2-3-26 0,0-4 44 0,0-4 39 16,2-2 65-16,-1-4 115 0</inkml:trace>
          <inkml:trace contextRef="#ctx0" brushRef="#br0" timeOffset="2775.1587">3347 5038 361 0,'-3'-16'448'15,"-1"2"32"-15,1 1 22 0,0 3-109 0,1 3-160 16,0 1-99-16,-1 0-57 16,3 2-44-16,2 2-62 0,-1-2-96 0,1 2-181 0,0 2-104 15,2 0-55-15,2 0-16 0,2 2 25 16,2-2 76-16</inkml:trace>
          <inkml:trace contextRef="#ctx0" brushRef="#br0" timeOffset="3079.1761">3545 5043 116 0,'0'11'439'15,"0"1"57"-15,-2 1 38 0,1 1 31 0,1 1-160 16,0-2-80-16,3 3-7 0,-1-3 17 16,4 2 23-16,1-1 11 0,1 1-14 0,2 0-45 15,2-3-74-15,1 2-65 0,0-3-60 16,2-2-38-16,1-2-27 0,1-2-16 0,1-2-8 15,2-3-7-15,0-4-1 0,-2-1-3 16,-1-3-3-16,-2-2-1 0,-4-3-1 0,-4-1-1 16,-2-2 0-16,-5 1 1 0,-3-2 0 15,-4-1-1-15,-2 3-1 0,-5 1 2 16,-1-2-1-16,-3 6 0 0,-1 0-2 0,1 3-2 15,0 1 1-15,2 2-6 0,0 2-28 16,4 0-88-16,1 1-137 0,6 1-94 0,3 1-89 16,2-1-150-16,6 2-176 0,1-2-22 15,2 0 83-15,4 0 64 0,3 2 71 16,2-2 148-16</inkml:trace>
          <inkml:trace contextRef="#ctx0" brushRef="#br0" timeOffset="3407.1949">3875 5066 142 0,'5'4'451'0,"2"-1"49"0,-1 0 32 16,-2 3 27-16,1 0-181 0,1 0-97 0,-1 0-19 15,2 3 24-15,-1-1 30 0,1 2 21 16,1 1-9-16,0 0-35 0,0 2-60 16,-1 0-68-16,1 1-58 0,-2-2-43 0,-1 3-27 15,0-4-14-15,-1 2-10 0,-2-3-9 16,0 0-17-16,-1-3-31 0,-1-2-34 0,0-1-46 15,0-3-36-15,0-3-17 0,-1-3 3 16,-1-4 22-16,2-3 33 0,3-4 76 16,0-1 73-16,2-4 69 0,4 1 62 0,2-2 56 15,4 2 51-15,1-2 13 0,5 4-3 16,1 3-25-16,3 3-37 0,1 2-39 0,0 3-44 15,1 6-36-15,2 3-29 0,-1 4-20 16,1 6-11-16,0 4-11 0,-2 4-7 0,-2 4-11 16,-3 6-21-16,-6 1-59 0,-2 3-199 15,-4-2-185-15,-6 1-318 0,-6 0-188 0,-4-2-88 16,-7 0 6-16,-3-4 166 0,-5-4 169 15,-1-4 310-15</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0:14.93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A6DAB5A-9C6E-428B-A4CF-B040E7C81E9C}" emma:medium="tactile" emma:mode="ink">
          <msink:context xmlns:msink="http://schemas.microsoft.com/ink/2010/main" type="inkDrawing" rotatedBoundingBox="21228,5567 26820,6053 26665,7838 21072,7351" semanticType="callout" shapeName="Other">
            <msink:sourceLink direction="with" ref="{400B782E-4BE1-4CC5-B938-278C071A6F2D}"/>
            <msink:sourceLink direction="with" ref="{60A65C90-E5E5-480F-B8C9-D99DBFF0D01A}"/>
          </msink:context>
        </emma:interpretation>
      </emma:emma>
    </inkml:annotationXML>
    <inkml:trace contextRef="#ctx0" brushRef="#br0">42 1137 235 0,'-6'-10'367'0,"-1"0"34"15,2-1 24-15,-2 2-97 0,1-1-108 16,2 0-61-16,-1 1-33 0,2-1-20 0,0 0-11 16,2 0-8-16,1 2-8 0,0-2-10 15,1-1-12-15,3-1-11 0,2-2-10 0,2 2-10 16,5-3-9-16,4-1-2 0,7 0-2 15,5-3-2-15,5 1-3 0,7-4 1 0,9 2 2 16,8-2-3-16,9-1-1 0,13-2-1 16,11-1 1-16,10 0 0 0,9 0-3 0,7 0-2 15,6 1 5-15,6 0 2 0,7 2-2 16,6 0 0-16,6 2 0 0,2 2-1 0,0 1-6 15,-3 2-1-15,-3 0-2 0,-1 1 2 16,-2 0 1-16,0-1 3 0,0 0 2 16,-2 0-2-16,-3-1-4 0,-6 1-2 0,-2-2 2 15,-4 2 1-15,-6 0 0 0,-4-3 1 16,-4 3 5-16,-6 0 0 0,-7 1-2 0,-5 1-3 15,-8 0-2-15,-7 1 1 0,-8 1 0 16,-7 0 0-16,-6 2-1 0,-6 0 1 16,-6 2 3-16,-6-1-1 0,-1 1-1 0,-4 0-1 15,-1-1-1-15,0 2 1 0,-2-2-1 16,-1 1-3-16,0 1 2 0,0-2 2 0,-2 1 0 15,-1 2-1-15,-1-2-1 0,-2 2 0 16,-3 0 1-16,-3 2-2 0,-1 0-1 0,-5 0 3 16,-3 0 2-16,0 3 3 0,-4-1-2 15,2 0 5-15,-4 1 0 0,1 1-2 0,0-1-2 16,-2 1-1-16,2 0 1 0,0-2-3 15,1 1 0-15,0 1 1 0,3-1 0 16,0 0-1-16,1 0 0 0,3-2 1 0,0 2 0 16,1-1-1-16,1-1-1 0,-1 0 1 15,2 1 0-15,-3 0 0 0,0-2 0 0,-1 4 0 16,-2-2 1-16,-3 1 0 0,1-2 3 15,-2 3 2-15,-1 0 1 0,-1 0 3 16,0-2 1-16,-1 2 0 0,1 0-2 0,-2 0-1 16,0 0-2-16,0 0-3 0,0 0-1 15,0 0-2-15,0 2 1 0,0-2-1 0,0 0-2 16,0 3 0-16,1 2 0 0,0 3 3 15,-1 4-1-15,2 5 0 0,-1 3 3 16,0 5-2-16,2 5-1 0,0 3-3 0,0 1 3 16,1 4-1-16,1 1-2 0,1 0 0 15,1-1 2-15,1 1 0 0,0-4-2 0,0 2 2 16,2-3 2-16,1-1 2 0,-1 0 0 15,-1-3 1-15,0 1-3 0,0 0 0 16,1-2-1-16,-1 0 2 0,1 1-1 0,1 1 0 16,-1-2-1-16,1 0 1 0,0 0 1 15,0 0-1-15,-2 2-1 0,2-1 1 0,0 1 2 16,0-1-2-16,-1-1-3 0,0 1 2 15,-2 0-1-15,0-3 1 0,0-4 0 16,-1-1 1-16,0-3 2 0,-3 0-1 0,2-4 0 16,-3-3-3-16,1 0-1 0,-2-2 0 15,1-2 1-15,-1 2-1 0,-1-3 1 0,2 0 2 16,-2 2-1-16,2-3 0 0,0 1 1 15,1 0 1-15,0 0-2 0,0 2-1 16,0-2 0-16,2 2 0 0,-1 1-1 0,1-1 0 16,-2 1 3-16,0-1-1 0,0 1 1 15,-1-2-1-15,1 1 0 0,1 2 0 0,-1-1-1 16,1 1 0-16,-1-2-1 0,-2 0 2 15,1-1 0-15,0 0 0 0,-2-3 0 16,2 1-1-16,-2-1 1 0,1-1-2 0,-2-1 1 16,1 1 0-16,1 0 1 0,-2-2 0 15,2 2 0-15,0 0 1 0,-1-2-1 0,0 2 1 16,2-1-1-16,-1 2-1 0,-1-1 0 15,2-1-1-15,-2 1 1 0,2 1-2 16,0 0 3-16,-2 0-1 0,0-2 1 0,2 4 2 16,-2-4-1-16,1 3 0 0,-1-1 1 0,2 0 0 15,-3 1 0-15,1-2 0 0,1-1 0 16,-2 0 0-16,1 1-1 0,0-2-1 0,-1-1 1 15,2 2-1-15,-1-2-1 0,-1 1 1 16,2 0 0-16,-2-1 3 0,0 2-1 16,1-1 0-16,-1 0 0 0,1 1-1 0,-1 0 0 15,0 1 0-15,0-2 1 0,0 3 0 16,0 0 3-16,2-1 1 0,-1 2-1 0,-1 0 2 15,0 1 0-15,1-1 0 0,-1 1-3 16,2 0-7-16,-2-1 2 0,0-2 1 16,1 0-1-16,1 0 1 0,-2-3 1 0,1 2 5 15,0-1-2-15,-1-1-1 0,2 1-2 16,-2-1-1-16,0-1 0 0,1 1 0 0,0-1-2 15,-1 2 0-15,2 0-1 0,-1 0-11 16,-1 1-7-16,0 0-9 0,0 1-9 16,0 2-6-16,-1 1-9 0,-1-1-7 0,0 3-28 15,-2-1-69-15,-3 1-99 0,-2 3-110 16,0-2-82-16,-2 3-32 0,0-3 12 0,0 1 64 15</inkml:trace>
  </inkml:traceGroup>
</inkml:ink>
</file>

<file path=ppt/ink/ink1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0:25.3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7B95162-7F92-4435-B6D7-D43920CF1C8E}" emma:medium="tactile" emma:mode="ink">
          <msink:context xmlns:msink="http://schemas.microsoft.com/ink/2010/main" type="inkDrawing" rotatedBoundingBox="4782,5511 8609,5122 8613,5158 4786,5547" semanticType="underline" shapeName="Other">
            <msink:sourceLink direction="with" ref="{36867B81-FEFD-4E1E-890B-A459C9512D64}"/>
          </msink:context>
        </emma:interpretation>
      </emma:emma>
    </inkml:annotationXML>
    <inkml:trace contextRef="#ctx0" brushRef="#br0">146 399 245 0,'-10'-3'341'16,"0"1"24"-16,1 0-13 0,-1-1-87 15,0 2-101-15,1-2-62 0,-2 2-32 0,3 0-11 16,-1 1 1-16,2-1 5 0,2 1 10 16,-2-2 9-16,2 2 5 0,-1-1-3 0,2 0-2 15,1 1-7-15,-1 0-9 0,1 0-10 16,1 0-9-16,0 0-9 0,-1 0-10 15,2 0-9-15,1 0-7 0,-3 0-2 0,3 0-4 16,-2 1-2-16,2 0-1 0,-2-1-1 16,1 0 0-16,1 0 1 0,0 0-2 0,0 0-1 15,1 0-2-15,2 2 2 0,2-1-2 16,4-1 0-16,6 1 3 0,5-1 0 15,9 0 3-15,8 0 1 0,12-2 0 0,10-2-2 16,11-3-2-16,12 1-1 0,13-4-1 16,11 0 2-16,14-3 0 0,12-1-1 0,9-1 0 15,11-1-1-15,4 0-2 0,3-3 1 16,2 2 2-16,1-1 2 0,0-1 0 0,0 1 1 15,-2-1 1-15,-5 1-7 0,-6 1 1 16,-9 0 1-16,-7 2 1 0,-9-1 3 0,-8 4 0 16,-9 1 0-16,-8 1 0 0,-11 1-2 15,-10 3 0-15,-8 3-1 0,-10-1 5 16,-8-2 2-16,-7 4 1 0,-6-2 3 0,-8 2 2 15,-6 0 0-15,-6 2 2 0,-3-2-1 16,-4 0 0-16,-4 2 1 0,-1 0-4 0,-3-2-3 16,-1 2-1-16,-2-1-8 0,-1 1-10 15,-2 0-9-15,-3 0-7 0,-1 1-9 16,-3 1-11-16,-2 0-15 0,-1 0-36 0,-2 2-66 15,-2 2-133-15,-2-3-125 0,-1 1-61 16,-3-1-15-16,1 0 21 0,-2-2 63 0</inkml:trace>
  </inkml:traceGroup>
</inkml:ink>
</file>

<file path=ppt/ink/ink1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16.70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EA78BC4-0481-4991-9654-BAE7ED6B7DD7}" emma:medium="tactile" emma:mode="ink">
          <msink:context xmlns:msink="http://schemas.microsoft.com/ink/2010/main" type="writingRegion" rotatedBoundingBox="12283,5874 20051,5178 20123,5984 12355,6680"/>
        </emma:interpretation>
      </emma:emma>
    </inkml:annotationXML>
    <inkml:traceGroup>
      <inkml:annotationXML>
        <emma:emma xmlns:emma="http://www.w3.org/2003/04/emma" version="1.0">
          <emma:interpretation id="{47152F86-FD84-4417-9652-CD774311B60D}" emma:medium="tactile" emma:mode="ink">
            <msink:context xmlns:msink="http://schemas.microsoft.com/ink/2010/main" type="paragraph" rotatedBoundingBox="12283,5874 20051,5178 20123,5984 12355,6680" alignmentLevel="1"/>
          </emma:interpretation>
        </emma:emma>
      </inkml:annotationXML>
      <inkml:traceGroup>
        <inkml:annotationXML>
          <emma:emma xmlns:emma="http://www.w3.org/2003/04/emma" version="1.0">
            <emma:interpretation id="{F78FD750-476E-433A-ADF2-FF63712F6C4F}" emma:medium="tactile" emma:mode="ink">
              <msink:context xmlns:msink="http://schemas.microsoft.com/ink/2010/main" type="line" rotatedBoundingBox="12283,5874 20051,5178 20123,5984 12355,6680"/>
            </emma:interpretation>
          </emma:emma>
        </inkml:annotationXML>
        <inkml:traceGroup>
          <inkml:annotationXML>
            <emma:emma xmlns:emma="http://www.w3.org/2003/04/emma" version="1.0">
              <emma:interpretation id="{A43D1763-024B-4165-A16D-45DD575DD863}" emma:medium="tactile" emma:mode="ink">
                <msink:context xmlns:msink="http://schemas.microsoft.com/ink/2010/main" type="inkWord" rotatedBoundingBox="12299,6055 13824,5918 13875,6489 12350,6626"/>
              </emma:interpretation>
            </emma:emma>
          </inkml:annotationXML>
          <inkml:trace contextRef="#ctx0" brushRef="#br0">33 192 293 0,'-4'0'359'16,"0"-3"42"-16,1 0-21 0,-1 1-54 15,1-2-67-15,1 2-53 0,-1-2-38 0,0 3-29 16,0-2-26-16,2 1-22 0,0 1-21 16,1-1-19-16,-2 1-16 0,2 1-10 15,0 1-7-15,0 2 0 0,2 2 5 0,-2 1 12 16,2 4 15-16,0 0 28 0,0 3 41 15,3 1 56-15,-3 1 42 0,2 3 34 0,1-2 19 16,-1 1 2-16,0 1-11 0,0 0-35 16,0-1-28-16,0 0-32 0,-1 0-25 15,0-1-26-15,-1 0-28 0,0-3-24 0,-2 0-21 16,1 0-14-16,1-3-8 0,-2-2-6 15,0 0-1-15,0-2-4 0,0-3-3 0,0 0 9 16,0 0 19-16,0-2 15 0,0-1 6 16,-2-1 5-16,1-3 5 0,-1-4-10 15,1 0-18-15,-2-5-15 0,-1-3-10 0,2-2-5 16,-3-5-4-16,1-1-2 0,0-3-2 15,1-2-3-15,1-3-3 0,0 0-4 0,2-1 0 16,2 1-3-16,0 3-1 0,5 0-2 16,2 4 2-16,3 2 0 0,0 3 0 15,5 2 2-15,-1 5 2 0,2 0 3 0,1 4 1 16,-1 2 2-16,-3 4 3 0,1 2-5 15,-4 1-4-15,-2 1-9 0,-4 2-11 0,-1 3-13 16,-4 0-18-16,-2 1-19 0,-5 3-30 16,-4 0-36-16,-2-1-40 0,-3 4-42 0,0-2-30 15,-2 1-11-15,1 0 16 0,-1 0 37 16,4-1 45-16,0-1 51 0,2 0 43 0,3-1 32 15,2 1 19-15,1-3 10 0,3 1 7 16,1 2 6-16,4-1 8 0,2 2 4 16,2 2 6-16,4 1 7 0,3 1 5 0,3 1 4 15,-1 2 1-15,3-2 1 0,2 1-1 16,1 3-4-16,1-2-3 0,-1-1-4 0,2 0-6 15,-1-1-2-15,-1-1-2 0,-1-2-6 16,-2 0 0-16,-1-2-4 0,-2-2-5 16,-1-3-28-16,-2 0-49 0,-1-3-46 0,1-3-51 15,-1-5-117-15,-4 0-186 0,0-4-90 16,-1 0-14-16,-1-1 15 0,1-2 33 0,-3 1 109 15</inkml:trace>
          <inkml:trace contextRef="#ctx0" brushRef="#br0" timeOffset="355.0202">554 389 280 0,'3'3'406'16,"-1"1"46"-16,-1-1 37 0,2-2-88 0,1 0-119 16,1-2-83-16,2 0-53 0,1-3-38 15,3-1-36-15,3-2-26 0,0 0-19 0,1-2-10 16,0 2-6-16,0-3-7 0,0 0-2 15,-2-2-1-15,-1 2 5 0,-2 0 8 16,-3-2 13-16,-2 1 22 0,-2 0 26 0,-3 1 31 16,-1-1 32-16,-4 2 32 0,-1 1 27 15,-1 1 14-15,-3 2 6 0,-2 1-7 0,-1 3-18 16,0 1-26-16,-1 3-28 0,-1 0-25 15,0 3-22-15,1 4-15 0,0 0-9 0,2 6-9 16,1 0-5-16,0 0-8 0,2 3-8 16,1 1-8-16,4-1-9 0,1 0-5 15,3 0-4-15,3-2-4 0,4-2-2 0,1 0-5 16,5-3-19-16,3-3-58 0,5-3-111 15,1-2-105-15,2-4-66 0,3-4-58 0,1-2-76 16,-1-3-74-16,-3-1-51 0,-3-2 18 16,-3-2 22-16,-2 1 37 0,-1-1 80 15</inkml:trace>
          <inkml:trace contextRef="#ctx0" brushRef="#br0" timeOffset="922.0527">917 302 224 0,'5'-2'385'16,"0"-2"42"-16,-1 3 19 0,0-2-59 16,0 1-101-16,-1 1-82 0,1 1-47 15,-1-2-32-15,1 1-25 0,-1 1-19 0,1 0-8 16,0 1 2-16,2 1 9 0,-2 1 21 15,1 1 41-15,1 1 38 0,1-1 32 0,-2 2 23 16,2 1 24-16,-1 0 16 0,0 2-6 16,0-2-15-16,1 3-28 0,-2 1-31 15,-1 0-41-15,2-1-42 0,-3 2-39 0,0-2-29 16,-1 2-20-16,0-1-9 0,-1 1-7 15,-1-5-3-15,0 0-3 0,-1 0 1 0,1-2-1 16,-2-3 3-16,1-1 1 0,0-1-2 16,-2-3-1-16,-1-2-1 0,-1-5 0 15,0 0-3-15,1-4-2 0,0-1 1 0,2 2-1 16,2-3-2-16,0 2-2 0,3 2 3 15,3 0-1-15,-1 1-1 0,3 1 0 0,1 2 1 16,2 0 0-16,1 2-2 0,0 3 0 16,4 0 0-16,-3 2 2 0,2 2-1 0,2 1 1 15,-2 1-1-15,0 1 1 0,-1 1 1 16,-2 0 1-16,-1 0 1 0,-1 0-1 0,-3-2 1 15,-2 3-2-15,-1-2 0 0,1-1-6 16,-4 1-5-16,0-2-7 0,-1 0-8 16,-1-1-4-16,0-1-5 0,-1 0 0 0,-1-3 1 15,2 0 5-15,0-3 7 0,-1-2 3 16,2 0 4-16,3 0 2 0,0-1 5 0,1 0 1 15,3 2 2-15,0-2 2 0,1 4 2 16,2 0-1-16,1 2 3 0,1 3-1 16,2 2 2-16,2 3 2 0,3 1 2 0,1 3 6 15,0 1-2-15,1 2 1 0,0-1 0 16,-2 3-1-16,-1 0-1 0,0 2-4 0,-2-3 0 15,-1 3 1-15,-2-3-3 0,-4 0-8 16,-1-3-32-16,-2-1-103 0,-2-2-136 16,-3-3-93-16,-1-1-99 0,-1-5-167 0,-2 0-149 15,-1-4 4-15,1-1 84 0,1-3 66 16,3 0 84-16</inkml:trace>
        </inkml:traceGroup>
        <inkml:traceGroup>
          <inkml:annotationXML>
            <emma:emma xmlns:emma="http://www.w3.org/2003/04/emma" version="1.0">
              <emma:interpretation id="{A1564BA6-99BC-49D5-A01F-377E6C8D168C}" emma:medium="tactile" emma:mode="ink">
                <msink:context xmlns:msink="http://schemas.microsoft.com/ink/2010/main" type="inkWord" rotatedBoundingBox="16295,5515 20051,5178 20123,5984 16367,6321">
                  <msink:destinationLink direction="with" ref="{D662168A-2E2B-4C5D-9DFC-2060805C5607}"/>
                  <msink:destinationLink direction="to" ref="{22E985CD-E260-48DA-93BA-E9F93E76EC75}"/>
                  <msink:destinationLink direction="to" ref="{0D5E836B-A0F6-456D-8D75-E0B86D8A2A8F}"/>
                  <msink:destinationLink direction="with" ref="{B29C82E0-4EC3-4714-977F-144C1CFE3160}"/>
                  <msink:destinationLink direction="with" ref="{54AE2A46-3397-4CDA-BFA1-42876A7FAAC7}"/>
                </msink:context>
              </emma:interpretation>
              <emma:one-of disjunction-type="recognition" id="oneOf0">
                <emma:interpretation id="interp0" emma:lang="" emma:confidence="1">
                  <emma:literal/>
                </emma:interpretation>
              </emma:one-of>
            </emma:emma>
          </inkml:annotationXML>
          <inkml:trace contextRef="#ctx0" brushRef="#br0" timeOffset="3142.1797">4083-125 96 0,'-12'-3'440'0,"1"-1"56"0,3 1 33 15,1-1 24-15,0 1-163 0,3-3-132 0,1 2-70 16,3 1-30-16,1-3-4 0,5-1 15 16,3 0 9-16,7-1 18 0,4-2 16 15,5 0 22-15,7 0 13 0,3-1 1 0,7 0 2 16,2 1-8-16,4 0-16 0,1 4-29 0,1-1-33 15,-2 5-29-15,-1 2-31 0,-5 5-26 16,-1 2-23-16,-3 3-12 0,-4 6-4 0,-5 2 0 16,-4 3 1-16,-8 2 7 0,-4 3 2 15,-6 4 1-15,-7 1 0 0,-6 0-6 16,-5 2-6-16,-5-1-7 0,-5 0-6 0,-4-1-5 15,-2-3-6-15,-3-1-2 0,-1-3-4 16,0-2-3-16,-2-4-2 0,-2-1-2 16,1-5-3-16,0-5-10 0,-2-3-15 0,0-4-33 15,-1-6-56-15,1-1-120 0,2-7-161 16,1-5-106-16,3-3-84 0,-1-6-140 0,2-2-136 15,3-2 16-15,4 0 110 0,4 2 84 16,5-1 87-16,4 3 164 0</inkml:trace>
          <inkml:trace contextRef="#ctx0" brushRef="#br0" timeOffset="3306.1891">4145-205 60 0,'10'5'345'16,"-2"2"50"-16,2 2 38 0,1 4-10 16,1 3-100-16,2 3-87 0,2 3-53 0,1 1-42 15,2 3-32-15,2 0-32 0,-1 0-29 16,4 0-14-16,-1 0-16 0,0-2-11 0,1-1-17 15,-1-6-58-15,-1-1-146 0,-1-4-157 16,-1-4-82-16,0-6-42 0,0-4-11 0,2-4 45 16</inkml:trace>
          <inkml:trace contextRef="#ctx0" brushRef="#br0" timeOffset="4234.2422">5241-149 240 0,'-7'14'405'16,"2"-3"41"-16,1 0 31 0,2-2-70 16,2-3-131-16,4-1-87 0,3 0-57 0,4-2-35 15,6-2-29-15,3-1-26 0,5-1-15 16,4-2-18-16,4-3-34 0,3 0-90 0,-1-2-159 15,0 2-127-15,-1-2-67 0,-1 1-32 16,0 2 9-16,-3 0 76 0</inkml:trace>
          <inkml:trace contextRef="#ctx0" brushRef="#br0" timeOffset="4072.2329">5289-170 92 0,'0'-11'439'0,"0"-1"53"16,0 4 35-16,0 0 26 0,-1 3-157 0,1-1-130 15,-2 3-74-15,1 1-37 0,1 2-3 16,0 1 54-16,1 3 58 0,2 3 43 0,0 3 36 16,2 0 35-16,1 4 14 0,-1 4-45 15,2-1-65-15,2 3-55 0,-1 1-48 16,0 1-43-16,2 0-35 0,-2 1-28 0,2 0-19 15,-1-1-8-15,1 0-8 0,-2-1-4 16,2 0-7-16,-2-4-5 0,-1 1-5 0,-2-4-3 16,-1-2-2-16,-1-2 0 0,0-3 3 15,0-1 8-15,-2-2 7 0,-1-4 2 16,-1-2 0-16,-3-4-2 0,-3-4-4 0,-3-5-10 15,-1-4-9-15,-3-4-1 0,-2-5-4 16,-1-5-2-16,-1-1 0 0,-1-6-2 0,1-4-1 16,-1 1-1-16,3-4 1 0,-1 3-1 15,5-1-2-15,1 1 4 0,2 2 0 0,5 2-1 16,3 3 1-16,4 2-2 0,1 2 1 15,4 5-3-15,4 2-1 0,2 4 1 0,3 2 0 16,3 4 0-16,2 3-1 0,3 5-6 16,0 0-10-16,0 5-23 0,1 6-38 0,-2 2-60 15,1 4-140-15,-3 2-161 0,-4 2-97 16,-3 3-129-16,-5 2-175 0,-5 3-77 15,-6-1 69-15,-5 3 127 0,-2-1 89 0,-4-3 141 16</inkml:trace>
          <inkml:trace contextRef="#ctx0" brushRef="#br0" timeOffset="4737.2708">5905-132 322 0,'0'0'425'15,"0"0"46"-15,0-3 18 0,0 0-87 16,0-1-120-16,0 1-91 0,0 0-57 16,0-1-36-16,0 2-22 0,0-2-5 0,0 2 6 15,-1-1 21-15,-1 1 39 0,2-1 40 16,-1 1 43-16,0 1 30 0,-2 1 16 0,0-2-2 15,-1 1-22-15,-3 2-32 0,-1 1-39 16,-4 0-34-16,-2 3-24 0,-3 1-19 0,-2 3-12 16,-2 0-11-16,-1 1-12 0,0 1-11 15,0 1-9-15,0 0-11 0,5 2-11 0,0-4-8 16,2 4-3-16,4-3-3 0,3 2-3 15,4-3-2-15,4-1 0 0,4-3 2 0,5-2 0 16,4-3 0-16,5-2 1 0,4-3-3 16,1-1 2-16,3-1-2 0,-1-1 1 0,0 0 0 15,-3 1 1-15,-3-2 2 0,-3 3-3 16,-3 0 3-16,-2 2 1 0,-2-1 2 15,-3 3 5-15,-1-2 11 0,-1 2 9 0,-1-1 9 16,-3 2 3-16,2 2 8 0,-2 2 4 16,-2-2-4-16,2 3-2 0,-1 0-9 0,1 2-3 15,0 3-10-15,1-4-8 0,1 4-7 16,-1 0-4-16,3 0-4 0,0-1-7 15,2 0-22-15,-1-2-48 0,2 1-105 0,1-2-147 16,2-2-105-16,0-2-86 0,1-2-135 16,0 0-159-16,0-4-4 0,-2-2 88 0,2-1 76 15,2-2 75-15,-2-3 148 0</inkml:trace>
          <inkml:trace contextRef="#ctx0" brushRef="#br0" timeOffset="5456.3121">6135-181 383 0,'-3'0'485'0,"2"-3"34"0,-1 2 26 15,0 0-90-15,0 1-175 0,1 0-102 0,0 1-50 16,-2 0-8-16,3 2 13 0,-2 1 17 16,1 0 22-16,1 4 14 0,0-2 0 0,0 1-11 15,1 3-20-15,1 0-23 0,1 0-32 16,-2 1-29-16,2-3-16 0,-1 1-14 0,1 0-16 15,1-1-9-15,0-4-7 0,2 1 3 16,1-1 4-16,2-4-3 0,1 0 0 0,1-4-1 16,0 1-2-16,1-1-1 0,-1-2-5 15,-2 3-1-15,-1-1 1 0,-3-1 0 16,1 1-1-16,-2 3-6 0,-1 1 0 0,0 0-2 15,-1 3 3-15,1 1 22 0,-2 4 29 16,2 1 28-16,0 2 20 0,0 2 23 0,1 1 10 16,0-1-15-16,0 1-24 0,3-2-21 15,1 0-15-15,2-2-18 0,4 0-13 16,3-6-6-16,4-2-4 0,5-4-6 0,4-5-10 15,3-3-18-15,2-6-13 0,1-2-9 16,-2-4-4-16,-2-3 0 0,-4-4 5 0,-1-3 10 16,-5-3 12-16,-3-3 9 0,-3 0 4 15,-2 1 4-15,0 3 8 0,-5 3 19 16,-2 4 26-16,-1 5 25 0,-1 5 16 0,-3 3 10 15,0 4 4-15,1 5 15 0,-3 2 2 16,0 7-1-16,0 4 2 0,0 4 3 0,2 2 1 16,0 3-22-16,1 1-22 0,3 2-19 15,-1-3-14-15,2 1-11 0,1-1-9 16,2-2-6-16,2 0-5 0,6-4-5 0,5-2-2 15,6-5-5-15,6-4-2 0,5-4-6 16,2-5-10-16,2-4-10 0,0-1-10 0,-2-4-9 16,-5-4-13-16,-4-3-7 0,-6-5 5 15,-3 0 7-15,-4-2 5 0,-5 1 11 16,-1 1 10-16,-3 3 14 0,-4 7 2 0,-2-1 5 15,0 5 5-15,-3 5 2 0,1 1 2 16,-3 3-2-16,1 1 0 0,-1 5 0 0,0 1 4 16,0 3 4-16,2 5 8 0,-2 5 9 15,3 3 5-15,-1 5 6 0,2 2-1 0,2 3-5 16,1 0-8-16,0 2-7 0,1 0-7 15,-1 2-5-15,1 0-4 0,0-2-1 0,-1 0-4 16,0-2-8-16,-3-2-19 0,-1-3-47 16,-2-1-74-16,-1-5-179 0,-1-1-167 0,-3-8-143 15,-2-1-210-15,-3-5-129 0,-1-4-17 16,-4-2 128-16,1-7 142 0,-1 3 134 15</inkml:trace>
          <inkml:trace contextRef="#ctx0" brushRef="#br0" timeOffset="5585.3194">7272-297 199 0,'-3'-9'466'0,"5"2"49"0,2-3 27 15,3 3 18-15,4 0-210 0,3-2-129 16,5 1-69-16,4-2-42 0,5 2-22 15,3-1-25-15,5 0-21 0,3 1-39 0,2 0-38 16,1-1-68-16,1 2-199 0,-3 1-154 16,-3-1-82-16,-5 4-25 0,-2-2 4 0,-3 1 49 15</inkml:trace>
          <inkml:trace contextRef="#ctx0" brushRef="#br0" timeOffset="3664.2096">4848 32 251 0,'5'7'424'0,"2"-1"46"15,-1-6 33-15,0 2-58 0,3-4-152 0,0-1-102 16,2-2-59-16,0-4-40 0,2 0-29 16,-1-3-21-16,0-2-10 0,-1 1-4 15,-1-3 4-15,-2 0 8 0,-1 3 19 0,-3-3 35 16,-1 0 60-16,-2 4 63 0,-2 1 47 15,-2-1 27-15,-2 5 8 0,-2-2-17 0,-3 5-43 16,-1 2-52-16,-1 2-38 0,-2 2-14 16,-1 5-3-16,0 2 5 0,0 3-2 0,0 3 3 15,2 3-9-15,1 2-18 0,0 3-23 16,2 1-24-16,2 0-17 0,1-2-19 15,4 1-12-15,2-2-9 0,2-1-4 0,5-4-3 16,0-1-7-16,7-4-23 0,5-2-51 16,2-5-116-16,6-4-158 0,6-3-112 0,4-6-114 15,0-1-179-15,1-5-116 0,-1 1 28 16,-2-6 111-16,-2 2 87 0,-4-1 105 0</inkml:trace>
        </inkml:traceGroup>
      </inkml:traceGroup>
    </inkml:traceGroup>
  </inkml:traceGroup>
</inkml:ink>
</file>

<file path=ppt/ink/ink1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16:10.6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F78B6DB-CA14-46B3-9F4F-7E170737E241}" emma:medium="tactile" emma:mode="ink">
          <msink:context xmlns:msink="http://schemas.microsoft.com/ink/2010/main" type="writingRegion" rotatedBoundingBox="7968,6313 10342,6322 10339,6889 7966,6880"/>
        </emma:interpretation>
      </emma:emma>
    </inkml:annotationXML>
    <inkml:traceGroup>
      <inkml:annotationXML>
        <emma:emma xmlns:emma="http://www.w3.org/2003/04/emma" version="1.0">
          <emma:interpretation id="{E840C305-C20F-420E-81F0-F9E18921072E}" emma:medium="tactile" emma:mode="ink">
            <msink:context xmlns:msink="http://schemas.microsoft.com/ink/2010/main" type="paragraph" rotatedBoundingBox="7968,6313 10342,6322 10339,6889 7966,6880" alignmentLevel="1"/>
          </emma:interpretation>
        </emma:emma>
      </inkml:annotationXML>
      <inkml:traceGroup>
        <inkml:annotationXML>
          <emma:emma xmlns:emma="http://www.w3.org/2003/04/emma" version="1.0">
            <emma:interpretation id="{5548B5F2-054B-4053-9750-A6C695BBDB2E}" emma:medium="tactile" emma:mode="ink">
              <msink:context xmlns:msink="http://schemas.microsoft.com/ink/2010/main" type="line" rotatedBoundingBox="7968,6313 10342,6322 10339,6889 7966,6880"/>
            </emma:interpretation>
          </emma:emma>
        </inkml:annotationXML>
        <inkml:traceGroup>
          <inkml:annotationXML>
            <emma:emma xmlns:emma="http://www.w3.org/2003/04/emma" version="1.0">
              <emma:interpretation id="{DC303FDD-A67F-4736-83AF-D982B9B4C52D}" emma:medium="tactile" emma:mode="ink">
                <msink:context xmlns:msink="http://schemas.microsoft.com/ink/2010/main" type="inkWord" rotatedBoundingBox="7968,6313 10342,6322 10339,6889 7966,6880"/>
              </emma:interpretation>
            </emma:emma>
          </inkml:annotationXML>
          <inkml:trace contextRef="#ctx0" brushRef="#br0">-4336 405 241 0,'-5'-3'437'0,"2"0"50"16,2 0 32-16,1-1-57 0,1 1-151 0,3-1-104 16,2 2-63-16,5-2-28 0,1 0-9 15,5 0 10-15,3 0 13 0,4 0 15 0,4 0 3 16,4-2-7-16,2 2-17 0,5-1-26 15,1-1-24-15,1-1-28 0,2 1-41 16,-2-1-66-16,-1 3-60 0,-2-2-46 0,-3 0-82 16,-4 0-155-16,-2 1-144 0,-4 0-36 15,-3 3 7-15,1-2 17 0,-3 4 67 16</inkml:trace>
          <inkml:trace contextRef="#ctx0" brushRef="#br0" timeOffset="-210.0121">-4048 373 389 0,'-3'0'453'0,"3"0"36"15,-3 0 25-15,3 0-126 0,-1 0-139 0,-1 2-87 16,2 2-51-16,-2 2-22 0,0 1-8 16,1 3 13-16,1 4 29 0,-1 2 32 0,1 3 42 15,1 2 36-15,0 2 29 0,2 5 0 16,1-1-22-16,2 2-31 0,1 1-49 0,-1 0-43 15,3-1-44-15,-2-2-28 0,1 1-19 16,-1-2-10-16,-2-4-5 0,1-1-5 16,-2-3-8-16,1-5-40 0,-2 0-91 0,-2-6-107 15,-1-4-82-15,-1-6-147 0,-4-5-194 16,-2-6-87-16,-4-1 23 0,-2-3 75 0,0-5 61 15,-4-3 138-15</inkml:trace>
          <inkml:trace contextRef="#ctx0" brushRef="#br0" timeOffset="391.0222">-3539 468 203 0,'0'15'362'15,"0"-3"43"-15,0 1 24 0,0-4-55 16,-2-2-88-16,2-2-63 0,0 0-43 0,2-2-36 16,2 0-27-16,3-5-27 0,2 0-26 15,4-2-13-15,2-2-11 0,1-2-5 0,5 1-6 16,-1-3-6-16,1 0-3 0,0-2-6 15,-1 0-4-15,-2 1-1 0,-1-1 4 0,-4 2 19 16,-3-2 28-16,-4 2 23 0,-2 1 30 16,-4 2 37-16,-3 0 30 0,-3 1 10 0,-3-1-1 15,-2 2 1-15,-4 0-8 0,-2 2-20 16,-2 1-22-16,0 1-17 0,-1 2-18 0,1 0-14 15,0 3-13-15,0 3-6 0,2 3 5 16,1 0 14-16,1 5 11 0,1 1 10 16,3 6 11-16,1 1 2 0,3 3-10 0,3 0-18 15,1-1-19-15,5 3-18 0,2-1-19 16,1-1-13-16,5-3-10 0,4 0-6 0,1-5-4 16,6-2-13-16,1-6-30 0,2-3-90 15,2-6-173-15,3-5-129 0,2-6-85 16,-1-3-120-16,-3-6-148 0,-2-2-60 0,-3-4 95 15,-3-1 86-15,1-3 62 0,-4 1 120 16</inkml:trace>
          <inkml:trace contextRef="#ctx0" brushRef="#br0" timeOffset="718.0409">-3134 375 195 0,'3'-2'406'0,"0"-2"56"0,-1 4 38 0,1 0-47 15,1 0-129-15,-1 2-94 0,1 0-54 16,0 1-28-16,0 4 4 0,3-3 26 0,0 4 41 16,1-1 43-16,-1 3 31 0,3 2 14 15,0-2-6-15,-1 2-17 0,2 2-30 0,0-1-32 16,2 3-29-16,0 2-26 0,1-1-32 15,0 2-31-15,-2 0-25 0,-2-2-27 0,-3 2-23 16,-3 0-11-16,-1-2-6 0,-3-2-3 16,-3-2-5-16,0-1 2 0,-1-3 1 15,-1-3 0-15,-2-4 0 0,0-3-1 0,-2-3 3 16,1-3 8-16,1-3 4 0,2-3 4 15,-1 0 2-15,2-3 4 0,3 0-3 0,2-2-7 16,2 1-8-16,1-1-5 0,2 0-7 16,0 1-2-16,3 2-4 0,-2 0-14 15,2 1-25-15,1 2-51 0,1-1-96 0,0 3-138 16,1 0-107-16,2 0-58 0,1 2-46 15,0 0-97-15,-1 1-92 0,0 1 36 0,0 0 55 16,-1 0 41-16,1 2 59 0,1 0 138 16</inkml:trace>
          <inkml:trace contextRef="#ctx0" brushRef="#br0" timeOffset="1329.076">-2644 396 326 0,'-2'5'416'16,"1"0"53"-16,1 0 24 0,0-1-92 0,1-1-116 15,1 3-62-15,1-3-25 0,1 4 5 16,0-1 45-16,1 1 67 0,2 0 65 0,1 4 42 16,1-1 12-16,0 3-13 0,0 0-49 15,0 2-71-15,-1-1-70 0,1 2-55 16,-2 0-42-16,-1-1-39 0,-1-1-30 0,0-2-14 15,-2 0-12-15,0 0-11 0,-3-2-6 16,1-2-5-16,-1 0-4 0,0-2-3 0,0-3-2 16,-1 1 0-16,1-4-1 0,-3 0 0 15,0-4 2-15,0-4-3 0,-1-2-1 16,1-4-3-16,1-1-2 0,-1-6-5 0,3 0-1 15,1 1 0-15,2 0-1 0,1-1-2 16,2 4-1-16,-1 0 3 0,1 4 0 0,1 2-2 16,-1 1 1-16,3 3 1 0,-1 4 2 15,2-1 0-15,1 2-1 0,-2 5 4 0,4 0 1 16,-2 3 2-16,0-2-1 0,0 4 0 15,-2 1 1-15,-1-1-1 0,-1 1-1 0,-1 0 0 16,-2-1 1-16,-1 0 1 0,-3 1 3 16,0-3-3-16,0 2-8 0,-3-1-9 15,0-2-20-15,0 0-29 0,-1-2-23 0,2 1-9 16,-1-4-2-16,0 0 0 0,0 0 12 15,3-6 22-15,2 2 21 0,0-8 13 0,3 1 10 16,1-4 7-16,3 0 5 0,0-3 4 16,4 1 3-16,2-1-2 0,3 2 1 15,1 0 2-15,4 3 5 0,-1 0 3 0,3 4 6 16,0 3 9-16,-2 2 7 0,2 4 6 15,0 4 9-15,-3 2 7 0,1 3 3 0,-1 4 3 16,-1 0-5-16,-2 3-3 0,-1 4-9 16,-3 0-8-16,-4 0-9 0,-3 1-14 15,-1 1-36-15,-4-3-66 0,-2 1-179 0,-1-4-155 16,-3-4-208-16,1-3-239 0,-1-5-99 15,0-4-6-15,2 0 141 0,2-6 132 0,2-1 196 16</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0:25.95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2EC0A71-086A-4808-929C-9C6F3332D502}" emma:medium="tactile" emma:mode="ink">
          <msink:context xmlns:msink="http://schemas.microsoft.com/ink/2010/main" type="inkDrawing" rotatedBoundingBox="4477,5987 8597,5332 8608,5403 4489,6058" semanticType="strikethrough" shapeName="Other">
            <msink:sourceLink direction="with" ref="{973FC9B7-9AD3-4F2A-A8E8-F3DE7BBDBCBC}"/>
            <msink:sourceLink direction="with" ref="{491D89CB-1400-4802-89E0-206107826FD0}"/>
          </msink:context>
        </emma:interpretation>
      </emma:emma>
    </inkml:annotationXML>
    <inkml:trace contextRef="#ctx0" brushRef="#br0">52 658 248 0,'-19'6'425'0,"4"-2"35"0,2-2 16 16,6-1-63-16,5-2-177 0,4-1-105 16,11-2-59-16,7 0-31 0,12-5-12 0,11-2-1 15,12-3 4-15,12-2 4 0,15-4 3 16,13-2-1-16,15-4 2 0,10-1-4 15,9 0-3-15,14-2-9 0,10 0-5 0,9 3-8 16,9 0-5-16,3 2-2 0,1 2-2 0,1 1 2 16,-1-1-3-16,-1 0 8 0,-5-1 3 15,-4 0-3-15,-8 0 2 0,-8 0-3 16,-10 0 5-16,-9 2 0 0,-9 2 2 0,-7 1 5 15,-9 0 3-15,-7 5 3 0,-9-1 1 16,-9 2 1-16,-12 2-3 0,-8 3-2 0,-9 1-6 16,-12 1-1-16,-7 1-3 0,-6 1-4 15,-7 3 4-15,-3 0 0 0,-7-2 0 16,-1 2-3-16,-6 2-1 0,-2-2-13 0,-4 2-22 15,-6 0-13-15,-2 1-15 0,-5 0-23 16,-3-2-37-16,-2 0-73 0,-3-1-102 0,-1 1-129 16,0 2-62-16,-1-3-15 0,3 1 17 15,0-1 72-15</inkml:trace>
  </inkml:traceGroup>
</inkml:ink>
</file>

<file path=ppt/ink/ink1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1.6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871B1CB-32D9-44A8-860D-5576E4494F81}" emma:medium="tactile" emma:mode="ink">
          <msink:context xmlns:msink="http://schemas.microsoft.com/ink/2010/main" type="inkDrawing" rotatedBoundingBox="8861,4285 9102,7720 9033,7725 8791,4290" semanticType="callout" shapeName="Other">
            <msink:sourceLink direction="with" ref="{623F0D80-1EC1-4E3D-8599-0FA946E2C92E}"/>
            <msink:sourceLink direction="with" ref="{275509C5-7E84-4304-A80A-1B4D28503A28}"/>
          </msink:context>
        </emma:interpretation>
      </emma:emma>
    </inkml:annotationXML>
    <inkml:trace contextRef="#ctx0" brushRef="#br0">11 27 173 0,'0'-7'367'0,"0"-3"29"0,-1 4 16 15,-1 2-64-15,1 4-145 0,0 1-87 0,-2 5-45 16,2 7-15-16,-1 0-3 0,2 9 11 16,2 2 15-16,-1 7 12 0,3 8 6 15,2 9-6-15,2 9-7 0,1 14-18 0,1 14-18 16,2 18-17-16,2 15-15 0,0 16-5 15,1 15-4-15,2 12-3 0,-1 13-4 0,-1 9-4 16,0 7 6-16,-1 0-1 0,0-1 1 16,-3-5 2-16,0-13 3 0,-3-14 6 0,-1-15-9 15,0-17 0-15,-2-14-2 0,1-14 0 16,-5-12-3-16,2-11-2 0,-3-9 2 0,-1-10-3 15,-1-7-6-15,1-10-15 0,-2-8-43 16,0-7-113-16,-1-6-139 0,0-7-110 0,-1-6-54 16,0-7-15-16,5-5 27 0,-1-9 105 15</inkml:trace>
  </inkml:traceGroup>
</inkml:ink>
</file>

<file path=ppt/ink/ink1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3.59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92648F8-EF04-4E07-A055-34B921241C52}" emma:medium="tactile" emma:mode="ink">
          <msink:context xmlns:msink="http://schemas.microsoft.com/ink/2010/main" type="inkDrawing" rotatedBoundingBox="9136,7579 14355,9155 14211,9631 8993,8055" semanticType="callout" shapeName="Other">
            <msink:sourceLink direction="with" ref="{623F0D80-1EC1-4E3D-8599-0FA946E2C92E}"/>
            <msink:sourceLink direction="with" ref="{7AEA4208-35CC-49B9-8E55-23366B0B4137}"/>
          </msink:context>
        </emma:interpretation>
      </emma:emma>
    </inkml:annotationXML>
    <inkml:trace contextRef="#ctx0" brushRef="#br0">-6 58 180 0,'2'-7'420'0,"-1"1"37"15,0-2 23-15,2 0-32 0,-3 2-179 0,2 2-121 16,-1-2-68-16,0 2-37 0,1 1-22 15,0 0-12-15,3 2-4 0,-1-1-4 0,1 2-1 16,1 0 0-16,1 0 1 0,2 0 0 16,2 2 3-16,2 2 3 0,2-1 2 15,3 3 0-15,1 1 3 0,6 0 0 0,2 3 0 16,5 2 1-16,6 3-8 0,6 2 1 15,10 2 2-15,6 2 11 0,12 5 7 0,9 3 3 16,11 2 6-16,10 3 1 0,11 3-6 16,9 3-9-16,9 1-12 0,9 3-4 15,7-1-5-15,3 2 0 0,4 0 2 0,3 2 1 16,2 0 0-16,2 0 4 0,2 2 6 15,-3-1-2-15,-3 1 0 0,-1-2 1 0,-1 1 1 16,-2-2-4-16,-1 2-2 0,1-4-2 16,-3 1-3-16,-4-4 1 0,-9-1 2 0,-5-4 3 15,-7-1 3-15,-7-4 0 0,-5-1 2 16,-7-4 2-16,-5 0-4 0,-8-2 0 0,-6-3-1 15,-8-1-1-15,-7-1 1 0,-10-3-2 16,-7 0 3-16,-10-3 7 0,-8-1 5 0,-5 1 8 16,-7-3 6-16,-5 0 8 0,-5 0 5 15,-2-2 2-15,-4-1 0 0,-2 0 2 16,-3-1 2-16,-1-2-4 0,-1 0 7 0,-1 0-2 15,-1-3 0-15,0 2-1 0,-1-2-8 16,-2-1-1-16,-1 0-14 0,0-3-8 0,-1 1-7 16,0 0-8-16,-2-2-1 0,2-2-4 15,-2 0-1-15,0 0-2 0,-1 0 0 16,-1-2 0-16,1 1-1 0,-3-5 0 0,-1 2-1 15,-3 0 1-15,-2-2-1 0,-4-1 0 16,-1-3-1-16,-2 0 2 0,-4-1-1 0,-2 1 0 16,0-3 0-16,-1 2 1 0,3 0 2 15,0 3-3-15,2-2 3 0,4 4-3 16,0 1 1-16,4 1-2 0,4 2-4 0,3 2 2 15,2 2-1-15,2 0 0 0,3 2-2 16,1 0-3-16,3 0 0 0,3 2 0 0,2 4-1 16,6 2 6-16,4 4 1 0,5 3 5 15,3 4 3-15,3 3 0 0,3 3-1 16,0 0-2-16,0 5 4 0,0-1-1 0,-3 2-3 15,-2-1 3-15,-3 1 0 0,-3-3 0 16,-6 2 1-16,-6-5 1 0,-5 0 0 0,-6-3-4 16,-6 1-19-16,-9-4-47 15,-4 0-48-15,-5-1-36 0,-6-4-42 0,0-2-74 16,-2-1-120-16,-3-2-114 0,0-1-38 0,0-3-11 15,0 0 16-15,2-3 64 0</inkml:trace>
  </inkml:traceGroup>
</inkml:ink>
</file>

<file path=ppt/ink/ink1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3:00.11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D202441-CD81-439E-982C-58BF869E3D2A}" emma:medium="tactile" emma:mode="ink">
          <msink:context xmlns:msink="http://schemas.microsoft.com/ink/2010/main" type="writingRegion" rotatedBoundingBox="5644,7867 7486,4181 8731,4804 6889,8490">
            <msink:destinationLink direction="with" ref="{0177CDDF-7315-4A77-8CD9-562069A0BD67}"/>
          </msink:context>
        </emma:interpretation>
      </emma:emma>
    </inkml:annotationXML>
    <inkml:traceGroup>
      <inkml:annotationXML>
        <emma:emma xmlns:emma="http://www.w3.org/2003/04/emma" version="1.0">
          <emma:interpretation id="{578C69A7-CB3E-4565-A535-884EDA107DFB}" emma:medium="tactile" emma:mode="ink">
            <msink:context xmlns:msink="http://schemas.microsoft.com/ink/2010/main" type="paragraph" rotatedBoundingBox="5644,7867 7486,4181 8731,4804 6889,8490" alignmentLevel="1"/>
          </emma:interpretation>
        </emma:emma>
      </inkml:annotationXML>
      <inkml:traceGroup>
        <inkml:annotationXML>
          <emma:emma xmlns:emma="http://www.w3.org/2003/04/emma" version="1.0">
            <emma:interpretation id="{66D9107A-FF2B-4617-BCB3-A1148FBE0177}" emma:medium="tactile" emma:mode="ink">
              <msink:context xmlns:msink="http://schemas.microsoft.com/ink/2010/main" type="line" rotatedBoundingBox="5644,7867 7486,4181 8731,4804 6889,8490"/>
            </emma:interpretation>
          </emma:emma>
        </inkml:annotationXML>
        <inkml:traceGroup>
          <inkml:annotationXML>
            <emma:emma xmlns:emma="http://www.w3.org/2003/04/emma" version="1.0">
              <emma:interpretation id="{623F0D80-1EC1-4E3D-8599-0FA946E2C92E}" emma:medium="tactile" emma:mode="ink">
                <msink:context xmlns:msink="http://schemas.microsoft.com/ink/2010/main" type="inkWord" rotatedBoundingBox="5644,7867 6303,6548 7287,7040 6628,8359">
                  <msink:destinationLink direction="with" ref="{A92648F8-EF04-4E07-A055-34B921241C52}"/>
                  <msink:destinationLink direction="with" ref="{7871B1CB-32D9-44A8-860D-5576E4494F81}"/>
                  <msink:destinationLink direction="to" ref="{646E5E3B-4841-40AF-BC08-26A0024913D4}"/>
                  <msink:destinationLink direction="from" ref="{646E5E3B-4841-40AF-BC08-26A0024913D4}"/>
                  <msink:destinationLink direction="with" ref="{78F6CD73-AAFD-45C6-AEAD-3C9D6DAA5080}"/>
                  <msink:destinationLink direction="with" ref="{F45721E0-C919-4BB0-A77E-0FBEE93D4E15}"/>
                </msink:context>
              </emma:interpretation>
              <emma:one-of disjunction-type="recognition" id="oneOf0">
                <emma:interpretation id="interp0" emma:lang="" emma:confidence="1">
                  <emma:literal/>
                </emma:interpretation>
              </emma:one-of>
            </emma:emma>
          </inkml:annotationXML>
          <inkml:trace contextRef="#ctx0" brushRef="#br0">-1352 3560 325 0,'-34'18'475'0,"1"-4"35"0,0-3 20 16,1-2-55-16,5 0-222 0,3-3-129 15,4-4-92-15,5-2-103 0,4-2-157 16,5-7-150-16,6-4-78 0,6-3-33 0,9-6 6 15,4-5 56-15</inkml:trace>
          <inkml:trace contextRef="#ctx0" brushRef="#br0" timeOffset="481.0275">-1719 3540 309 0,'-16'18'443'0,"2"-5"32"0,3-6 18 15,4-3-77-15,3-4-186 0,5-5-107 16,5-4-67-16,5-3-62 0,4-6-104 0,1-2-166 15,8-1-111-15,1-4-57 0,5-5-22 16,6-1 15-16,2-3 77 0</inkml:trace>
          <inkml:trace contextRef="#ctx0" brushRef="#br0" timeOffset="-1146.0656">-1900 3251 291 0,'-6'9'558'0,"3"-2"60"0,1 0 32 0,-2-3 17 15,-2-3-264-15,2 0-176 0,1-1-104 16,-1 0-79-16,1-1-64 0,2 0-48 15,0-3-39-15,2-3-77 0,-1 0-153 0,5-3-142 16,2-3-55-16,4-2-14 0,6-4 7 16,3-1 57-16</inkml:trace>
          <inkml:trace contextRef="#ctx0" brushRef="#br0" timeOffset="-307.0176">-1056 3472 354 0,'-27'34'441'15,"0"-6"38"-15,4-2 29 0,4-4-106 0,2-3-149 16,5-5-85-16,1-2-53 0,4-5-35 16,2-1-29-16,2-3-16 0,4-2-13 0,2-3-8 15,4-3-10-15,2-4-10 0,5-2-23 16,1-3-68-16,0-2-141 0,1-3-152 15,-1 1-78-15,-2-1-37 0,3 0-1 0,-1 3 56 16</inkml:trace>
          <inkml:trace contextRef="#ctx0" brushRef="#br0" timeOffset="-150.0086">-1033 3468 399 0,'-8'8'484'0,"-1"-5"34"16,-2 1 19-16,1-1-91 0,-2 0-202 16,2 0-110-16,-1 0-59 0,1-1-30 0,1 0-19 15,0-2-14-15,3 2-7 0,0-2-17 16,3-2-54-16,-1 2-151 0,0-3-164 0,0-4-83 15,1 1-41-15,3-4-14 0,2 0 39 16</inkml:trace>
          <inkml:trace contextRef="#ctx0" brushRef="#br0" timeOffset="177.0101">-1101 3080 21 0,'-9'0'418'0,"0"0"53"16,-2 0 28-16,0 0 17 0,1 0-130 0,1-2-170 15,2 1-99-15,1 0-53 0,3-2-30 16,5-2-28-16,3-1-34 0,5-4-55 15,2-3-85-15,3 1-128 0,3-3-110 0,3-2-48 16,1 0-8-16,1 0 31 0,1 1 74 16</inkml:trace>
          <inkml:trace contextRef="#ctx0" brushRef="#br0" timeOffset="-987.0565">-1284 2820 192 0,'9'-6'473'0,"-3"3"39"0,-2-3 27 16,-3 1 11-16,-1-1-235 0,0-1-148 15,2 1-96-15,-1-1-94 0,3-4-139 16,0 2-186-16,3-3-101 0,0-1-51 0,6-1-12 16,2 0 37-16</inkml:trace>
          <inkml:trace contextRef="#ctx0" brushRef="#br0" timeOffset="637.0364">-1045 3056 181 0,'15'-7'458'0,"-2"0"41"0,-4 0 22 16,-1 1 11-16,-1-4-231 0,0 4-142 15,1-1-75-15,1-1-40 0,2 0-24 0,1-1-19 16,5 0-35-16,0-2-67 0,1-1-128 15,3-1-148-15,1 0-76 0,1-1-33 16,3-1 7-16,1 1 53 0</inkml:trace>
          <inkml:trace contextRef="#ctx0" brushRef="#br0" timeOffset="322.0184">-865 2917 371 0,'-4'6'432'16,"0"-3"26"-16,-2 0 17 0,1-2-126 0,1 2-157 15,-2-1-86-15,-1 0-57 0,1 1-45 16,-1 1-59-16,-4 1-107 0,-3 1-153 15,-1 1-83-15,-4 5-35 0,-5-2-4 0,-2 2 32 16</inkml:trace>
          <inkml:trace contextRef="#ctx0" brushRef="#br0" timeOffset="-494.0282">-637 2884 22 0,'5'11'394'16,"-1"0"46"-16,-2-2 26 0,1-1 15 0,0-1-141 15,0 0-148-15,-1 0-84 0,4 0-42 16,-1-1-24-16,0 1-17 0,0-1-18 16,1 0-30-16,-1-1-52 0,-1 0-101 0,-2 0-157 15,-1-2-81-15,-1 0-35 0,0 0 0 16,-1-2 34-16</inkml:trace>
          <inkml:trace contextRef="#ctx0" brushRef="#br0" timeOffset="-826.0472">-876 2508 28 0,'8'-4'441'0,"-2"1"57"15,-3-4 31-15,-3-1 17 0,0 2-124 0,0-1-194 16,1 0-106-16,0 1-57 0,2-1-30 15,0 1-19-15,0 1-16 0,2 0-32 0,2 2-70 16,-3-2-137-16,2 0-152 0,-1 1-79 16,-1 2-36-16,2-1 4 0,-1 4 55 0</inkml:trace>
          <inkml:trace contextRef="#ctx0" brushRef="#br0" timeOffset="-654.0373">-745 2545 136 0,'-2'11'458'15,"2"-2"48"-15,-1 1 26 0,0-3 15 16,-1-1-198-16,2-2-160 0,-1 1-85 0,1-1-49 15,0-3-28-15,1 1-16 0,1 1-13 16,0-2-26-16,3-1-56 0,0 1-114 0,1 1-169 16,-1 0-88-16,-1 1-42 0,3 1-3 15,-1 3 38-15</inkml:trace>
          <inkml:trace contextRef="#ctx0" brushRef="#br0" timeOffset="777.0444">-499 2787 429 0,'5'0'492'0,"-3"0"32"0,-2-2 17 16,-2 2-106-16,2-1-198 0,-1 1-109 16,0 0-59-16,-1 0-33 0,1 0-19 0,1 0-24 15,1 0-43-15,1 0-93 0,0 1-198 16,0 1-102-16,1-2-53 0,-1 3-15 15,4-3 23-15,-2 0 82 0</inkml:trace>
        </inkml:traceGroup>
        <inkml:traceGroup>
          <inkml:annotationXML>
            <emma:emma xmlns:emma="http://www.w3.org/2003/04/emma" version="1.0">
              <emma:interpretation id="{275509C5-7E84-4304-A80A-1B4D28503A28}" emma:medium="tactile" emma:mode="ink">
                <msink:context xmlns:msink="http://schemas.microsoft.com/ink/2010/main" type="inkWord" rotatedBoundingBox="7214,5355 7738,4307 8731,4804 8208,5851">
                  <msink:destinationLink direction="with" ref="{7871B1CB-32D9-44A8-860D-5576E4494F81}"/>
                  <msink:destinationLink direction="from" ref="{4DF7C46F-A31C-4B02-8BD6-61A5DA550AF0}"/>
                  <msink:destinationLink direction="to" ref="{4DF7C46F-A31C-4B02-8BD6-61A5DA550AF0}"/>
                </msink:context>
              </emma:interpretation>
            </emma:emma>
          </inkml:annotationXML>
          <inkml:trace contextRef="#ctx0" brushRef="#br0" timeOffset="-3303.189">48 14 145 0,'-11'-8'453'0,"2"3"48"0,2 3 22 16,0 2 17-16,1 2-203 0,2 7-146 15,2 2-80-15,0 5-42 0,4 2-15 0,0 1-4 16,2 1 2-16,3 0 9 0,2-4 2 16,0-1 4-16,1-1 0 0,4-2-9 15,1-5-11-15,3-2-9 0,2-5-7 0,4-5-9 16,-1-2-4-16,0-7-1 0,1-1-3 15,-4-4 7-15,0-2 19 0,-5 0 49 0,-3 2 62 16,-2 3 47-16,-3 3 37 0,-2 1 11 16,1 6-8-16,-4 2-36 0,-2 8-48 0,-1 7-29 15,-2 13-21-15,-1 10-8 0,0 12-7 16,1 11-8-16,-1 7-17 0,3 7-20 0,1 10-17 15,4 5-21-15,1 3-53 0,5 5-117 16,1 1-122-16,4-3-86 0,4-4-68 0,5-3-98 16,2-6-184-16,1-5-5 0,2-3 55 15,-1-6 49-15,-1-6 51 0,-1-3 97 0</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4.88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46E5E3B-4841-40AF-BC08-26A0024913D4}" emma:medium="tactile" emma:mode="ink">
          <msink:context xmlns:msink="http://schemas.microsoft.com/ink/2010/main" type="inkDrawing" rotatedBoundingBox="6786,11725 8902,7617 9715,8036 7600,12144" semanticType="callout" shapeName="Other">
            <msink:sourceLink direction="to" ref="{623F0D80-1EC1-4E3D-8599-0FA946E2C92E}"/>
            <msink:sourceLink direction="from" ref="{623F0D80-1EC1-4E3D-8599-0FA946E2C92E}"/>
          </msink:context>
        </emma:interpretation>
      </emma:emma>
    </inkml:annotationXML>
    <inkml:trace contextRef="#ctx0" brushRef="#br0">2147 145 127 0,'1'-10'332'0,"2"0"40"0,-1-2 7 15,3 1-43-15,-1 0-87 0,0 1-68 0,1 0-43 16,1 1-28-16,-1-1-17 0,1 0-11 16,-2 3-6-16,0 1-10 0,2 0-7 15,-4-1-4-15,0 2-4 0,-1 1-5 0,0 1-9 16,-1 2-2-16,-1-2-8 0,-2 3-8 15,-1 0-4-15,-3 3-5 0,-1 1-4 0,-4 2-4 16,-3 4-2-16,-3 2-1 0,-3 4-3 16,-4 5 1-16,-1 6 1 0,-4 5 0 0,-4 8 1 15,-4 6-2-15,-3 10 2 0,-6 6 2 16,-5 11-4-16,-4 8 4 0,-6 13 3 0,-4 12 0 15,-4 16 0-15,-3 11-4 0,0 9 1 16,-1 8-6-16,1 5 4 0,1 2 6 16,4 3 0-16,2-3-2 0,4-4 3 0,3-3-5 15,4-9 2-15,2-5-2 0,4-7 1 16,2-5 4-16,0-6-2 0,3-3 4 0,-1-5-4 15,0-7-1-15,1-3-2 0,-2-4-1 16,4-7 0-16,-1-4 0 0,2-7-4 0,2-6 0 16,3-6 1-16,2-6 1 0,4-8 0 15,1-5 1-15,3-7 1 0,4-8 0 16,0-6 0-16,4-4 0 0,1-2 2 0,4-8 0 15,0-4 0-15,4 0 2 0,0-3 2 16,1-3-1-16,1 1 1 0,3-3 0 0,-1-1 0 16,2-1 0-16,0 0-2 0,2-2 1 15,-1 1-2-15,1-3-2 0,1 2-2 16,-1-2 0-16,1-1 0 0,0 0 0 0,0-1 1 15,0-2 0-15,0-1 1 0,0-1 2 0,0-4 0 16,1-4 2-16,0 1-2 0,2-7 1 16,0-2-1-16,2-2 0 0,2-2-2 15,0-6-1-15,1 1 3 0,5-3 0 0,-1-1-1 16,3-2-1-16,2 1 1 0,-1 1-3 15,2 1-1-15,-3 4 1 0,0 1 1 0,-1 7 0 16,-3 1-1-16,-1 6 1 0,-3 4-1 16,-2 4-1-16,-2 5 1 0,-3 6 1 15,-3 6 0-15,-4 5 1 0,-1 8-1 0,-4 6 1 16,-1 8 0-16,-2 2 0 0,0 9 4 15,-3 3 5-15,2 6 6 0,0 0 5 0,1 6 6 16,4 0 2-16,3 3-1 0,4-3-3 16,5-1-5-16,6-2-2 0,3-4-3 15,6-6 0-15,5-7 0 0,5-6 3 0,7-7 0 16,6-6-1-16,6-10-6 0,7-6-17 15,3-5-22-15,4-7-20 0,2-5-31 0,-2-4-55 16,0-2-110-16,-4 2-152 0,-3-1-83 16,-2 1-38-16,-2 2-1 0,-4 2 38 15,-3 0 105-15</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32.0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32D55A6-08F0-497C-995E-C618F33998D5}" emma:medium="tactile" emma:mode="ink">
          <msink:context xmlns:msink="http://schemas.microsoft.com/ink/2010/main" type="inkDrawing" rotatedBoundingBox="7483,6872 10813,6677 10815,6708 7485,6903" shapeName="Other"/>
        </emma:interpretation>
      </emma:emma>
    </inkml:annotationXML>
    <inkml:trace contextRef="#ctx0" brushRef="#br0">0 205 229 0,'2'0'401'0,"3"0"28"0,0-3 17 0,3 3-63 15,2-3-165-15,5 2-94 0,4-2-46 16,6 0-23-16,7 1-7 0,5-2-6 0,8 3 0 15,7-2-1-15,9 1-1 0,8 0 3 16,12-1-1-16,11 1 2 0,14-1-2 16,11-1-3-16,7 1-4 0,6-3-2 15,6 0-3-15,6-1 0 0,6 0 5 0,5 0 6 16,0-2 18-16,-1 2 9 0,-6-2 14 15,-8 2 4-15,-10-1-4 0,-9 0-10 16,-6 0-14-16,-9 0-14 0,-6 0-18 16,-9 0-9-16,-7 2-3 0,-11-1-2 0,-8 1 4 15,-9 0 12-15,-10 2 40 0,-8-2 50 16,-6 3 43-16,-8 0 35 0,-3 1 19 0,-5 0 0 15,-2 0-38-15,-3 2-45 16,-2-1-43-16,-2 1-50 0,-2 0-69 0,0 0-90 16,-2 0-92-16,0 0-74 0,-1 0-45 15,0 1-63-15,-1 0-125 0,-3 0-89 0,-2 2 1 16,-1 0 20-16,1-2 19 0,-3 1 61 15</inkml:trace>
  </inkml:traceGroup>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6.81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94941A3-FD96-454D-8688-F797D36CD09B}" emma:medium="tactile" emma:mode="ink">
          <msink:context xmlns:msink="http://schemas.microsoft.com/ink/2010/main" type="writingRegion" rotatedBoundingBox="9687,15244 14375,13008 15365,15084 10677,17320"/>
        </emma:interpretation>
      </emma:emma>
    </inkml:annotationXML>
    <inkml:traceGroup>
      <inkml:annotationXML>
        <emma:emma xmlns:emma="http://www.w3.org/2003/04/emma" version="1.0">
          <emma:interpretation id="{B02B54A3-5C47-4308-9578-0480FB86EBA9}" emma:medium="tactile" emma:mode="ink">
            <msink:context xmlns:msink="http://schemas.microsoft.com/ink/2010/main" type="paragraph" rotatedBoundingBox="9687,15244 14375,13008 15365,15084 10677,17320" alignmentLevel="1"/>
          </emma:interpretation>
        </emma:emma>
      </inkml:annotationXML>
      <inkml:traceGroup>
        <inkml:annotationXML>
          <emma:emma xmlns:emma="http://www.w3.org/2003/04/emma" version="1.0">
            <emma:interpretation id="{635818F0-01CB-4154-BB68-AFC55F8FFAA2}" emma:medium="tactile" emma:mode="ink">
              <msink:context xmlns:msink="http://schemas.microsoft.com/ink/2010/main" type="line" rotatedBoundingBox="9687,15244 14375,13008 14723,13739 10036,15974"/>
            </emma:interpretation>
          </emma:emma>
        </inkml:annotationXML>
        <inkml:traceGroup>
          <inkml:annotationXML>
            <emma:emma xmlns:emma="http://www.w3.org/2003/04/emma" version="1.0">
              <emma:interpretation id="{9E57D15F-B2FE-47CE-80C5-84127E64A061}" emma:medium="tactile" emma:mode="ink">
                <msink:context xmlns:msink="http://schemas.microsoft.com/ink/2010/main" type="inkWord" rotatedBoundingBox="9687,15244 10920,14656 11269,15386 10036,15974">
                  <msink:destinationLink direction="with" ref="{5FF7256E-3BA3-432F-957F-147676DAF3E5}"/>
                </msink:context>
              </emma:interpretation>
              <emma:one-of disjunction-type="recognition" id="oneOf0">
                <emma:interpretation id="interp0" emma:lang="" emma:confidence="1">
                  <emma:literal/>
                </emma:interpretation>
              </emma:one-of>
            </emma:emma>
          </inkml:annotationXML>
          <inkml:trace contextRef="#ctx0" brushRef="#br0">381-206 175 0,'7'3'441'0,"1"-1"54"16,3 2 31-16,2 2-15 0,0 0-165 16,4 1-98-16,2 4-38 0,2 1-2 0,4 2 23 15,-1 1 17-15,4 1 6 0,2 0-17 16,-1 2-42-16,0 0-47 0,-2-1-50 15,0-2-35-15,-4 1-29 0,-1-3-53 0,-4-1-84 16,-3-2-79-16,-3-3-56 0,-5-3-49 16,-1-5-77-16,-5-3-73 0,-2-5-47 15,-5 0-47-15,-1-7-14 0,-1-1 14 16,-3-3 60-16,0-5 100 0</inkml:trace>
          <inkml:trace contextRef="#ctx0" brushRef="#br0" timeOffset="172.0096">698-227 106 0,'-6'-8'377'0,"2"4"57"0,0 2 38 0,1 2-19 15,-1 2-108-15,1 5-105 0,-1 2-69 16,1 2-46-16,-1 3-38 0,0 0-29 15,0 6-23-15,0-3-12 0,0 1-6 0,-2 4-6 16,-1-2-3-16,2-2-1 0,-2-1-1 16,-1 2-2-16,-1-3-6 0,1-3-7 15,-3 0-24-15,1-6-61 0,-1-3-102 16,0-2-125-16,-1-3-113 0,1-1-56 0,1-4-8 15,4-1 42-15,-1 0 92 0</inkml:trace>
          <inkml:trace contextRef="#ctx0" brushRef="#br0" timeOffset="362.0206">559-50 341 0,'2'8'418'0,"4"-2"41"0,-2 0 21 0,1-1-103 16,2 0-120-16,2-2-76 0,0 1-54 15,4-2-34-15,2-2-28 0,0-2-24 0,3-2-17 16,1 0-10-16,2-4-8 0,-1 1-12 15,2-3-16-15,2-2-38 0,-1 2-68 16,-1-2-103-16,-3 3-138 0,-1 1-81 16,-1 0-28-16,-2 3 11 0,1 0 55 0</inkml:trace>
          <inkml:trace contextRef="#ctx0" brushRef="#br0" timeOffset="794.0454">1124-184 25 0,'3'-1'392'0,"-1"0"61"0,2 1 46 16,3 1 19-16,2 3-127 0,2 3-128 15,1 3-74-15,3 2-34 0,2 4-8 0,2 4 6 16,1 2 16-16,4 3 5 0,1 2-9 15,1 0-22-15,0-1-31 0,-3 0-33 16,1-2-33-16,-4-2-22 0,-2-2-26 16,-1-1-51-16,-4-3-54 0,-3-3-45 0,-2-4-32 15,-2-5-61-15,-4-4-101 0,-3-1-107 16,-2-5-65-16,-4-4-20 0,-2-2-1 15,-1-4 45-15,-1-4 108 0</inkml:trace>
          <inkml:trace contextRef="#ctx0" brushRef="#br0" timeOffset="969.0554">1359-58 340 0,'-7'-4'445'0,"2"4"46"16,-4 2 31-16,2 3-103 0,-2 4-148 0,-2 2-92 15,-2 3-60-15,1 0-39 0,0 3-22 16,-3-1-15-16,1 2-1 0,0 0-5 16,2 0-4-16,1-2-7 0,0-1-6 0,2-1-5 15,3-2-5-15,-1-1-12 0,3-2-16 16,1-2-14-16,1-1-41 0,2-4-101 15,0-1-157-15,0-2-119 0,3-1-53 0,0-4-22 16,1 0 19-16,3-1 92 0</inkml:trace>
          <inkml:trace contextRef="#ctx0" brushRef="#br0" timeOffset="-298.017">0-1 47 0,'11'1'427'0,"0"4"60"0,2 0 36 16,2 1 19-16,1 3-146 0,4 1-159 15,-1 2-98-15,1 2-60 0,1 0-32 16,0 1-19-16,-2 0-13 0,-1-1-7 16,0 2-8-16,0-4-6 0,-3 1-14 0,-3-3-36 15,-2-3-51-15,-1-1-74 0,-3-2-79 16,-1-1-72-16,-3-5-63 0,-2 0-14 15,-2-4 34-15,0-4 90 0,-5 2 129 0,0-3 162 16,-1-2 159-16,-1-2 115 0,0 1 71 16,0-2 23-16,3 3-18 0,-3 0-62 15,4 3-70-15,-2 3-56 0,1 4-49 0,0 3-34 16,-1 4-24-16,-2 7-18 0,1 3-11 15,-1 5-6-15,-2 1-6 0,0 3-2 16,-2 1-5-16,-1 1-3 0,1 0-3 16,0-2-3-16,2 0-1 0,0-2-8 0,3-4-4 15,1-3-15-15,2-4-51 0,2-3-127 16,0-4-177-16,2-5-90 0,-1-3-45 15,2-3-14-15,2-2 37 0</inkml:trace>
        </inkml:traceGroup>
        <inkml:traceGroup>
          <inkml:annotationXML>
            <emma:emma xmlns:emma="http://www.w3.org/2003/04/emma" version="1.0">
              <emma:interpretation id="{0EC3F181-04B4-4412-A369-C64D6BA224CE}" emma:medium="tactile" emma:mode="ink">
                <msink:context xmlns:msink="http://schemas.microsoft.com/ink/2010/main" type="inkWord" rotatedBoundingBox="13131,13712 14418,13099 14614,13510 13327,14124"/>
              </emma:interpretation>
              <emma:one-of disjunction-type="recognition" id="oneOf1">
                <emma:interpretation id="interp1" emma:lang="" emma:confidence="0">
                  <emma:literal>o</emma:literal>
                </emma:interpretation>
                <emma:interpretation id="interp2" emma:lang="" emma:confidence="0">
                  <emma:literal>-</emma:literal>
                </emma:interpretation>
                <emma:interpretation id="interp3" emma:lang="" emma:confidence="0">
                  <emma:literal>&gt;</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3822.2186">3918-1642 93 0,'-4'6'383'16,"3"-2"40"-16,-2-1 22 0,2 1-12 16,1-2-154-16,0 2-100 0,0-2-57 0,1-1-27 15,2 2-10-15,2-3-6 0,1 0-9 16,2 0-18-16,2-3-11 0,2 0-10 15,2-3-9-15,-1-1-4 0,1-2-3 16,0 2 1-16,-2-3-1 0,-1-2 0 0,-2 2 0 16,-3-1-1-16,0 0 3 0,-3 0 1 15,-3-1 2-15,-3 2 1 0,0 2 0 0,-2 0-1 16,-2 2-3-16,-3 1-4 15,-1 1-3-15,0 3-4 0,-1 1-3 0,1 1-4 16,0 2-7-16,1 1-7 0,2-1-8 16,2 1-11-16,1 1-37 0,2 0-65 0,2 0-107 15,-1 0-152-15,2-1-77 0,2-1-34 16,2 0 13-16,3-2 56 0</inkml:trace>
          <inkml:trace contextRef="#ctx0" brushRef="#br0" timeOffset="4158.2376">4478-1774 202 0,'4'10'456'0,"0"-2"42"15,0 1 26-15,-1 1 8 0,0-1-223 16,-1 1-127-16,3 1-63 0,1-1-31 0,3 1-18 15,0-2-11-15,4 1-4 0,2-1-2 16,3-3-13-16,1-2-8 0,4-2-8 16,2-2-7-16,0-2-8 0,0-2-2 15,-1-2 0-15,-3-3 1 0,-2-1-2 0,-4 0 0 16,-1-2 1-16,-3-2 8 0,-4 0 20 15,-3 0 17-15,-2 3 11 0,-4 0 8 16,-1 1 1-16,-2 3-8 0,-2-3-23 16,-3 6-21-16,-1 1-17 0,-2 1-19 0,-2 3-37 15,-1 1-34-15,-1 1-23 0,-1 0-32 16,0 4-116-16,-4 0-173 0,0 0-83 15,-2 3-30-15,0 1-8 0,-1 2 17 0,-1-1 110 16</inkml:trace>
          <inkml:trace contextRef="#ctx0" brushRef="#br0" timeOffset="3464.1981">3431-1505 320 0,'-5'1'466'0,"-1"-1"39"0,1 0 22 16,-2 3-74-16,0 1-176 0,2 0-112 16,-2 2-66-16,1 0-35 0,2 1-20 0,1-1-10 15,2 3-7-15,2 0-10 0,3-1-5 16,3 2-3-16,2-1 1 0,3 1-5 15,0-2-1-15,2-1-1 0,1-2 1 16,2 0-2-16,-1-4-2 0,2-1-2 0,-1-2 0 16,-1-3 0-16,-2 0-1 0,-2-3 2 15,-1 0-2-15,-3-2 0 0,-3-1 3 16,-3-2 2-16,0 2 9 0,-4-2 7 0,-2 2 11 15,-1 0 16-15,-2 1 11 0,-1 0 3 16,-3 1-6-16,0 2-7 0,-2 0-8 16,1 0-14-16,1 4-12 0,-2-1-9 0,4 0-5 15,1 2-14-15,1 0-26 0,0 1-20 16,3 1-14-16,1 1-30 0,3 1-70 15,3-2-107-15,1 0-138 0,3 3-66 16,0-2-31-16,4 1 7 0,1-1 61 0</inkml:trace>
        </inkml:traceGroup>
      </inkml:traceGroup>
      <inkml:traceGroup>
        <inkml:annotationXML>
          <emma:emma xmlns:emma="http://www.w3.org/2003/04/emma" version="1.0">
            <emma:interpretation id="{DEA56343-6180-402F-8FB6-0ADFEFABC85F}" emma:medium="tactile" emma:mode="ink">
              <msink:context xmlns:msink="http://schemas.microsoft.com/ink/2010/main" type="line" rotatedBoundingBox="10211,15781 15165,14469 15340,15127 10385,16439"/>
            </emma:interpretation>
          </emma:emma>
        </inkml:annotationXML>
        <inkml:traceGroup>
          <inkml:annotationXML>
            <emma:emma xmlns:emma="http://www.w3.org/2003/04/emma" version="1.0">
              <emma:interpretation id="{31F4DDCC-0170-4587-8947-E6E2870C0FDD}" emma:medium="tactile" emma:mode="ink">
                <msink:context xmlns:msink="http://schemas.microsoft.com/ink/2010/main" type="inkWord" rotatedBoundingBox="10211,15781 11816,15356 11929,15781 10323,16206"/>
              </emma:interpretation>
              <emma:one-of disjunction-type="recognition" id="oneOf2">
                <emma:interpretation id="interp6" emma:lang="" emma:confidence="1">
                  <emma:literal/>
                </emma:interpretation>
              </emma:one-of>
            </emma:emma>
          </inkml:annotationXML>
          <inkml:trace contextRef="#ctx0" brushRef="#br0" timeOffset="1660.0947">483 769 178 0,'7'3'395'0,"1"-1"54"0,3-1 38 0,1 1-49 15,4-2-119-15,1-2-93 0,3 1-69 16,3-3-47-16,5 0-34 0,1 0-27 16,2-2-16-16,4-4-11 0,2 3-7 0,0-2-6 15,1-1-7-15,-3 3-13 0,-1-2-37 16,-4 0-111-16,-2-1-180 0,-3 3-107 15,-3-2-53-15,-2 2-22 0,-1 1 20 0,1-2 102 16</inkml:trace>
          <inkml:trace contextRef="#ctx0" brushRef="#br0" timeOffset="1320.0755">537 534 250 0,'-6'-2'414'0,"5"1"45"0,1 1 34 16,1 0-73-16,5 0-130 0,0 3-92 16,3 0-61-16,2 3-37 0,1 2-26 15,2 3-17-15,2 2-7 0,1 1 0 0,1 3-1 16,0 0 2-16,1 0-5 0,-1 2-6 15,1-1-8-15,-1-2-10 0,0 0-7 16,0-2-20-16,-2-1-22 0,1-3-17 16,-2-4-33-16,-1-5-96 0,-2-2-141 15,-2-5-130-15,-4-2-55 0,0-2-27 0,-3-4 12 16,-1-2 83-16</inkml:trace>
          <inkml:trace contextRef="#ctx0" brushRef="#br0" timeOffset="1496.0856">817 569 195 0,'-8'0'422'0,"-2"2"49"15,1 3 30-15,-4 4-43 0,1 1-149 0,0 3-113 16,-1 2-74-16,1 2-44 0,-1 0-28 15,1 0-18-15,1 0-12 0,-1 3-7 16,1-2-5-16,0-1-5 0,0-3-1 16,1-1-2-16,-1-2-3 0,0-2-12 0,0-3-29 15,0-2-50-15,-1-4-86 0,-2-2-113 16,0-2-120-16,-1 1-53 0,1-1-5 15,0-1 33-15,3 0 77 0</inkml:trace>
          <inkml:trace contextRef="#ctx0" brushRef="#br0" timeOffset="2150.123">1337 534 245 0,'-3'-4'466'0,"3"-2"43"15,0 3 21-15,2 0-24 0,-1-1-201 16,3 4-128-16,2 0-59 0,2 4-20 16,3 2 7-16,1 2 11 0,2 3 7 15,2 2 2-15,1 0-9 0,-1 4-19 0,2 0-24 16,-1 0-23-16,-2-1-19 0,0 0-13 15,-1-1-14-15,-3-1-29 0,0-4-38 0,-4 1-35 16,0-5-26-16,-3-1-17 16,-2-5-24-16,0-4-21 0,-2-2-16 0,-3-2-10 15,-1-2-14-15,-3-4-6 0,-1 0 29 16,-3 0 60-16,-2 1 73 0,0-1 62 0,-1 2 51 15,2 3 36-15,-2 3 17 0,1 0 2 16,1 2-5-16,0 4 5 0,-1 0 5 16,1 3 2-16,0 1-2 0,-1 1-10 15,1 0-16-15,-1 1-14 0,1-1-18 0,0 1-11 16,-1-1-8-16,1 0-7 0,2 2-5 15,1-3-5-15,2 0-2 0,1-2-2 0,4 2-5 16,0-1 0-16,4 0 1 16,3-2 0-16,3-1 0 0,6-1-2 0,1-2 1 15,4 0-2-15,2-1-2 0,1 1 0 16,3-1-2-16,0-1 1 0,2-1-1 0,-1 1-8 15,0-1-31-15,2-1-78 0,-3 1-133 16,-2 1-141-16,-1 1-72 0,0-3-30 16,1 1 11-16,-1-1 65 0</inkml:trace>
          <inkml:trace contextRef="#ctx0" brushRef="#br0" timeOffset="2580.1475">1814 334 98 0,'-5'-9'451'15,"1"3"53"-15,1 1 29 0,0 1 15 16,2 2-175-16,2-1-162 0,2 2-94 16,4 2-50-16,1 2-29 0,4 3-13 0,1 1-6 15,3 3-6-15,2 4-5 0,3 2-1 16,1 2-2-16,1 1 0 0,2 1-2 0,-2-2 0 15,1 1 0-15,-4-1 0 0,-1-2 0 16,-1-3-5-16,-3-1-5 0,-2-2-4 16,-4-3-7-16,-2-4-10 0,-1-3-24 15,-3-6-42-15,-2-4-34 0,-1-1-28 0,-1-4-15 16,-1 0 3-16,-2-2 31 0,0-3 63 15,-2 1 67-15,1 0 69 0,-1 2 53 0,0 1 32 16,1 4 9-16,0 2-11 0,2 3-23 16,0 4-30-16,1 3-21 0,-2 2-12 15,-2 4 4-15,-1 4 8 0,0 3 14 16,-1 1 9-16,-2 2 4 0,1 4-6 0,-4-3-14 15,1 1-17-15,0-1-17 0,-1-1-16 16,2-1-13-16,-1-2-10 0,2-5-26 16,-1 1-43-16,3-4-31 0,1-5-53 15,0-2-115-15,0-2-165 0,2-2-98 0,-2 0-24 16,2 2-4-16,2 0 34 0,0-2 105 15</inkml:trace>
        </inkml:traceGroup>
        <inkml:traceGroup>
          <inkml:annotationXML>
            <emma:emma xmlns:emma="http://www.w3.org/2003/04/emma" version="1.0">
              <emma:interpretation id="{FDBBCE46-DA23-41F6-92EF-E48071A6B759}" emma:medium="tactile" emma:mode="ink">
                <msink:context xmlns:msink="http://schemas.microsoft.com/ink/2010/main" type="inkWord" rotatedBoundingBox="13603,14965 14301,14780 14339,14924 13641,15109">
                  <msink:destinationLink direction="with" ref="{A76E443C-E5D6-4AA7-BFDD-A8573902E990}"/>
                  <msink:destinationLink direction="with" ref="{E7D9644D-8689-452B-8151-F6185C506225}"/>
                </msink:context>
              </emma:interpretation>
            </emma:emma>
          </inkml:annotationXML>
          <inkml:trace contextRef="#ctx0" brushRef="#br0" timeOffset="5469.3128">3902-174 179 0,'-6'7'457'15,"3"-2"48"-15,-1-1 27 0,0-2-15 16,0 0-179-16,-1 0-139 0,0-1-84 0,1 0-45 15,0-1-22-15,-1 0-14 0,2 0-7 16,0 0-9-16,2 0-5 0,-1 0-6 16,1-1-7-16,2 1-1 0,1-1-6 15,1-1-2-15,1 1-3 0,0-1-1 0,0 2 2 16,1-1-1-16,0-2-1 0,0 3 5 15,-1-1 3-15,-1 1-1 0,0-2 4 16,-1 2-1-16,0 2 7 0,1-1-3 16,-2-1-1-16,0 3 0 0,3-3-4 0,1 0-18 15,1-2-57-15,0 1-153 0,2-2-156 16,0-4-83-16,3 0-41 0,0 1-6 0,3-1 45 15</inkml:trace>
          <inkml:trace contextRef="#ctx0" brushRef="#br0" timeOffset="5781.3306">4350-280 38 0,'10'3'438'0,"-4"1"60"0,0-2 29 0,-2 2 18 16,0-1-134-16,-1-2-179 0,1 0-100 15,-1 0-48-15,0 2-24 0,-2-3-13 16,0 1-4-16,2-1-7 0,1-1-8 0,3-3-14 15,1-1-14-15,2-1-16 0,1-3-12 16,3-3-9-16,-1 0-9 0,0-1-2 16,-2-2 4-16,0 0 8 0,-3 0 7 15,-1 1 8-15,-3 0 14 0,-1 3 11 0,-2 1 9 16,-1 1 7-16,-3 3 5 0,1 1 0 15,-4 3-4-15,-1 0-5 0,-1 4-4 16,-2-1-4-16,4 1-5 0,-3 2 2 16,4 1-3-16,1 0 1 0,0 0-5 0,2-1-18 15,2-1-50-15,2 0-117 0,2-3-180 16,1 0-94-16,2-3-48 0,3 0-10 0,2-4 37 15</inkml:trace>
        </inkml:traceGroup>
        <inkml:traceGroup>
          <inkml:annotationXML>
            <emma:emma xmlns:emma="http://www.w3.org/2003/04/emma" version="1.0">
              <emma:interpretation id="{AE65999B-88EC-47DC-AFC1-5B6D581EDA44}" emma:medium="tactile" emma:mode="ink">
                <msink:context xmlns:msink="http://schemas.microsoft.com/ink/2010/main" type="inkWord" rotatedBoundingBox="14793,14609 15176,14508 15340,15127 14957,15228">
                  <msink:destinationLink direction="with" ref="{A76E443C-E5D6-4AA7-BFDD-A8573902E990}"/>
                </msink:context>
              </emma:interpretation>
            </emma:emma>
          </inkml:annotationXML>
          <inkml:trace contextRef="#ctx0" brushRef="#br0" timeOffset="6964.3983">5302-30 346 0,'5'0'446'0,"-1"-3"32"15,0 2 15-15,-2 0-105 0,2 0-160 16,1-2-105-16,2 2-55 0,3-3-30 0,1 0-15 16,3 0-9-16,1-2-3 0,3-1-4 15,1 0-5-15,1-1-10 0,1 2-25 16,0-2-60-16,-5 2-114 0,-1 0-146 0,-2-1-75 15,-4 4-32-15,0-2 2 0,-4 3 46 16</inkml:trace>
          <inkml:trace contextRef="#ctx0" brushRef="#br0" timeOffset="6010.3438">5021-570 388 0,'4'-1'489'0,"0"-1"40"0,-2-1 19 16,-1-1-78-16,-1 1-196 0,0 3-105 15,0-3-58-15,0 0-31 0,1 1-23 16,1-2-13-16,-1 2-18 0,2-1-20 16,1-1-25-16,3 1-22 0,0-2-20 0,4 0-64 15,-2 0-118-15,2-1-163 0,0 2-73 16,-1-2-33-16,0 3-4 0,-1-1 49 15</inkml:trace>
          <inkml:trace contextRef="#ctx0" brushRef="#br0" timeOffset="6175.3532">5222-591 1 0,'5'8'484'0,"-1"-4"161"15,-1-1 123-15,0 0 100 0,0-3-29 16,-1 0-147-16,3 0-112 0,-1 0-131 16,0-3-107-16,1 2-93 0,-1-1-100 0,-1 1-136 15,0 0-255-15,0-1-221 0,-3-2-312 16,0-2-163-16,-2 2-68 0,-2 0 27 0,1 1 184 15,-1 2 177-15</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7.64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8F6CD73-AAFD-45C6-AEAD-3C9D6DAA5080}" emma:medium="tactile" emma:mode="ink">
          <msink:context xmlns:msink="http://schemas.microsoft.com/ink/2010/main" type="inkDrawing" rotatedBoundingBox="8067,11842 9168,12114 9010,12752 7909,12480" semanticType="callout" shapeName="Other">
            <msink:sourceLink direction="with" ref="{623F0D80-1EC1-4E3D-8599-0FA946E2C92E}"/>
          </msink:context>
        </emma:interpretation>
      </emma:emma>
    </inkml:annotationXML>
    <inkml:trace contextRef="#ctx0" brushRef="#br0">293 7824 37 0,'11'-16'440'0,"0"0"59"0,1-3 31 15,2-1 18-15,3-1-127 0,1 0-186 16,4-2-98-16,1 0-53 0,3 2-30 15,0 0-15-15,0 2-11 0,-2 3-10 0,-2 0-7 16,-4 4-5-16,-3 2 0 0,-3 4-3 16,-1 3 4-16,-4 3 14 0,-2 4 15 0,-2 7 27 15,-4 5 30-15,-3 7 37 0,-5 7 43 16,0 5 25-16,-2 7 6 0,-3 2 3 15,2 2 10-15,-2 4 13 0,3-3 0 0,0-2 1 16,4-2 5-16,2-6-11 0,5-1-31 16,6-5-36-16,5-5-37 0,10-3-29 0,7-7-26 15,9-4-14-15,9-12-11 0,12-7-30 16,10-9-76-16,5-12-204 0,6-8-153 15,1-6-220-15,3-6-232 0,0-7-105 0,-1-4-2 16,-1 0 160-16,-4 4 131 0,-6 0 209 16</inkml:trace>
  </inkml:traceGroup>
</inkml:ink>
</file>

<file path=ppt/ink/ink2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2.3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DF7C46F-A31C-4B02-8BD6-61A5DA550AF0}" emma:medium="tactile" emma:mode="ink">
          <msink:context xmlns:msink="http://schemas.microsoft.com/ink/2010/main" type="inkDrawing" rotatedBoundingBox="8693,4247 9372,4623 9194,4945 8515,4570" semanticType="callout" shapeName="Other">
            <msink:sourceLink direction="from" ref="{275509C5-7E84-4304-A80A-1B4D28503A28}"/>
            <msink:sourceLink direction="to" ref="{275509C5-7E84-4304-A80A-1B4D28503A28}"/>
          </msink:context>
        </emma:interpretation>
      </emma:emma>
    </inkml:annotationXML>
    <inkml:trace contextRef="#ctx0" brushRef="#br0">1089-79 214 0,'6'-6'375'0,"-2"-1"36"0,0 0 25 0,-1 4-71 15,-2-1-125-15,1 0-78 0,-1 2-47 16,-1 0-27-16,0 0-21 0,0 1-18 0,-1 1-7 16,1 1-3-16,-3 1-6 0,0 1-5 15,-2 3-4-15,-1 2 1 0,-4 3-5 16,1 2-2-16,-5 3 1 0,-2 1-2 0,-2 3 1 15,-2 1-1-15,-2 1-4 0,2-2 1 16,-2 2-5-16,1-3-1 0,3-1-1 0,2-2-4 16,3-3 5-16,1-2 3 0,4-4 6 15,1-1 7-15,4-6 7 0,0 0-2 16,6-6 1-16,3-5-4 0,3-6-5 0,5-3-6 15,3-4-8-15,2 0-1 0,1 1-3 16,1 1-2-16,0 2-1 0,-2 3-3 0,-1 4 1 16,-2 4 0-16,1 5 0 0,-2 5 0 15,1 4-5-15,1 6 4 0,-1 5 0 16,1 7 2-16,2 3 0 0,0 4 2 0,2 4 6 15,4 1-9-15,1 2-9 0,3 0-17 0,4-1-44 16,1-5-99-16,6-1-196 0,3-7-99 16,2-4-46-16,5-6-13 0,3-7 27 15,1-3 90-15</inkml:trace>
  </inkml:traceGroup>
</inkml:ink>
</file>

<file path=ppt/ink/ink2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5.99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D2F2216-EEFA-43A3-A93B-D450D0C3F048}" emma:medium="tactile" emma:mode="ink">
          <msink:context xmlns:msink="http://schemas.microsoft.com/ink/2010/main" type="inkDrawing" rotatedBoundingBox="13943,10680 14603,9886 14693,9961 14034,10755" semanticType="callout" shapeName="Other">
            <msink:sourceLink direction="with" ref="{7AEA4208-35CC-49B9-8E55-23366B0B4137}"/>
          </msink:context>
        </emma:interpretation>
      </emma:emma>
    </inkml:annotationXML>
    <inkml:trace contextRef="#ctx0" brushRef="#br0">709 36 198 0,'-18'-19'472'0,"-1"7"43"0,-1 7 28 15,-7 7 18-15,0 10-224 0,-2 7-120 0,-3 11-59 16,-2 7-11-16,0 5 5 0,-3 5 6 15,-3 4-4-15,0 2-17 0,-2 3-19 0,1-1-28 16,0-1-32-16,1 1-27 0,4-7-54 16,3-3-70-16,6-4-50 0,2-6-101 15,6-5-236-15,2-4-126 0,5-6-31 0,2-5 28 16,5-5 25-16,1-8 86 0</inkml:trace>
  </inkml:traceGroup>
</inkml:ink>
</file>

<file path=ppt/ink/ink2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2:55.8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E5F7F48-432A-4A13-A23B-9ED0D1B5D603}" emma:medium="tactile" emma:mode="ink">
          <msink:context xmlns:msink="http://schemas.microsoft.com/ink/2010/main" type="inkDrawing" rotatedBoundingBox="14110,9702 14752,10289 14703,10342 14061,9755" semanticType="callout" shapeName="Other">
            <msink:sourceLink direction="with" ref="{7AEA4208-35CC-49B9-8E55-23366B0B4137}"/>
          </msink:context>
        </emma:interpretation>
      </emma:emma>
    </inkml:annotationXML>
    <inkml:trace contextRef="#ctx0" brushRef="#br0">85-179 376 0,'18'7'482'0,"1"2"37"0,3 4 21 0,1 6-89 15,5 4-189-15,2 8-111 0,3 3-64 16,3 4-36-16,1 0-21 0,2 4-11 0,1-3-8 15,-2 2-1-15,1-2-6 0,-2-1-1 16,-3-5-2-16,-1-3-3 0,-3-2-10 0,-4-5-21 16,-2-5-46-16,-2-4-113 0,-4-5-178 15,-2-9-91-15,-1-2-42 0,-1-7-9 16,-2-7 35-16</inkml:trace>
  </inkml:traceGroup>
</inkml:ink>
</file>

<file path=ppt/ink/ink2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03.32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85D4AB7-D9AC-44E3-A16D-B9B6BE8D3B12}" emma:medium="tactile" emma:mode="ink">
          <msink:context xmlns:msink="http://schemas.microsoft.com/ink/2010/main" type="writingRegion" rotatedBoundingBox="15476,3653 18075,3213 18242,4201 15643,4642">
            <msink:destinationLink direction="with" ref="{4C399F68-DB92-407C-8971-2D44B4F5B796}"/>
          </msink:context>
        </emma:interpretation>
      </emma:emma>
    </inkml:annotationXML>
    <inkml:traceGroup>
      <inkml:annotationXML>
        <emma:emma xmlns:emma="http://www.w3.org/2003/04/emma" version="1.0">
          <emma:interpretation id="{627832C1-0A37-4853-B219-5839100F326F}" emma:medium="tactile" emma:mode="ink">
            <msink:context xmlns:msink="http://schemas.microsoft.com/ink/2010/main" type="paragraph" rotatedBoundingBox="15476,3653 18075,3213 18242,4201 15643,4642" alignmentLevel="1"/>
          </emma:interpretation>
        </emma:emma>
      </inkml:annotationXML>
      <inkml:traceGroup>
        <inkml:annotationXML>
          <emma:emma xmlns:emma="http://www.w3.org/2003/04/emma" version="1.0">
            <emma:interpretation id="{0A3CB663-33C7-4F74-A8C6-8E3C267D309E}" emma:medium="tactile" emma:mode="ink">
              <msink:context xmlns:msink="http://schemas.microsoft.com/ink/2010/main" type="line" rotatedBoundingBox="15476,3653 18075,3213 18242,4201 15643,4642"/>
            </emma:interpretation>
          </emma:emma>
        </inkml:annotationXML>
        <inkml:traceGroup>
          <inkml:annotationXML>
            <emma:emma xmlns:emma="http://www.w3.org/2003/04/emma" version="1.0">
              <emma:interpretation id="{E235ABB5-52E3-44F3-8F28-582372D5C93E}" emma:medium="tactile" emma:mode="ink">
                <msink:context xmlns:msink="http://schemas.microsoft.com/ink/2010/main" type="inkWord" rotatedBoundingBox="15476,3653 18075,3213 18242,4201 15643,4642">
                  <msink:destinationLink direction="with" ref="{757EFCAB-8F1F-4B60-8B41-0488C358B658}"/>
                </msink:context>
              </emma:interpretation>
              <emma:one-of disjunction-type="recognition" id="oneOf0">
                <emma:interpretation id="interp0" emma:lang="" emma:confidence="1">
                  <emma:literal/>
                </emma:interpretation>
              </emma:one-of>
            </emma:emma>
          </inkml:annotationXML>
          <inkml:trace contextRef="#ctx0" brushRef="#br0">17 379 204 0,'-1'-7'457'15,"-1"1"45"-15,1 0 27 0,-2 0-9 16,0 1-203-16,2 0-131 0,0 2-73 0,-2 2-42 15,1 0-24-15,1 1-18 0,1 2-5 16,1 3 4-16,2 4 13 0,3 2 18 0,1 5 16 16,2 6 17-16,2 1 6 0,2 6-4 15,0 1-16-15,0 3-11 0,0 1-11 16,1 0-6-16,-1 1 0 0,2 1-1 0,-3-2 0 15,0 0-4-15,1-5-6 0,-4 1-7 16,0-3-11-16,-2-3-4 0,-1-1-3 0,0-3-1 16,-3-2 2-16,-1-5 5 0,1-2 14 15,0-1 42-15,-2-3 53 0,1-3 50 16,-2-1 32-16,-3-3 13 0,-1-5-6 0,-3-4-40 15,0-6-47-15,-3-4-52 0,-2-7-35 16,0 1-20-16,-2-7-11 0,0-1-9 0,0-5-7 16,-1-1-4-16,2-2 0 0,-3-2-2 15,4-2-2-15,1-3 3 0,1 1 1 16,2 0-3-16,3-1 2 0,1 3 1 0,4 3 4 15,0 2-1-15,4 4 1 0,1 3 0 16,3 4-1-16,2 1 1 0,4 3-2 0,0 3 0 16,1 2 1-16,3 2 1 0,2 5 1 15,1 0 0-15,1 4-3 0,0 3 1 0,0 2-2 16,-2 2 0-16,-2 4-5 0,-1 2-7 15,-5 5-2-15,-1 4-3 0,-5 4 1 0,-4 5 0 16,-3 6 7-16,-6 4 5 0,-2 2 7 16,-4 3 0-16,-1 2-3 0,-2 0-6 0,-1-4-13 15,1 0-27-15,-1-3-65 0,1-6-85 16,1-3-81-16,1-7-50 0,0-5-36 15,2-6-77-15,-3-5-103 0,0-6-54 0,0-4 12 16,2-3 13-16,5-4 30 0,1-2 93 16</inkml:trace>
          <inkml:trace contextRef="#ctx0" brushRef="#br0" timeOffset="292.0166">350-78 70 0,'12'-7'433'0,"-2"0"51"16,-2 3 28-16,-3 0 16 0,1 3-161 0,-1 1-155 16,1 3-88-16,2 5-42 0,2 4-19 15,2 4-6-15,1 3-1 0,2 7 0 0,0 2-3 16,0 6-7-16,1 3-7 0,0 3-7 15,-1 5-11-15,1 3-8 0,-1 3-5 0,2-2-2 16,-2 1-6-16,1-1-8 0,0-3-13 16,0-5-13-16,1-5-8 0,-1-4-9 15,1-7-14-15,0-3-41 0,1-5-78 0,-1-7-165 16,-1-4-100-16,-1-4-50 0,1-7-15 15,0-4 30-15,-2-2 83 0</inkml:trace>
          <inkml:trace contextRef="#ctx0" brushRef="#br0" timeOffset="926.053">1173 166 36 0,'2'-5'354'0,"1"0"55"0,-1-1 33 15,0 0-24-15,0 0-80 0,0 1-95 16,-1 0-69-16,-1-1-43 0,2 1-24 0,-2 0-18 15,1 0-19-15,-1 0-15 0,0 0-4 16,-1 1-5-16,1 0 5 0,-2 1 12 0,-1-1 19 16,-1 1 27-16,0-1 20 0,-3 1 22 15,0 1 14-15,-1-1 0 0,-1 3-15 0,-4 0-24 16,-2 3-29-16,-3 2-26 0,-5 2-22 15,-3 4-23-15,-3 2-10 0,-3 3-7 16,-1 6-2-16,2 0-5 0,-2 3-6 0,4 2 4 16,3 3-3-16,3 0 0 0,7-1-9 15,5-2-15-15,8-2-13 0,6-2-12 16,9-1-8-16,8-6-9 0,7-3-10 0,9-3-7 15,4-7-17-15,5-3-17 0,1-6-11 16,-1-4-3-16,-2-4 8 0,-5-3 18 0,-5 0 26 16,-7-5 28-16,-5 2 23 0,-5-3 13 15,-5 3 9-15,-2 0 10 0,-7-1 8 0,0 4 6 16,-4 0 12-16,-2 3 20 0,-1 1 21 15,-1 3 18-15,-2-1 17 0,1 4 13 16,2 0 0-16,-1 1-11 0,2 2-19 0,0-2-19 16,0 6-23-16,2-4-24 0,2 4-13 15,0 0-7-15,2 4-7 0,0 6-2 16,4-1-2-16,2 6 5 0,3 2 4 0,2 3-2 15,2 3 4-15,1 2 2 0,3 1 1 16,1 0 1-16,-1-1 0 0,0 0 1 0,0-1-2 16,-1-3-6-16,-1-1-24 0,-2-4-37 15,0 0-41-15,-3-3-35 0,-1-4-23 16,-4 1-35-16,-1-6-85 0,-3-4-132 0,-5-3-81 15,1-4-30-15,-3-3-10 0,0-4 23 16,-2-5 98-16</inkml:trace>
          <inkml:trace contextRef="#ctx0" brushRef="#br0" timeOffset="1339.0766">1404 82 291 0,'5'-5'440'16,"0"-1"35"-16,-1 2 20 0,0 4-65 0,2 2-168 16,1 1-97-16,2 4-54 0,1 3-25 15,2 0-11-15,-1 3-4 0,2 3 5 16,-1 2 11-16,0 2 8 0,-1-1 8 0,0 3 6 15,0-1 5-15,0 1-15 0,-1 1-18 0,-2-1-13 16,1 0-13-16,-3-1-14 0,0-3-14 16,-2-2-8-16,-1 0-4 0,0-4 0 15,-1-3 0-15,0-3 5 0,-2-4-5 0,-2-2-9 16,-2-3-22-16,-1-5-20 0,-1-4-18 15,-2-6-14-15,1-3-4 0,-1-3 0 16,2-2 16-16,1-2 17 0,2-3 12 0,0 0 6 16,3-1 5-16,3 3 5 0,0-2 6 15,2 4 0-15,2 2 0 0,1 2 5 16,1 5 0-16,0 2 0 0,2 2-3 0,2 5 1 15,2 4 2-15,1 2 1 0,4 3 6 16,2 6 4-16,2 1 2 0,1 5 3 0,0 1 4 16,1 4-4-16,-1 1-2 0,-2 2-2 15,-2 0 1-15,-1 2-3 0,-3 0-9 16,-3 1-29-16,-2-1-29 0,-2 1-25 0,-2-3-23 15,-1-2-42-15,-3-1-62 0,-1-2-77 16,-5-4-95-16,0-2-85 0,-3-3-37 0,1-3 11 16,0-5 51-16,1-2 99 0</inkml:trace>
          <inkml:trace contextRef="#ctx0" brushRef="#br0" timeOffset="1727.0988">2186 142 23 0,'6'-2'418'15,"1"2"59"-15,0-2 33 0,0 1 22 0,0-3-135 16,1 1-155-16,3-4-97 0,3 1-54 16,1-3-30-16,2-2-16 0,2 0-8 15,0-3-7-15,2-1-6 0,-1-1-3 0,0-1 1 16,-3-1 0-16,1-2-2 0,-4-3 6 15,0 0 14-15,-5-2 46 0,-3 0 109 16,-2 2 76-16,-4 0 43 0,-4 2 30 0,-2 4 10 16,-3 1-26-16,-2 5-98 0,-2 0-74 15,0 5-41-15,-4 3-35 0,1 5-29 0,-4 1-18 16,1 6-10-16,1 2-2 0,0 5 0 15,2 3 7-15,1 3 7 0,2 4 7 0,2 1 1 16,3 1-1-16,3 1-3 0,2 1-7 16,3 0-9-16,4-1-8 0,3 1-7 0,5-1-2 15,3-1-2-15,5-1-1 0,4-3-5 16,4-3-20-16,2-1-51 0,2-2-128 15,1-3-143-15,3-4-95 0,-2-4-100 0,-2 0-184 16,-2-5-112-16,-3-1 41 0,-3-2 96 16,-1-1 69-16,-4-3 92 0</inkml:trace>
        </inkml:traceGroup>
      </inkml:traceGroup>
    </inkml:traceGroup>
  </inkml:traceGroup>
</inkml:ink>
</file>

<file path=ppt/ink/ink2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05.6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C399F68-DB92-407C-8971-2D44B4F5B796}" emma:medium="tactile" emma:mode="ink">
          <msink:context xmlns:msink="http://schemas.microsoft.com/ink/2010/main" type="inkDrawing" rotatedBoundingBox="15112,5318 18860,4049 18989,4430 15241,5700" semanticType="underline" shapeName="Other">
            <msink:sourceLink direction="with" ref="{F85D4AB7-D9AC-44E3-A16D-B9B6BE8D3B12}"/>
            <msink:destinationLink direction="with" ref="{757EFCAB-8F1F-4B60-8B41-0488C358B658}"/>
          </msink:context>
        </emma:interpretation>
      </emma:emma>
    </inkml:annotationXML>
    <inkml:trace contextRef="#ctx0" brushRef="#br0">71 1144 370 0,'-13'3'446'0,"-1"-1"40"0,3-1 15 16,1-1-113-16,2 2-129 0,2-1-91 15,1-1-62-15,2 0-34 0,2-1-24 0,4-2-14 16,3-2-12-16,7-1-7 0,6-4-3 16,7-1-1-16,10-5 0 0,11-2 3 0,8-5 8 15,12-4 6-15,14-4 9 0,13-4 7 0,14-4 5 16,13 0 4-16,11-6-7 0,9-2-1 15,4 0-7-15,8-3-10 0,4 1-4 16,0-2-8-16,1 2-2 0,-3-1-5 0,-5 2 2 16,-8 2 3-16,-6 1 17 0,-7 3 35 15,-7 0 50-15,-7 3 55 0,-10 3 50 0,-10 1 42 16,-9 3 25-16,-13 5 10 0,-12 3-11 15,-11 4-24-15,-10 4-24 0,-7 3-22 16,-8 3-28-16,-6 2-32 0,-4 0-34 0,-4 5-30 16,-4-1-27-16,0 2-20 0,-3 1-17 15,0-1-11-15,-1 2-11 0,-2 0-8 0,0 0-22 16,-1 0-43-16,2 2-64 0,-2-1-141 15,0 1-155-15,-2 2-92 0,-2-1-165 16,-3 1-183-16,-1 2-51 0,-4-2 79 0,-5 3 123 16,-2 2 83-16,-3-1 173 0</inkml:trace>
    <inkml:trace contextRef="#ctx0" brushRef="#br0" timeOffset="545.0311">18 1498 104 0,'-36'16'432'0,"3"-3"46"0,3-1 26 15,2-3 13-15,2 0-186 0,3-3-141 16,3-1-76-16,5-2-38 0,3 1-22 0,6-4-8 15,5 0-8-15,6-4-6 0,9-3-4 16,10-4 4-16,9-3 15 0,12-2 19 0,11-3 26 16,16-3 26-16,13-5 34 0,17-3 34 15,18-7 18-15,13-2 7 0,14-5-7 0,10-2-10 16,5-5-33-16,6-4-40 0,2-1-37 15,5-3-29-15,1 0-24 0,-3 1-20 0,-6 0-6 16,-8 3-6-16,-6 2-1 0,-11 3 0 16,-8 6 1-16,-7 1 3 0,-12 3-2 0,-6 4 9 15,-11 3 17-15,-12 4 30 0,-7 2 38 16,-11 3 36-16,-8 4 39 0,-11 3 29 0,-8 3 10 15,-5 4-8-15,-8 0-23 0,-6 3-28 16,-6 1-32-16,-2 2-31 0,-5 2-24 16,0-1-16-16,-5 2-15 0,1 0-11 0,-2 0-6 15,0 1-7-15,-2 0 0 0,2 0-8 16,-3 0-19-16,-1 2-42 0,-1-1-88 0,-1 2-198 15,-1-1-152-15,-1 2-267 16,-2-1-178-16,-5 1-68 0,-4-1 34 0,-1-2 169 16,-5-1 133-16,-3-1 262 0</inkml:trace>
  </inkml:traceGroup>
</inkml:ink>
</file>

<file path=ppt/ink/ink2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2.5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57EFCAB-8F1F-4B60-8B41-0488C358B658}" emma:medium="tactile" emma:mode="ink">
          <msink:context xmlns:msink="http://schemas.microsoft.com/ink/2010/main" type="inkDrawing" rotatedBoundingBox="18616,3188 20142,2644 20293,3069 18768,3613" semanticType="callout" shapeName="Other">
            <msink:sourceLink direction="with" ref="{4C399F68-DB92-407C-8971-2D44B4F5B796}"/>
            <msink:sourceLink direction="with" ref="{E235ABB5-52E3-44F3-8F28-582372D5C93E}"/>
          </msink:context>
        </emma:interpretation>
      </emma:emma>
    </inkml:annotationXML>
    <inkml:trace contextRef="#ctx0" brushRef="#br0">65 521 214 0,'-3'-5'447'0,"1"-3"48"15,-1 1 30-15,-3 0-23 0,2 1-183 0,0-2-112 16,0 0-58-16,0 2-14 0,-2 1 16 15,2 0 37-15,0-1 47 0,0 1 32 0,0 0 15 16,1 2-8-16,0-1-30 0,2 2-51 16,0 1-57-16,-2 0-46 0,3 1-40 15,-2 1-22-15,1 0-11 0,2 1-3 0,2 4 3 16,1 0 4-16,3 4 7 0,1 1 4 15,2 5 4-15,1 2-3 0,3 2-3 0,2 3-4 16,2 5-2-16,3 1-8 0,1 4-4 16,-2-1 0-16,1-3-2 0,-2-3-2 0,2-2 0 15,-3-4 5-15,1-5 10 0,0-4 11 16,5-6 13-16,0-6 5 0,7-9 2 0,4-7-1 15,7-10-10-15,6-7-12 0,7-7-11 16,3-8-9-16,3-5-7 0,4-2-4 16,3-3-5-16,2 1-5 0,0 2 0 0,3 2-3 15,-3 4-13-15,-1 5-20 0,-3 5-29 16,-6 7-49-16,-5 4-58 0,-7 5-70 0,-7 6-61 15,-8 2-35-15,-4 4-11 0,-5 6 18 16,-4 1 15-16,-3 3 0 0,-3 2-48 0,-6 0-100 16,-1 2-40-16,-3-1-14 0,0 2 21 15,-1-2 61-15</inkml:trace>
  </inkml:traceGroup>
</inkml:ink>
</file>

<file path=ppt/ink/ink2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5.9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F5AAE4E-BBC1-4C46-BABF-85207B2C8508}" emma:medium="tactile" emma:mode="ink">
          <msink:context xmlns:msink="http://schemas.microsoft.com/ink/2010/main" type="inkDrawing" rotatedBoundingBox="17701,6856 24016,7894 23502,11024 17186,9986" semanticType="callout" shapeName="Other">
            <msink:sourceLink direction="to" ref="{7AEA4208-35CC-49B9-8E55-23366B0B4137}"/>
            <msink:sourceLink direction="to" ref="{363AAB55-8935-44FA-A68F-72E2AA6C3A71}"/>
          </msink:context>
        </emma:interpretation>
      </emma:emma>
    </inkml:annotationXML>
    <inkml:trace contextRef="#ctx0" brushRef="#br0">3 93 242 0,'-2'-17'451'0,"2"-2"38"0,-2 3 19 0,1 1-23 16,1 4-217-16,0 2-114 0,1 4-62 15,1 4-30-15,-1 5-15 0,2 4-7 16,1 8-3-16,-1 6-6 0,1 7-6 0,-2 9-5 15,3 8-3-15,-3 9-6 0,2 10-1 16,1 11 2-16,-1 9 7 0,1 11 6 0,1 13 3 16,1 9 2-16,1 10-1 0,1 11-5 15,0 7-6-15,0 5-5 0,1 3-2 0,-2 3-4 16,0-2-1-16,1-6 2 0,-2-8-6 0,-2-8 5 15,1-13 30-15,-2-9 38 0,1-10 45 16,-2-10 51-16,0-9 33 0,-1-5 22 16,0-10-8-16,1-5-21 0,-3-7-33 0,1-5-43 15,-1-7-27-15,1-5-26 0,-1-4-21 16,2-7-18-16,-1-6-3 0,2-4-2 0,1-4-3 15,1-3-1-15,5-3 0 0,4-5 1 16,5-4-7-16,4-2-6 0,8-4-2 16,6-3-6-16,8-3-3 0,9-3 1 0,13 0-4 15,10-5 3-15,15-1-1 0,16 0 3 16,11-2-1-16,15 0 1 0,11-1 5 0,15 1-2 15,12-1 0-15,11 2 1 0,7-1 5 16,5 2-5-16,8-3-3 0,5 4 1 0,5-1 5 16,4 1 10-16,-1 3 8 0,2-1 12 15,-5 3 11-15,-4 0 5 0,-4 3 6 0,-10 1 1 16,-7 0-1-16,-9 0-7 0,-7 1-5 15,-10 1-3-15,-6 1-8 0,-12-2-8 16,-11 4-7-16,-9-2-4 0,-11 0-1 0,-10 1 4 16,-11 1 4-16,-11-2 4 0,-9 3 0 15,-13 1 6-15,-9 0 11 0,-13 0 7 0,-11 2 1 16,-11-2 0-16,-10 2 4 0,-9-2 0 0,-7 0-5 15,-9 2-6-15,-5-2-5 0,-5 2-4 16,-5-3-6-16,-2 2-8 0,-1-1-8 16,-1-1-7-16,1-1 0 0,-1 0-2 0,3 2 2 15,3 0 1-15,0 0 0 0,4 2-1 16,2 1 1-16,1-1-2 0,2 1-2 0,2 2-3 15,3 0-1-15,1 1 0 0,6-1 1 16,2-1-1-16,2 1-1 0,4 1 0 16,1-1 0-16,2 1-1 0,2-2-1 0,3 2 1 15,5 0 2-15,3 2-1 0,4-1 1 16,5 2 0-16,4 0 0 0,5 1 0 0,0 3 1 15,3 4-2-15,-2 1 1 0,-2 4 0 16,-2 2 0-16,-5 3 2 0,-5 3-1 16,-8 1 2-16,-6 5 1 0,-9 1 0 0,-7 2-1 15,-9-1 0-15,-10 1-3 0,-9-2-5 16,-7-1-21-16,-7-2-44 0,-6-2-108 0,-1-4-185 15,0-5-137-15,-2-3-229 0,-2-3-179 16,0-7-63-16,0-5 52 0,1-7 155 16,2-6 122-16,0-6 227 0</inkml:trace>
  </inkml:traceGroup>
</inkml:ink>
</file>

<file path=ppt/ink/ink2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7.8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4115A09-A59C-42B0-8FF4-E3B9282F8B3A}" emma:medium="tactile" emma:mode="ink">
          <msink:context xmlns:msink="http://schemas.microsoft.com/ink/2010/main" type="inkDrawing" rotatedBoundingBox="16699,6852 17000,8063 16743,8127 16442,6916" semanticType="callout" shapeName="Other">
            <msink:sourceLink direction="from" ref="{7AEA4208-35CC-49B9-8E55-23366B0B4137}"/>
            <msink:sourceLink direction="to" ref="{7AEA4208-35CC-49B9-8E55-23366B0B4137}"/>
          </msink:context>
        </emma:interpretation>
      </emma:emma>
    </inkml:annotationXML>
    <inkml:trace contextRef="#ctx0" brushRef="#br0">1 116 417 0,'-3'0'477'16,"2"2"32"-16,1 0 22 0,0 3-111 0,4 2-173 15,2 3-102-15,2 2-49 0,2 1-21 16,1 0-8-16,0 0 4 0,0-3 5 0,-2 2 2 15,1-3 3-15,-2-5-6 0,2 0-10 16,-1-5-16-16,2-4-11 0,2-6-11 16,0-5-8-16,3-7-7 0,-1-3-3 0,0-2-5 15,-1 0-2-15,-3 1 0 0,-2 4 3 16,-2 3 4-16,-1 5 7 0,-2 6 9 0,-3 9 33 15,-1 12 58-15,0 14 44 0,-3 13 29 16,-1 14 15-16,0 10 1 0,1 11-26 16,1 9-52-16,2 6-43 0,2 5-54 0,4 3-94 15,3-2-108-15,5-3-85 0,5-8-64 16,5-10-98-16,2-7-203 0,3-9-57 0,4-12 29 15,0-8 39-15,3-12 39 0,-1-13 84 16</inkml:trace>
  </inkml:traceGroup>
</inkml:ink>
</file>

<file path=ppt/ink/ink2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7.23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4854716-C74B-470F-96D2-9DA4416C1F41}" emma:medium="tactile" emma:mode="ink">
          <msink:context xmlns:msink="http://schemas.microsoft.com/ink/2010/main" type="inkDrawing" rotatedBoundingBox="22583,9109 23268,8465 23832,9065 23146,9709" semanticType="callout" shapeName="Other">
            <msink:sourceLink direction="with" ref="{669E12E7-8F90-422C-BFED-93B38CF5CC21}"/>
            <msink:sourceLink direction="with" ref="{363AAB55-8935-44FA-A68F-72E2AA6C3A71}"/>
          </msink:context>
        </emma:interpretation>
      </emma:emma>
    </inkml:annotationXML>
    <inkml:trace contextRef="#ctx0" brushRef="#br0">0 35 196 0,'29'16'478'0,"2"4"48"0,2-1 26 0,2 3 13 15,4 1-233-15,7 2-145 0,2 0-80 16,4-1-34-16,3-1-24 0,3-4-12 0,-2-3-4 16,-1-4-6-16,-2-2-6 0,-5-4-12 15,-3-5-2-15,-4-4-2 0,-5-4-3 0,-3-4 1 16,-5-7-2-16,-5-3 0 0,-4-5-1 15,-2-4-1-15,-6-2 0 0,-3-2 3 0,-4 3 18 16,-2 3 46-16,-4 6 49 0,-3 6 55 16,-2 3 77-16,-3 9 85 0,-4 6 61 0,-2 12 15 15,-5 9-11-15,-5 15-35 0,-3 8-65 16,-1 8-83-16,-3 7-75 0,-1 4-61 0,-3 2-31 15,-1 0-20-15,3-1-14 0,-3-3-15 16,5-5-37-16,2-6-69 0,3-7-175 16,5-9-152-16,5-8-150 0,4-9-249 0,3-9-116 15,4-7-12-15,2-10 128 0,1-9 128 16,1-8 141-16</inkml:trace>
  </inkml:traceGroup>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1.44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1ACFEBD-A369-4BA3-A134-8D77AF803BAD}" emma:medium="tactile" emma:mode="ink">
          <msink:context xmlns:msink="http://schemas.microsoft.com/ink/2010/main" type="inkDrawing" rotatedBoundingBox="17909,3178 18211,3513 18186,3534 17885,3199" semanticType="callout" shapeName="Other">
            <msink:sourceLink direction="with" ref="{836FD954-531D-46FE-8933-EC4319106366}"/>
            <msink:sourceLink direction="with" ref="{CAB740C2-465E-4849-B4BB-24BC798AF8E2}"/>
          </msink:context>
        </emma:interpretation>
      </emma:emma>
    </inkml:annotationXML>
    <inkml:trace contextRef="#ctx0" brushRef="#br0">10646-5280 357 0,'4'-4'448'0,"-1"2"32"0,-1 0 13 0,-1 0-108 16,0 2-170-16,1 4-101 0,0 2-54 15,3 2-29-15,0 4-15 0,3 2-4 16,5 3-5-16,0 5-4 0,5 0-4 15,4 5-16-15,4 1-43 0,3 1-95 0,2 0-154 16,0 3-96-16,2-5-45 0,2 1-13 16,0-5 29-16</inkml:trace>
  </inkml:traceGroup>
</inkml:ink>
</file>

<file path=ppt/ink/ink2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6.62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77FDC51-F858-4AFE-A83F-A346E6359239}" emma:medium="tactile" emma:mode="ink">
          <msink:context xmlns:msink="http://schemas.microsoft.com/ink/2010/main" type="writingRegion" rotatedBoundingBox="17171,6785 20586,7080 20509,7972 17094,7676"/>
        </emma:interpretation>
      </emma:emma>
    </inkml:annotationXML>
    <inkml:traceGroup>
      <inkml:annotationXML>
        <emma:emma xmlns:emma="http://www.w3.org/2003/04/emma" version="1.0">
          <emma:interpretation id="{76F28A29-ED1B-4E87-A0F9-13E6EBEDDA0B}" emma:medium="tactile" emma:mode="ink">
            <msink:context xmlns:msink="http://schemas.microsoft.com/ink/2010/main" type="paragraph" rotatedBoundingBox="17171,6785 20586,7080 20509,7972 17094,7676" alignmentLevel="1"/>
          </emma:interpretation>
        </emma:emma>
      </inkml:annotationXML>
      <inkml:traceGroup>
        <inkml:annotationXML>
          <emma:emma xmlns:emma="http://www.w3.org/2003/04/emma" version="1.0">
            <emma:interpretation id="{F7D9947F-CE26-4353-AC91-386B21D6183E}" emma:medium="tactile" emma:mode="ink">
              <msink:context xmlns:msink="http://schemas.microsoft.com/ink/2010/main" type="line" rotatedBoundingBox="17171,6785 20586,7080 20509,7972 17094,7676"/>
            </emma:interpretation>
          </emma:emma>
        </inkml:annotationXML>
        <inkml:traceGroup>
          <inkml:annotationXML>
            <emma:emma xmlns:emma="http://www.w3.org/2003/04/emma" version="1.0">
              <emma:interpretation id="{7AEA4208-35CC-49B9-8E55-23366B0B4137}" emma:medium="tactile" emma:mode="ink">
                <msink:context xmlns:msink="http://schemas.microsoft.com/ink/2010/main" type="inkWord" rotatedBoundingBox="17167,6832 18437,6942 18384,7552 17114,7443">
                  <msink:destinationLink direction="to" ref="{9F5AAE4E-BBC1-4C46-BABF-85207B2C8508}"/>
                  <msink:destinationLink direction="with" ref="{7E5F7F48-432A-4A13-A23B-9ED0D1B5D603}"/>
                  <msink:destinationLink direction="with" ref="{A92648F8-EF04-4E07-A055-34B921241C52}"/>
                  <msink:destinationLink direction="from" ref="{04115A09-A59C-42B0-8FF4-E3B9282F8B3A}"/>
                  <msink:destinationLink direction="to" ref="{04115A09-A59C-42B0-8FF4-E3B9282F8B3A}"/>
                  <msink:destinationLink direction="with" ref="{BD2F2216-EEFA-43A3-A93B-D450D0C3F048}"/>
                  <msink:destinationLink direction="with" ref="{096F6159-0CFF-4A68-ADC5-EC023B94EF4A}"/>
                </msink:context>
              </emma:interpretation>
            </emma:emma>
          </inkml:annotationXML>
          <inkml:trace contextRef="#ctx0" brushRef="#br0">-1446-658 384 0,'5'-6'468'0,"-1"1"38"16,-2 0 19-16,-2 1-106 0,-2 2-172 16,-3-1-104-16,-4 2-60 0,-4 1-32 0,-5 0-20 15,-6 2-9-15,-2 2-3 0,-4 0-3 16,-2 1-1-16,-2 0-3 0,1 0 0 0,1-1-1 15,5 0 3-15,2-2 12 0,3-4 14 16,6-2 10-16,3-2 6 0,9-4 4 16,7-6-2-16,8-3-12 0,9-1-12 0,8-1-2 15,9 0-3-15,6 0-2 0,5 4-1 16,4 3 4-16,3 6-1 0,0 7-3 0,0 8-2 15,0 7 1-15,-1 9-3 0,-2 7-5 16,-2 7-4-16,-4 5-5 0,0 5-10 0,-4 2-25 16,0 2-35-16,-3 0-30 0,1 1-32 15,3-5-75-15,2 2-173 0,2-3-120 16,4-2-42-16,1-5-12 0,7-5 11 0,5-5 64 15</inkml:trace>
        </inkml:traceGroup>
        <inkml:traceGroup>
          <inkml:annotationXML>
            <emma:emma xmlns:emma="http://www.w3.org/2003/04/emma" version="1.0">
              <emma:interpretation id="{34238638-A191-42AB-B6C3-EBFBDF1AD639}" emma:medium="tactile" emma:mode="ink">
                <msink:context xmlns:msink="http://schemas.microsoft.com/ink/2010/main" type="inkWord" rotatedBoundingBox="19016,7040 20024,7127 19955,7924 18947,7837">
                  <msink:destinationLink direction="with" ref="{0FBE717F-053C-4A0D-BB7E-B09AAD1F5007}"/>
                </msink:context>
              </emma:interpretation>
              <emma:one-of disjunction-type="recognition" id="oneOf0">
                <emma:interpretation id="interp0" emma:lang="" emma:confidence="1">
                  <emma:literal/>
                </emma:interpretation>
              </emma:one-of>
            </emma:emma>
          </inkml:annotationXML>
          <inkml:trace contextRef="#ctx0" brushRef="#br0" timeOffset="1845.1055">457-450 242 0,'-3'-11'514'15,"2"2"54"-15,-1-1 29 0,0 2 12 16,-1 0-256-16,0 1-149 0,-1 0-112 0,1 1-71 15,0 0-41-15,1-1-36 0,-1-3-53 16,2 3-105-16,1-3-177 0,1 0-84 16,4-1-40-16,4-2-6 0,2 2 30 0,4-4 95 15</inkml:trace>
          <inkml:trace contextRef="#ctx0" brushRef="#br0" timeOffset="2494.1425">751-116 196 0,'6'-2'468'16,"0"-4"40"-16,1 2 22 0,2-4 13 0,2 1-240 16,2-3-141-16,5-1-81 0,3-3-71 15,4-3-90-15,2-1-177 0,1-2-141 0,3-3-72 16,1 0-36-16,1-5 11 0,3-1 57 15</inkml:trace>
          <inkml:trace contextRef="#ctx0" brushRef="#br0" timeOffset="2348.1343">164 102 429 0,'-47'18'490'16,"9"-7"33"-16,7-2 8 0,7-6-103 0,7 1-197 16,9-5-107-16,6-5-61 0,9 0-36 15,6-4-18-15,6-2-43 0,6-2-76 0,2-2-170 16,6 0-128-16,4 0-63 0,2 0-28 15,3-2 11-15,2 2 58 0</inkml:trace>
        </inkml:traceGroup>
        <inkml:traceGroup>
          <inkml:annotationXML>
            <emma:emma xmlns:emma="http://www.w3.org/2003/04/emma" version="1.0">
              <emma:interpretation id="{4FE69AA7-6934-4653-9F1E-62536D8BCECB}" emma:medium="tactile" emma:mode="ink">
                <msink:context xmlns:msink="http://schemas.microsoft.com/ink/2010/main" type="inkWord" rotatedBoundingBox="20479,7071 20586,7080 20583,7120 20476,7110"/>
              </emma:interpretation>
            </emma:emma>
          </inkml:annotationXML>
          <inkml:trace contextRef="#ctx0" brushRef="#br0" timeOffset="2642.1511">1525-580 287 0,'18'-4'578'16,"-5"-2"65"-16,-4 2 36 0,-1-2 18 0,-3 3-264 15,-1-1-173-15,0 1-127 0,-1 2-70 16,-1 0-55-16,0 1-47 0,3 1-49 16,1 0-42-16,1-2-100 0,-1 0-221 0,0 2-102 15,-1 2-32-15,-2 2 5 0,-1 1 20 16,-1 1 90-16</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31.5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96F6159-0CFF-4A68-ADC5-EC023B94EF4A}" emma:medium="tactile" emma:mode="ink">
          <msink:context xmlns:msink="http://schemas.microsoft.com/ink/2010/main" type="inkDrawing" rotatedBoundingBox="18310,9281 22762,5786 22863,5915 18411,9410" semanticType="callout" shapeName="Other">
            <msink:sourceLink direction="with" ref="{7AEA4208-35CC-49B9-8E55-23366B0B4137}"/>
            <msink:sourceLink direction="with" ref="{363AAB55-8935-44FA-A68F-72E2AA6C3A71}"/>
          </msink:context>
        </emma:interpretation>
      </emma:emma>
    </inkml:annotationXML>
    <inkml:trace contextRef="#ctx0" brushRef="#br0">37 3449 262 0,'-7'6'342'0,"2"-2"38"0,-1 0-26 16,1-2-48-16,1 0-70 0,1 0-49 0,0-1-32 15,0 0-23-15,2 1-18 0,0-2-15 16,1 1-16-16,1-1-13 0,2 0-10 16,1-1-7-16,4-1-2 0,3 0 1 0,4-4 5 15,6-3 13-15,2-4 16 0,6-3 18 16,8-6 17-16,6-8 17 0,9-9 18 0,11-11 33 15,9-11 28-15,13-8 28 0,10-14 14 16,18-8 6-16,15-18-15 0,19-19-40 0,21-21-49 16,12-18-46-16,7-10-36 0,8-6-21 0,4 2-17 15,4 1-4-15,4 5-1 0,-9 12-1 16,-11 16-6-16,-9 14-1 0,-13 14-1 0,-8 13 4 15,-10 10 8-15,-10 8 0 0,-10 8 8 16,-10 6 7-16,-10 6 5 0,-10 4-3 16,-10 6-5-16,-10 7 0 0,-8 3-4 0,-10 6-5 15,-9 4-4-15,-9 6 0 0,-8 5 0 16,-7 5-3-16,-4 5-4 0,-6 1-5 0,-2 4-5 15,-3 4-5-15,-4 0-4 0,0 2-6 16,-2 2-5-16,-2 1 1 0,1 3-2 0,-1-2-2 16,-2 1-2-16,1 1 1 0,1 0 1 15,-1 0 1-15,1 3-2 0,0-3 2 0,0 2 0 16,1-1 2-16,-2 2-1 0,1-2-2 15,0-1-2-15,0 1-2 0,-2 1-6 16,2-2-6-16,-3 0-7 0,1 0-8 0,-1 0-13 16,0 0-18-16,-1-2-33 0,-1 1-60 15,0 0-113-15,-2-1-121 0,-2 0-80 0,-1 0-41 16,0 2-47-16,-2 0-97 0,-4 0-51 15,-2 3 43-15,-3 4 47 0,2 0 38 16,-3 1 69-16</inkml:trace>
  </inkml:traceGroup>
</inkml:ink>
</file>

<file path=ppt/ink/ink2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8.6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FBE717F-053C-4A0D-BB7E-B09AAD1F5007}" emma:medium="tactile" emma:mode="ink">
          <msink:context xmlns:msink="http://schemas.microsoft.com/ink/2010/main" type="inkDrawing" rotatedBoundingBox="19827,6863 20179,6576 20205,6608 19853,6895" semanticType="callout" shapeName="Other">
            <msink:sourceLink direction="with" ref="{34238638-A191-42AB-B6C3-EBFBDF1AD639}"/>
            <msink:sourceLink direction="with" ref="{BCD688DA-B695-465C-BD14-9341F627BA90}"/>
          </msink:context>
        </emma:interpretation>
      </emma:emma>
    </inkml:annotationXML>
    <inkml:trace contextRef="#ctx0" brushRef="#br0">894-806 30 0,'15'-10'427'15,"-4"-3"54"-15,0 1 30 0,-1-2 16 16,-2 0-133-16,3-1-183 0,1 0-111 0,4-1-75 15,1 0-62-15,5-3-57 0,3 0-89 16,1-1-118-16,5-1-101 0,-1 0-38 0,4 2 1 16,6 2 25-16,1 1 72 0</inkml:trace>
  </inkml:traceGroup>
</inkml:ink>
</file>

<file path=ppt/ink/ink2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8.76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CD688DA-B695-465C-BD14-9341F627BA90}" emma:medium="tactile" emma:mode="ink">
          <msink:context xmlns:msink="http://schemas.microsoft.com/ink/2010/main" type="inkDrawing" rotatedBoundingBox="20503,6501 20725,6531 20708,6658 20486,6628" shapeName="Other">
            <msink:destinationLink direction="with" ref="{0FBE717F-053C-4A0D-BB7E-B09AAD1F5007}"/>
          </msink:context>
        </emma:interpretation>
      </emma:emma>
    </inkml:annotationXML>
    <inkml:trace contextRef="#ctx0" brushRef="#br0">1546-1140 112 0,'32'-3'433'15,"-5"3"54"-15,-4-1 30 0,-6 1 17 16,-3 0-188-16,-5 0-139 0,1-2-88 0,-3 1-49 16,-2 1-27-16,-1-3-13 0,1 3-13 15,-1-3-6-15,1 0-4 0,2-1-4 0,0 1-2 16,1 2-7-16,0 1-7 0,2 1-25 15,0 4-38-15,-2 3-68 0,-4 3-142 16,-4 2-125-16,-3 4-60 0,-5 6-13 0,-4 1 20 16,-5 2 57-16</inkml:trace>
  </inkml:traceGroup>
</inkml:ink>
</file>

<file path=ppt/ink/ink2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29.8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4BB9B52-E6CA-4C1E-9FBD-34621EAC759B}" emma:medium="tactile" emma:mode="ink">
          <msink:context xmlns:msink="http://schemas.microsoft.com/ink/2010/main" type="writingRegion" rotatedBoundingBox="20271,7855 22669,6714 23061,7538 20663,8678"/>
        </emma:interpretation>
      </emma:emma>
    </inkml:annotationXML>
    <inkml:traceGroup>
      <inkml:annotationXML>
        <emma:emma xmlns:emma="http://www.w3.org/2003/04/emma" version="1.0">
          <emma:interpretation id="{1957C2D8-A3F4-4130-B997-E3EF58A4CCE3}" emma:medium="tactile" emma:mode="ink">
            <msink:context xmlns:msink="http://schemas.microsoft.com/ink/2010/main" type="paragraph" rotatedBoundingBox="20271,7855 22669,6714 23061,7538 20663,8678" alignmentLevel="1"/>
          </emma:interpretation>
        </emma:emma>
      </inkml:annotationXML>
      <inkml:traceGroup>
        <inkml:annotationXML>
          <emma:emma xmlns:emma="http://www.w3.org/2003/04/emma" version="1.0">
            <emma:interpretation id="{B8388543-72D0-4311-91C9-07271E4D66AA}" emma:medium="tactile" emma:mode="ink">
              <msink:context xmlns:msink="http://schemas.microsoft.com/ink/2010/main" type="line" rotatedBoundingBox="20271,7855 22669,6714 23061,7538 20663,8678"/>
            </emma:interpretation>
          </emma:emma>
        </inkml:annotationXML>
        <inkml:traceGroup>
          <inkml:annotationXML>
            <emma:emma xmlns:emma="http://www.w3.org/2003/04/emma" version="1.0">
              <emma:interpretation id="{40A58517-A19A-456F-8F65-3A05DB58DD04}" emma:medium="tactile" emma:mode="ink">
                <msink:context xmlns:msink="http://schemas.microsoft.com/ink/2010/main" type="inkWord" rotatedBoundingBox="20577,8497 20996,8298 21057,8426 20638,8625"/>
              </emma:interpretation>
              <emma:one-of disjunction-type="recognition" id="oneOf0">
                <emma:interpretation id="interp0" emma:lang="" emma:confidence="1">
                  <emma:literal/>
                </emma:interpretation>
              </emma:one-of>
            </emma:emma>
          </inkml:annotationXML>
          <inkml:trace contextRef="#ctx0" brushRef="#br0">2707 360 278 0,'11'-3'545'0,"-2"-1"55"15,-3-1 28-15,-4 0 13 0,0 2-264 0,-2-1-166 16,0 1-109-16,0 0-85 0,0-1-54 15,1-2-61-15,3-3-132 0,5-4-202 16,6-6-98-16,7-1-23 0,8-2-4 0,7-1 31 16,8-3 117-16</inkml:trace>
        </inkml:traceGroup>
        <inkml:traceGroup>
          <inkml:annotationXML>
            <emma:emma xmlns:emma="http://www.w3.org/2003/04/emma" version="1.0">
              <emma:interpretation id="{669E12E7-8F90-422C-BFED-93B38CF5CC21}" emma:medium="tactile" emma:mode="ink">
                <msink:context xmlns:msink="http://schemas.microsoft.com/ink/2010/main" type="inkWord" rotatedBoundingBox="21326,7353 21747,7153 22080,7852 21658,8053">
                  <msink:destinationLink direction="with" ref="{04854716-C74B-470F-96D2-9DA4416C1F41}"/>
                </msink:context>
              </emma:interpretation>
              <emma:one-of disjunction-type="recognition" id="oneOf1">
                <emma:interpretation id="interp1" emma:lang="" emma:confidence="1">
                  <emma:literal>T</emma:literal>
                </emma:interpretation>
                <emma:interpretation id="interp2" emma:lang="" emma:confidence="0">
                  <emma:literal>=</emma:literal>
                </emma:interpretation>
                <emma:interpretation id="interp3" emma:lang="" emma:confidence="0">
                  <emma:literal>J</emma:literal>
                </emma:interpretation>
                <emma:interpretation id="interp4" emma:lang="" emma:confidence="0">
                  <emma:literal>F</emma:literal>
                </emma:interpretation>
                <emma:interpretation id="interp5" emma:lang="" emma:confidence="0">
                  <emma:literal>5</emma:literal>
                </emma:interpretation>
              </emma:one-of>
            </emma:emma>
          </inkml:annotationXML>
          <inkml:trace contextRef="#ctx0" brushRef="#br0" timeOffset="593.0339">2708-269 319 0,'-18'11'404'0,"0"1"26"0,2-2 12 0,1 0-118 16,1-1-146-16,1 4-82 0,1-1-49 15,2 2-45-15,4 0-46 0,0 0-92 0,2 0-150 16,1 2-80-16,0 1-37 0,2-2-4 15,0 1 21-15</inkml:trace>
          <inkml:trace contextRef="#ctx0" brushRef="#br0" timeOffset="446.0255">2841-445 84 0,'-41'5'415'0,"1"0"44"0,3-1 20 16,1-2 14-16,2 3-181 0,4-1-145 15,5-1-79-15,2-1-54 0,6 0-50 0,5-2-50 16,5 0-87-16,3 0-160 0,6 0-89 15,5 0-38-15,4-2 5 0,7 0 24 16</inkml:trace>
          <inkml:trace contextRef="#ctx0" brushRef="#br0" timeOffset="-143.0082">1747 906 111 0,'-20'-12'481'0,"1"2"70"16,1 0 38-16,3 0 22 0,3 1-166 15,2 2-168-15,3 0-101 0,2 1-60 0,2 2-34 16,4-3-21-16,4 0-11 0,4-2-19 15,4-1-44-15,7-4-49 0,5 1-51 16,7-3-135-16,6-4-202 0,6-3-105 0,7 1-24 16,4-4 7-16,4 2 31 0,0-1 127 15</inkml:trace>
        </inkml:traceGroup>
        <inkml:traceGroup>
          <inkml:annotationXML>
            <emma:emma xmlns:emma="http://www.w3.org/2003/04/emma" version="1.0">
              <emma:interpretation id="{363AAB55-8935-44FA-A68F-72E2AA6C3A71}" emma:medium="tactile" emma:mode="ink">
                <msink:context xmlns:msink="http://schemas.microsoft.com/ink/2010/main" type="inkWord" rotatedBoundingBox="22460,7368 22884,7166 23061,7538 22637,7739">
                  <msink:destinationLink direction="with" ref="{04854716-C74B-470F-96D2-9DA4416C1F41}"/>
                  <msink:destinationLink direction="to" ref="{9F5AAE4E-BBC1-4C46-BABF-85207B2C8508}"/>
                  <msink:destinationLink direction="with" ref="{096F6159-0CFF-4A68-ADC5-EC023B94EF4A}"/>
                </msink:context>
              </emma:interpretation>
              <emma:one-of disjunction-type="recognition" id="oneOf2">
                <emma:interpretation id="interp6" emma:lang="" emma:confidence="0">
                  <emma:literal>5</emma:literal>
                </emma:interpretation>
                <emma:interpretation id="interp7" emma:lang="" emma:confidence="0">
                  <emma:literal>T</emma:literal>
                </emma:interpretation>
                <emma:interpretation id="interp8" emma:lang="" emma:confidence="0">
                  <emma:literal>i</emma:literal>
                </emma:interpretation>
                <emma:interpretation id="interp9" emma:lang="" emma:confidence="0">
                  <emma:literal>7</emma:literal>
                </emma:interpretation>
                <emma:interpretation id="interp10" emma:lang="" emma:confidence="0">
                  <emma:literal>"</emma:literal>
                </emma:interpretation>
              </emma:one-of>
            </emma:emma>
          </inkml:annotationXML>
          <inkml:trace contextRef="#ctx0" brushRef="#br0" timeOffset="154.0088">3684 43 377 0,'13'0'508'0,"-5"-3"39"15,-4 0 20-15,-1-3-68 0,-3 2-221 16,0-2-135-16,0-1-84 0,0-2-63 0,1-4-82 15,1-1-149-15,-1-4-166 0,3-1-79 16,3-1-36-16,7-2 1 0,2-1 48 16</inkml:trace>
          <inkml:trace contextRef="#ctx0" brushRef="#br0" timeOffset="288.0164">4042-297 313 0,'-4'-2'485'0,"-3"-4"38"16,-4 0 21-16,-2 2-36 0,-4-1-238 0,-4 1-120 15,-1 0-74-15,-6-1-60 0,0 0-102 16,-5-1-211-16,-6-2-126 0,-1-2-67 0,-1 2-33 15,-2-3 3-15,1 1 74 0</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42.0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45721E0-C919-4BB0-A77E-0FBEE93D4E15}" emma:medium="tactile" emma:mode="ink">
          <msink:context xmlns:msink="http://schemas.microsoft.com/ink/2010/main" type="inkDrawing" rotatedBoundingBox="6461,8842 7888,6583 7939,6615 6513,8874" semanticType="underline" shapeName="Other">
            <msink:sourceLink direction="with" ref="{623F0D80-1EC1-4E3D-8599-0FA946E2C92E}"/>
            <msink:destinationLink direction="with" ref="{9F623B1E-6E06-4A91-9918-1441F5ACA224}"/>
            <msink:destinationLink direction="with" ref="{20E599EB-FC9A-4DE2-A8AF-FC859A29F2AF}"/>
          </msink:context>
        </emma:interpretation>
      </emma:emma>
    </inkml:annotationXML>
    <inkml:trace contextRef="#ctx0" brushRef="#br0">46 2254 108 0,'-11'4'382'0,"3"-2"50"0,-1-1 35 0,3-1-14 16,0-1-144-16,2-1-94 0,1-2-67 15,2 0-44-15,1-2-34 0,1-3-18 16,3-3-13-16,3-4-6 0,3-5-5 0,4-2-6 15,3-7-2-15,5-4 0 0,3-5 0 0,7-4 2 16,4-8 8-16,3-6 19 0,7-8 12 16,3-8 7-16,6-5 9 0,3-9 5 0,4-4 10 15,3-5 15-15,2 0 22 16,2-3 23-16,-3 3 17 0,-3 2 15 0,-3 0-1 15,-3 4-14-15,-6 2-20 0,-3 2-24 0,-4 7-20 16,-4 4-21-16,-3 7-19 0,-3 3-14 16,-3 8-13-16,-4 3-11 0,-2 8-7 0,-2 2-7 15,-2 8 0-15,-2 5-6 0,-2 3-3 16,-4 6-1-16,0 4-2 0,-1 2 0 15,-2 5-2-15,-2 1 0 0,0 2-4 0,-1 4-3 16,-1 1-2-16,-2 2-5 0,1-1-16 16,-2 4-39-16,0-1-48 0,-2 0-61 0,2 2-63 15,-3-1-45-15,0 1-14 0,-2 1 16 16,0 2 24-16,-2-1 14 0,-2-1-27 15,-1 3-91-15,0-1-96 0,0 1-45 0,-1 0-7 16,1-1 30-16,2 0 80 0</inkml:trace>
  </inkml:traceGroup>
</inkml:ink>
</file>

<file path=ppt/ink/ink2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42.59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F623B1E-6E06-4A91-9918-1441F5ACA224}" emma:medium="tactile" emma:mode="ink">
          <msink:context xmlns:msink="http://schemas.microsoft.com/ink/2010/main" type="inkDrawing" rotatedBoundingBox="7871,6399 10728,6880 10703,7032 7845,6551" semanticType="callout" shapeName="Other">
            <msink:sourceLink direction="with" ref="{F45721E0-C919-4BB0-A77E-0FBEE93D4E15}"/>
            <msink:sourceLink direction="with" ref="{0177CDDF-7315-4A77-8CD9-562069A0BD67}"/>
          </msink:context>
        </emma:interpretation>
      </emma:emma>
    </inkml:annotationXML>
    <inkml:trace contextRef="#ctx0" brushRef="#br0">12 84 300 0,'-4'-3'367'0,"1"-1"37"0,2-1-12 15,0 0-70-15,-1-1-98 0,2 3-50 0,-1-4-32 16,2 4-24-16,1-3-15 0,0 2-17 16,5-1-15-16,1 0-16 0,6-1-15 0,4 0-9 15,4 0-8-15,6 3-5 0,6-1-4 16,9 1-2-16,7 3-3 0,12 3-1 15,11 1-1-15,11 2-1 0,11 4-6 0,8 2 0 16,9 7 5-16,7 2 2 0,8 4 0 16,5 4 2-16,4 3 3 0,0 3-3 0,-1 1-6 15,-5 2-3-15,-4-1-1 0,-7 0-1 16,-5-4 1-16,-9-3-1 0,-6-3 1 15,-10-3 1-15,-6-5-1 0,-12-4 1 16,-5-4 0-16,-8-6 1 0,-7-4-1 0,-7-2 1 16,-6-4 1-16,-5-3-4 0,-5 0-1 0,-5-1-5 15,-3 1-14-15,-5 1-43 0,-4 1-94 16,-7 2-164-16,-3 1-112 0,-5 3-57 15,-3 3-18-15,-4 1 25 0,-4 2 86 0</inkml:trace>
  </inkml:traceGroup>
</inkml:ink>
</file>

<file path=ppt/ink/ink2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44.0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177CDDF-7315-4A77-8CD9-562069A0BD67}" emma:medium="tactile" emma:mode="ink">
          <msink:context xmlns:msink="http://schemas.microsoft.com/ink/2010/main" type="inkDrawing" rotatedBoundingBox="8210,10140 10612,6939 10696,7001 8294,10203" semanticType="underline" shapeName="Other">
            <msink:sourceLink direction="with" ref="{0D202441-CD81-439E-982C-58BF869E3D2A}"/>
            <msink:destinationLink direction="with" ref="{9F623B1E-6E06-4A91-9918-1441F5ACA224}"/>
            <msink:destinationLink direction="with" ref="{20E599EB-FC9A-4DE2-A8AF-FC859A29F2AF}"/>
          </msink:context>
        </emma:interpretation>
      </emma:emma>
    </inkml:annotationXML>
    <inkml:trace contextRef="#ctx0" brushRef="#br0">51 3159 10 0,'-6'10'383'16,"1"0"47"-16,-2-4 27 0,0 1 18 0,0-2-135 15,0 0-132-15,3-2-73 0,-1-1-36 16,2-1-16-16,2 1-12 0,-1-4-14 15,2 1-12-15,0-4-12 0,4-2-11 0,3-5-9 16,3-4-7-16,4-5-2 0,5-7 0 16,6-5-3-16,5-8 1 0,7-7-1 0,6-11 1 15,5-10 5-15,7-13 0 0,5-12 2 16,9-13-1-16,3-11 5 0,7-10 1 15,7-6-2-15,6-3-1 0,7 0-2 0,5-2-2 16,3 4-4-16,-2 6-3 0,-2 1-2 16,-7 8 3-16,-1 5 1 0,-7 9 7 0,-4 6 7 15,-5 6 5-15,-5 10 6 0,-5 5 5 16,-5 7 8-16,-3 5 6 0,-6 3 8 0,-6 8 12 15,-3 2 8-15,-5 3 17 0,-5 6 21 16,-3 2 34-16,-6 3 30 0,-3 3 25 0,-5 4 16 16,-3 5 9-16,-3 4-3 0,-4 4-21 15,-2 3-25-15,-1 5-26 0,-2 2-25 16,-3 3-29-16,2 2-26 0,-2 1-25 0,1 1-18 15,-2-1-15-15,1 4-6 0,0 0-6 16,-1-3-1-16,2 3 0 0,-1 0-1 0,-1 0 0 16,2 0 1-16,-2 0-1 0,1 0 1 15,0 0-1-15,1 0 2 0,-1 0 0 16,0 0-1-16,1 0 1 0,-2 0 0 0,1 0 0 15,1 0-1-15,-2-1 1 0,1-1 1 16,0 2-1-16,-1 0 0 0,2 0 0 0,-2 0 0 16,1 0 1-16,-1 0-3 0,0 0-1 15,0 2 1-15,-1-1-1 0,1-1 0 16,0 3 0-16,0-3 2 0,0 0 1 0,1 4-1 15,-1-4-2-15,0 3-23 0,0 1-88 16,-1-1-136-16,1 1-98 0,-2 0-95 0,0 0-208 16,-4-2-149-16,1-1-3 0,-4 1 86 15,1-4 72-15,-3-1 83 0</inkml:trace>
  </inkml:traceGroup>
</inkml:ink>
</file>

<file path=ppt/ink/ink2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10:25:43.2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0E599EB-FC9A-4DE2-A8AF-FC859A29F2AF}" emma:medium="tactile" emma:mode="ink">
          <msink:context xmlns:msink="http://schemas.microsoft.com/ink/2010/main" type="inkDrawing" rotatedBoundingBox="6563,8700 8344,10049 8288,10122 6507,8774" semanticType="callout" shapeName="Other">
            <msink:sourceLink direction="with" ref="{0177CDDF-7315-4A77-8CD9-562069A0BD67}"/>
            <msink:sourceLink direction="with" ref="{F45721E0-C919-4BB0-A77E-0FBEE93D4E15}"/>
          </msink:context>
        </emma:interpretation>
      </emma:emma>
    </inkml:annotationXML>
    <inkml:trace contextRef="#ctx0" brushRef="#br0">103 88 196 0,'-15'-10'376'16,"2"0"38"-16,-3 1 32 0,4 0-66 0,0-1-111 15,1 3-73-15,1-2-44 0,3 2-29 16,3 1-25-16,1 2-24 0,3 0-19 15,4 1-14-15,7 3-9 0,7 4-4 0,7 2-2 16,8 7 2-16,8 5 2 0,7 9-1 16,9 6-1-16,7 9-4 0,11 9-3 0,7 12-5 15,9 8-6-15,4 7-7 0,2 6-2 16,-2 2-3-16,0 2-4 0,-4-2 2 15,-4-5 2-15,-5-5 1 0,-5-8-2 0,-4-7-7 16,-6-6-6-16,-3-6-6 0,-7-10-18 16,-3-5-39-16,-6-6-93 0,-7-7-150 0,-3-5-111 15,-5-6-57-15,-5-3-18 0,0-5 23 16,-3-4 82-16</inkml:trace>
  </inkml:traceGroup>
</inkml:ink>
</file>

<file path=ppt/ink/ink2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3:36.8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BA967F2-1BC1-4077-818F-0F1DA6609169}" emma:medium="tactile" emma:mode="ink">
          <msink:context xmlns:msink="http://schemas.microsoft.com/ink/2010/main" type="writingRegion" rotatedBoundingBox="16792,1557 21050,1684 21022,2612 16764,2485">
            <msink:destinationLink direction="with" ref="{D73C25C0-C95E-4301-8356-BBE0580FC87C}"/>
            <msink:destinationLink direction="with" ref="{20335A2E-A5C1-4E22-BAA0-325A117DC200}"/>
          </msink:context>
        </emma:interpretation>
      </emma:emma>
    </inkml:annotationXML>
    <inkml:traceGroup>
      <inkml:annotationXML>
        <emma:emma xmlns:emma="http://www.w3.org/2003/04/emma" version="1.0">
          <emma:interpretation id="{59F47823-D033-4C93-9197-0A5B858F0819}" emma:medium="tactile" emma:mode="ink">
            <msink:context xmlns:msink="http://schemas.microsoft.com/ink/2010/main" type="paragraph" rotatedBoundingBox="16792,1557 21050,1684 21022,2612 16764,2485" alignmentLevel="1"/>
          </emma:interpretation>
        </emma:emma>
      </inkml:annotationXML>
      <inkml:traceGroup>
        <inkml:annotationXML>
          <emma:emma xmlns:emma="http://www.w3.org/2003/04/emma" version="1.0">
            <emma:interpretation id="{8D9BBB1F-CBA3-40E2-AA2A-A019F7E9AEA5}" emma:medium="tactile" emma:mode="ink">
              <msink:context xmlns:msink="http://schemas.microsoft.com/ink/2010/main" type="line" rotatedBoundingBox="16792,1557 21050,1684 21022,2612 16764,2485"/>
            </emma:interpretation>
          </emma:emma>
        </inkml:annotationXML>
        <inkml:traceGroup>
          <inkml:annotationXML>
            <emma:emma xmlns:emma="http://www.w3.org/2003/04/emma" version="1.0">
              <emma:interpretation id="{B14F60E9-3537-4EF0-815B-99434D5E796F}" emma:medium="tactile" emma:mode="ink">
                <msink:context xmlns:msink="http://schemas.microsoft.com/ink/2010/main" type="inkWord" rotatedBoundingBox="16792,1557 21050,1684 21022,2612 16764,2485"/>
              </emma:interpretation>
              <emma:one-of disjunction-type="recognition" id="oneOf0">
                <emma:interpretation id="interp0" emma:lang="" emma:confidence="1">
                  <emma:literal/>
                </emma:interpretation>
              </emma:one-of>
            </emma:emma>
          </inkml:annotationXML>
          <inkml:trace contextRef="#ctx0" brushRef="#br0">972 154 81 0,'0'13'417'16,"0"1"54"-16,0-2 37 0,0 2 24 0,0 1-167 15,0 0-121-15,0 1-57 0,2 1-3 16,-2 1 19-16,3 2 44 0,-1 0 39 15,4 0 25-15,-1-2 0 0,4 2-32 0,2-1-40 16,2-1-57-16,4-4-51 0,-1 2-38 16,4-5-25-16,-1 0-16 0,1-6-11 0,1-1-9 15,1-6-8-15,-1-1-3 0,1-3-3 16,-3-4-5-16,-3 0-2 0,0-2 6 0,-7 0 15 15,-1-2 13-15,-5 2 21 0,-1-1 23 16,-4 2 15-16,-3-2 3 0,-4 1-9 0,0 2-13 16,-4-3-20-16,0 3-20 0,-4 1-18 15,1 0-12-15,-1 2-8 0,1-1-7 0,2 3-15 16,3-1-30-16,1 3-46 0,3-1-87 15,3-2-132-15,2 4-116 0,4 0-60 16,4-2-54-16,2 0-112 0,3 0-95 0,1 2 36 16,2-2 67-16,3 3 45 0,-1-2 68 15</inkml:trace>
          <inkml:trace contextRef="#ctx0" brushRef="#br0" timeOffset="487.0279">1433 209 233 0,'1'6'415'0,"2"0"51"0,-3 1 40 16,2 6-56-16,-2 0-140 0,0 3-79 15,1 0-28-15,0 2 26 0,2 3 73 0,3 1 72 16,-2 0 53-16,4 1 29 0,-1 2 1 16,2 1-53-16,1 1-95 0,1 1-88 0,-1-2-68 15,1 1-47-15,0-1-37 0,0 1-26 16,-2-1-11-16,0-3-7 0,-1-1-4 15,-1-2-4-15,0-3-3 0,-2-2-1 0,-1-4-1 16,-1-1 0-16,1-2 3 0,-1-2 5 16,-2-4 2-16,-1-1 3 0,-1-3-1 0,0-4-2 15,-5-4-8-15,1-5-7 0,-4-5-6 16,0-5-7-16,-2-3-5 0,-2-6-4 15,2-2-5-15,0-4-1 0,3-1-4 0,0-3 0 16,4 3 3-16,2-2 2 0,4 4 2 16,2 1 7-16,1 5 2 0,5 1 4 0,-1 5 0 15,5 3 0-15,1 4 0 0,2 4-2 16,1 2 2-16,1 5 1 0,3 6 2 15,0 3 0-15,1 2 4 0,1 3-2 0,-4 3 0 16,0 2-2-16,-5 1 2 0,-4 2 0 16,-4 0-2-16,-6 3 2 0,-4 0 4 0,-4-2 3 15,-2 1-2-15,-6 0 0 0,-3-2-2 16,-1-2-8-16,-5-1-14 0,-1-3-25 0,2-2-36 15,0 0-58-15,1-4-89 0,1 1-105 16,3-4-86-16,2 1-46 0,2-4-10 16,6 0-22-16,1-1-62 0,3-1-59 0,2-1 10 15,4 2 23-15,2-1 20 0,4 1 66 16</inkml:trace>
          <inkml:trace contextRef="#ctx0" brushRef="#br0" timeOffset="864.0495">2016 175 106 0,'2'1'456'0,"-1"0"51"0,0 2 29 0,-2-2 19 16,1 3-167-16,-3 0-137 0,0 3-33 15,1 0 48-15,0 3 57 0,-2 2 51 0,0-1 27 16,1 1-8-16,2 2-43 0,0 1-86 15,1 0-80-15,1 1-62 0,3 1-44 16,4-4-27-16,1 2-19 0,2-2-11 0,1-1-8 16,0-4-2-16,5 2-2 0,1-7 0 15,2-3 1-15,2-1-2 0,0-5 1 0,0 0-2 16,-1-4 0-16,-2-2 0 0,-4 1 13 15,-2-3 23-15,-4 0 25 0,-3 1 15 16,-3 0 9-16,-3 0 6 0,-3-1-9 0,-3 0-22 16,-2 0-24-16,-2 2-14 0,-1-1-11 15,-1 3-7-15,0 0-5 0,1 0-3 0,0 2-5 16,1 3-13-16,0-1-24 0,4 0-36 15,0 2-62-15,2-2-150 0,3 2-147 0,1-4-87 16,4 0-142-16,1-1-187 0,3-3-57 16,2 2 85-16,1-4 119 0,0 4 80 0,3-4 156 15</inkml:trace>
          <inkml:trace contextRef="#ctx0" brushRef="#br0" timeOffset="1079.0618">2306-121 246 0,'0'-8'468'0,"0"2"47"0,2 2 23 0,-1 1-32 15,-1 2-189-15,3 1-107 0,-2 2 10 16,2 4 86-16,1 4 83 0,2 2 66 15,-1 4 44-15,2 5 1 0,0 4-70 0,0 3-122 16,1 3-100-16,0 3-77 0,0 1-56 16,-1 3-31-16,2 1-21 0,-1-1-10 0,-1 1-9 15,0-3-25-15,-1-1-38 0,3-4-77 16,-2-2-135-16,1-5-138 0,-1 0-81 0,4-4-56 15,-2-3-131-15,1-6-115 0,2-1 36 16,2-5 83-16,0-3 57 0,1-2 59 16,0-2 163-16</inkml:trace>
          <inkml:trace contextRef="#ctx0" brushRef="#br0" timeOffset="1464.0838">2825 231 7 0,'-3'-6'434'15,"-1"3"65"-15,0 0 38 0,-4 0 21 16,2 2-102-16,-1 1-175 0,0 0-82 0,3 2-20 16,-1 3 25-16,-4 1 42 0,1 2 25 15,-1 3 6-15,-1-1-9 0,0 3-34 0,2 1-51 16,-2 1-60-16,4 0-45 0,0 2-28 15,2-1-17-15,3-1-11 0,1-1-6 16,4-1-5-16,3 0 3 0,4-3-3 0,2-3-2 16,5-2-2-16,1-5-1 0,2-3 3 15,0-3-1-15,-1-1 0 0,-2-3 1 0,0-2 4 16,-6-2 17-16,-1-1 23 0,-2 0 29 15,-5 1 23-15,-3-2 14 0,-1 2 2 16,-3 0-13-16,-2 0-23 0,-2 4-29 0,-3-2-26 16,1 1-21-16,-4 2-16 0,2 3-30 0,-1 0-47 15,2 2-78-15,1 1-112 0,1-1-96 16,2 4-62-16,2 0-20 0,4 0-17 15,1 0-61-15,5 2-72 0,2 0 4 0,3-2 20 16,4 3 15-16,3 0 47 0</inkml:trace>
          <inkml:trace contextRef="#ctx0" brushRef="#br0" timeOffset="-368.021">57 187 70 0,'-16'-6'441'0,"3"2"54"15,2 1 32-15,4-1 19 0,0-2-152 0,4 3-161 16,3 0-93-16,3-3-46 0,5 1-16 16,5 0 3-16,4 0 7 0,7-1 19 0,5 0 13 15,4-2 10-15,7 1-5 0,2 0-12 16,4 0-15-16,0 0-25 0,2-1-20 15,1 2-17-15,-3-2-11 0,0 1-22 0,-4 1-41 16,-2 0-54-16,-4 0-49 0,-2-1-34 16,-3 0-54-16,-2 1-109 0,-6-1-129 0,-4 2-62 15,-4 0-15-15,-1 3 0 0,-2-1 39 16,-1 2 108-16</inkml:trace>
          <inkml:trace contextRef="#ctx0" brushRef="#br0" timeOffset="-615.0351">398 103 373 0,'0'-4'474'0,"1"-6"38"0,0 4 26 16,1-1-89-16,-1 1-137 0,0 0-63 0,-1 1-13 15,0 1 13-15,-1 1 4 0,0 1-7 16,1 1-31-16,0 2-45 0,0 3-44 15,0 2-20-15,2 6 3 0,1 5 10 0,0 4 16 16,1 5 14-16,-1 2 1 0,2 4-19 16,-1 0-25-16,1 0-25 0,-1 1-22 0,0-1-19 15,1 1-12-15,1-3-8 0,-2-1-7 0,0-2-7 16,0-1-8-16,0-4-21 0,-1 0-51 15,-2-2-97-15,1-4-107 0,1-3-82 16,-2-5-60-16,-2-3-145 0,-2-5-150 0,-3-5-10 16,1-5 49-16,-2-2 54 0,0-3 50 15,-1-4 156-15</inkml:trace>
          <inkml:trace contextRef="#ctx0" brushRef="#br0" timeOffset="2418.1384">3232 182 214 0,'1'-1'431'0,"2"0"44"0,-3-2 32 16,1 1-53-16,-1-1-139 0,0 2-116 15,-1 0-74-15,1-2-37 0,-1 0-24 0,-1 3-12 16,2 0-7-16,-1-2 0 0,-1 2-4 16,2 0-1-16,-1 0 1 0,0 0 1 0,1 0 3 15,-2 2 7-15,1-2 8 0,0 0 6 16,-2 0 5-16,-1 3 5 0,-2 1 1 15,-1 0 2-15,-1 1 9 0,-2 2 23 0,-1 3 26 16,-1 2 16-16,0-2 7 0,-1 3-7 16,1-1-12-16,1 1-30 0,1-3-37 0,2 1-28 15,1-2-20-15,3 1-9 0,1-4-5 16,3 0-2-16,2-1 3 0,2-1 3 15,4-3 2-15,3-3-2 0,4-2-1 0,2-4-3 16,1 0-1-16,-1-3-7 0,1-1-1 16,-1-2 0-16,-3 5-3 0,-2-1-1 0,-2 2-7 15,-4 3-4-15,0 2-4 0,-1 3-2 16,1 2 3-16,1 4 16 0,-2 5 32 0,2 5 31 15,1 4 31-15,1 3 15 0,-1 5 8 16,2 0-8-16,-1 1-24 0,-1 2-20 0,2 1-26 16,-3-2-13-16,-2 1-3 0,-2-4-7 15,-3-1-2-15,-1-2-2 0,-6-2 0 0,-3-2 0 16,-3-5-5-16,-3-4-5 0,-3-5-12 15,-1-2-16-15,-1-8-17 0,2-2-17 16,-1-4-25-16,4-5-21 0,4-3-18 0,2 1-21 16,4-4-29-16,6-2-32 0,3 0-26 15,5-2-17-15,5 0-8 0,2 0 12 0,4 1 27 16,3 1 40-16,4 1 43 0,0 2 38 15,2 1 34-15,-1 1 23 0,1 2 16 16,-2 2 9-16,-1 1 6 0,-5 3 5 0,0-2 4 16,-5 6 3-16,-3 1 8 0,-2 0 3 15,-2 4 5-15,-1 0 12 0,0 2 18 0,-2 3 27 16,-1 2 22-16,1 0 23 0,-3 5 17 15,2-3 3-15,-1 2-13 0,1 1-24 16,-1 0-23-16,1 0-21 0,0-1-16 0,0-1-15 16,2-1-2-16,0-3 0 0,-1-2-5 15,2 0-4-15,1-4-6 0,2-3-6 0,2-3-15 16,1-5-14-16,2-2-4 0,0 1-7 15,-1-2 3-15,1-2 4 0,-3 1 9 16,2 4 9-16,-2-2 7 0,-2 4 7 0,-1 1 6 16,1 3 0-16,-2 2 25 0,1 4 64 15,0 3 65-15,2 6 49 0,2 2 41 0,0 5 28 16,2 3-4-16,1 4-49 0,1 1-53 15,3 1-47-15,-1 2-39 0,2 1-28 16,-2-2-18-16,-1 1-16 0,0-4-13 0,-5-1-8 16,-2-2-12-16,-1-3-20 0,-5-3-16 15,-5-2-22-15,-4-4-30 0,-7 2-46 0,-5-2-49 16,-6 0-36-16,-6-2-10 0,-2-3 8 15,0-1 27-15,1-4 74 0,1-1 116 16,5-6 106-16,2 0 75 0,6-3 55 0,3-3 32 16,5-1-4-16,4-3-42 0,5-1-50 15,3 0-43-15,6 0-43 0,4 0-29 0,6 0-23 16,6 4-19-16,5-1-23 0,5 1-43 15,2 4-92-15,2 2-181 0,0-1-137 16,-2 3-206-16,-2-2-212 0,-1 3-82 0,-3 1 27 16,-2 0 146-16,-3 0 119 0,-6 2 201 15</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0:52.97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B5D140E-15C6-439B-A10D-0E3A7690D84A}" emma:medium="tactile" emma:mode="ink">
          <msink:context xmlns:msink="http://schemas.microsoft.com/ink/2010/main" type="writingRegion" rotatedBoundingBox="6927,5286 8804,5286 8804,6524 6927,6524"/>
        </emma:interpretation>
      </emma:emma>
    </inkml:annotationXML>
    <inkml:traceGroup>
      <inkml:annotationXML>
        <emma:emma xmlns:emma="http://www.w3.org/2003/04/emma" version="1.0">
          <emma:interpretation id="{4253FCAE-1C3B-4E5E-BE26-8A111E3B45AA}" emma:medium="tactile" emma:mode="ink">
            <msink:context xmlns:msink="http://schemas.microsoft.com/ink/2010/main" type="paragraph" rotatedBoundingBox="6927,5286 8804,5286 8804,6524 6927,6524" alignmentLevel="1"/>
          </emma:interpretation>
        </emma:emma>
      </inkml:annotationXML>
      <inkml:traceGroup>
        <inkml:annotationXML>
          <emma:emma xmlns:emma="http://www.w3.org/2003/04/emma" version="1.0">
            <emma:interpretation id="{7E60F9AA-A710-426D-8481-BBDBE403B801}" emma:medium="tactile" emma:mode="ink">
              <msink:context xmlns:msink="http://schemas.microsoft.com/ink/2010/main" type="line" rotatedBoundingBox="6927,5286 8804,5286 8804,6524 6927,6524"/>
            </emma:interpretation>
          </emma:emma>
        </inkml:annotationXML>
        <inkml:traceGroup>
          <inkml:annotationXML>
            <emma:emma xmlns:emma="http://www.w3.org/2003/04/emma" version="1.0">
              <emma:interpretation id="{0539CFC4-4A90-4A09-8749-9AA0BE5A1798}" emma:medium="tactile" emma:mode="ink">
                <msink:context xmlns:msink="http://schemas.microsoft.com/ink/2010/main" type="inkWord" rotatedBoundingBox="6927,6364 7081,6364 7081,6524 6927,6524"/>
              </emma:interpretation>
            </emma:emma>
          </inkml:annotationXML>
          <inkml:trace contextRef="#ctx0" brushRef="#br0">-286-2060 52 0,'0'7'408'0,"-3"0"51"15,2 0 27-15,-2-2 15 0,0 1-158 16,0-1-139-16,-1 0-84 0,0 0-45 0,1 1-23 15,1-1-12-15,-1 2-8 0,1-3-7 16,0 2-7-16,2 0-4 0,0-1-2 16,2-1-5-16,1 0-1 0,3 1 0 15,1 0-3-15,2-3-2 0,2 1 1 0,2-3-1 16,2-3 1-16,-2 0-2 0,1-3 1 15,0-1 0-15,-2 0-1 0,-1-3 0 0,-2 2-1 16,-3-2 4-16,-1 3 2 16,-3-2 2-16,0 1 3 0,-4-1 6 0,0 1 4 15,-3 1 0-15,0 0 4 0,-3 1 3 16,-2 0 1-16,0 1 1 0,1 2-4 0,-2-1-5 15,1 0-2-15,1 3-5 0,0-2-5 16,2 1-3-16,1 1-6 0,1 1-6 16,1-2-13-16,3 1-10 0,0 1-16 15,2 0-36-15,0-1-82 0,1 1-140 0,-1 0-122 16,2-2-61-16,1-1-21 0,1 0 13 15,4-1 76-15</inkml:trace>
        </inkml:traceGroup>
        <inkml:traceGroup>
          <inkml:annotationXML>
            <emma:emma xmlns:emma="http://www.w3.org/2003/04/emma" version="1.0">
              <emma:interpretation id="{2661B3AA-6E4E-4B13-9F72-2AC11ADA5418}" emma:medium="tactile" emma:mode="ink">
                <msink:context xmlns:msink="http://schemas.microsoft.com/ink/2010/main" type="inkWord" rotatedBoundingBox="7557,5286 8804,5286 8804,6170 7557,6170"/>
              </emma:interpretation>
            </emma:emma>
          </inkml:annotationXML>
          <inkml:trace contextRef="#ctx0" brushRef="#br0" timeOffset="452.0258">316-2404 156 0,'0'0'402'0,"0"4"44"0,0-4 23 15,0 2-53-15,-1-1-129 0,-1 2-119 16,2-3-74-16,-1 3-41 0,0 1-23 0,1 0-8 15,0 1 0-15,1-2 0 0,2 3 2 16,1 1 2-16,1 0-1 0,4 1 1 16,2 0-6-16,1 0-5 0,2 0-2 0,1-2-5 15,1-1-1-15,1-1-1 0,-2-1-2 16,1-3 0-16,-2-3 2 0,-3 0-2 15,-1-2 0-15,-2-2-2 0,-2-3 2 0,-4 0-3 16,1 0 5-16,-4-3 2 0,-2 3 3 16,-3-1 5-16,1 1 0 0,-3 1 0 15,-2 1-1-15,-1-2-1 0,0 4-3 16,1-1-2-16,1 2-3 0,-2 1-1 0,4 2-2 15,0-1-1-15,2 1-1 0,-1 0-3 16,3 0-3-16,1 1-11 0,0 0-23 16,2-1-38-16,2 1-86 0,-1 1-131 15,0 0-121-15,2 0-55 0,3 0-10 0,-1-1 18 16,3-1 75-16</inkml:trace>
          <inkml:trace contextRef="#ctx0" brushRef="#br0" timeOffset="830.0473">807-2710 252 0,'-3'6'391'0,"0"-2"30"0,2-1 15 15,0 1-88-15,1 0-123 0,1 0-81 0,2 0-43 16,0 2-22-16,2-2-7 0,2 1-11 16,3-2-9-16,1 1-9 0,4 0-8 15,1-2-7-15,3-2-6 0,1 0-6 0,0-3-5 16,0 0-3-16,-3-2 0 0,-1-1 1 15,-3 1 4-15,-3-4 2 0,0 2 1 16,-5-2 0-16,-1 0 3 0,-2 1-2 16,-2-1-3-16,-5 0-1 0,0 0 0 0,-2 1-6 15,-1-2 0-15,-3 2-4 0,-2-1-2 16,1 1-2-16,0 2 1 0,-1 0 1 15,4-2-2-15,-1 2-3 0,0 2-5 0,2-2-17 16,3 3-33-16,-1-1-63 0,2-1-95 16,1 4-133-16,3-1-90 0,0-1-35 15,3 2 5-15,3-3 49 0</inkml:trace>
          <inkml:trace contextRef="#ctx0" brushRef="#br0" timeOffset="1233.0705">1386-3072 14 0,'3'3'268'16,"-2"-1"54"-16,2 1 46 0,-2-2-43 15,1 3-44-15,0-2-34 0,0 4-36 0,-1-3-41 16,2 0-32-16,0 1-32 0,1 0-23 16,0 0-21-16,1 0-18 0,1 1-12 15,1-2-9-15,1 0-9 0,2 0-4 16,1-2 0-16,0-2-1 0,1-3 0 0,0-1-2 15,1-4 1-15,-2 1 0 0,0-5-2 16,-3 0 1-16,0 1 3 0,-4-1 0 16,0-1 3-16,-2 4 4 0,-2-2 2 0,-2 3-2 15,-2-1 0-15,0 0-1 0,-4 4-2 16,-2 0-3-16,1 1-5 0,-4-1-2 15,0 2-1-15,-1 2-3 0,1 0 0 0,1 1-3 16,1 1-9-16,1 1-21 0,4 1-35 16,0 0-53-16,1 2-96 0,2 1-136 15,1 0-87-15,0 0-32 0,2 0 8 16,2-2 39-16</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3:39.95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73C25C0-C95E-4301-8356-BBE0580FC87C}" emma:medium="tactile" emma:mode="ink">
          <msink:context xmlns:msink="http://schemas.microsoft.com/ink/2010/main" type="inkDrawing" rotatedBoundingBox="17107,2683 21152,2233 21157,2285 17113,2735" semanticType="underline" shapeName="Other">
            <msink:sourceLink direction="with" ref="{CBA967F2-1BC1-4077-818F-0F1DA6609169}"/>
          </msink:context>
        </emma:interpretation>
      </emma:emma>
    </inkml:annotationXML>
    <inkml:trace contextRef="#ctx0" brushRef="#br0">89 396 189 0,'-23'14'462'0,"5"-4"44"16,2-1 24-16,3-1 1 0,4-4-215 0,0 2-137 15,7-2-77-15,6-4-36 0,7 0-11 16,12 0 10-16,14-6 25 0,17-1 19 15,17-3 16-15,19-4 27 0,17-2 52 0,15-2 41 16,16-1 19-16,16-3 13 0,10-1 8 0,7 0-16 16,10-2-47-16,0 2-55 0,5-1-46 15,1 0-33-15,-2 2-29 0,-2 1-16 0,-5 1-17 16,-9 0-8-16,-7 3-4 0,-6-1-4 15,-8 3 1-15,-6 1 3 0,-7 3 10 0,-10 1 6 16,-13 1 5-16,-10 3 5 0,-14 1-1 16,-14 0-5-16,-13 2-9 0,-12 1-11 0,-11 1-7 15,-10 0-9-15,-10 1-13 0,-8 0-24 16,-11 2-57-16,-12 2-120 0,-6 0-130 15,-9-1-81-15,-5 1-59 0,-6 1-139 0,-3-2-140 16,0 0 15-16,-1-2 75 0,0 1 58 16,1-2 53-16,1-2 153 0</inkml:trace>
  </inkml:traceGroup>
</inkml:ink>
</file>

<file path=ppt/ink/ink2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3:40.3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0335A2E-A5C1-4E22-BAA0-325A117DC200}" emma:medium="tactile" emma:mode="ink">
          <msink:context xmlns:msink="http://schemas.microsoft.com/ink/2010/main" type="inkDrawing" rotatedBoundingBox="17090,3088 21141,2634 21146,2682 17096,3137" semanticType="underline" shapeName="Other">
            <msink:sourceLink direction="with" ref="{CBA967F2-1BC1-4077-818F-0F1DA6609169}"/>
          </msink:context>
        </emma:interpretation>
      </emma:emma>
    </inkml:annotationXML>
    <inkml:trace contextRef="#ctx0" brushRef="#br0">260 409 230 0,'-70'20'475'0,"12"-3"44"16,10-5 21-16,12-3 1 0,10-2-241 15,8-1-140-15,14-2-69 0,14-2-35 16,16-5-2-16,18-4 24 0,19-1 42 0,21-4 48 16,21-3 46-16,17-4 43 0,18-2 23 15,18-2 3-15,17-1-21 0,15 2-24 0,11-1-29 16,8 0-39-16,5 1-34 0,1-1-34 15,-4 2-29-15,-7 0-18 0,-12 2-22 0,-10 0-12 16,-14 2-8-16,-10 1-3 0,-12 2-3 16,-14 0-4-16,-13 3-3 0,-14 0 1 0,-13 2-1 15,-14 1 0-15,-10-1 0 0,-11 3 1 16,-11 0 2-16,-9 2-3 0,-8 0 0 15,-6 0-11-15,-5 2-27 0,-4-1-49 0,-6 2-80 16,-4-1-104-16,-2 2-84 0,-5-2-46 16,-5 0-92-16,-3 2-155 0,-3-2-57 0,-4 0 34 15,-1-1 47-15,-2-2 35 0,-4 1 108 16</inkml:trace>
  </inkml:traceGroup>
</inkml:ink>
</file>

<file path=ppt/ink/ink2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12.16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330 98 262 0,'-6'-4'374'0,"-1"0"37"0,1-1 33 15,-3 0-107-15,4-1-93 0,-2 3-58 16,3-2-36-16,-2 0-26 0,1-1-25 0,1 1-21 16,1 0-16-16,-1-1-14 0,1 0-12 15,0 2-11-15,-1-2-4 0,0 3-1 16,1-1-1-16,-1-1 0 0,-1 3 1 0,-2-2 2 15,-1 2-1-15,-1 0-2 0,0 1-1 16,-4 2-4-16,1 2-3 0,0 0-2 16,-4 3-2-16,1 1 0 0,-1 0-3 0,1 5 1 15,-2 0 0-15,2 3-3 0,1 1-2 16,1 2 2-16,2 2-1 0,0-1-1 0,1 3 0 15,3 0-1-15,2-1 1 0,2 1 0 16,3-1 0-16,1 0 2 0,3-1 1 16,2-2 3-16,1-2-1 0,2 0 2 0,2-5 3 15,4 1-1-15,1-8 1 0,3-2-2 16,1-4 1-16,2-2-3 0,2-7-2 0,-1 0-1 15,2-2-1-15,-2-3-2 0,-2-1 1 16,-2 1 2-16,-1 0-2 0,-3 0-1 0,-4-1 2 16,-3 5 1-16,1 0 2 0,-5 2 4 15,-1 0 6-15,-3 2 8 0,-3 0 8 16,0 2 5-16,-2 1-1 0,-2-1-5 0,-3 1-2 15,0 1-6-15,-2-1-6 0,1 1-6 16,-1 0 1-16,-1 0-3 0,1 1-1 0,0 0-2 16,2 0 1-16,0 0-2 0,1 2 1 15,0 0-1-15,1 1 0 0,1 1-2 16,0 0-2-16,-1 2 0 0,0 1-2 0,0 1 1 15,-1 2 0-15,0 0-2 0,1 0-2 16,-2 0-15-16,2 2-26 0,-1 0-24 0,3-2-26 16,0 2-67-16,1-2-147 0,0-1-148 15,1 0-59-15,3-1-23 0,2-2 2 16,2 0 56-16</inkml:trace>
</inkml:ink>
</file>

<file path=ppt/ink/ink2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13.19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207 92 45 0,'-3'-4'303'0,"1"2"35"0,-1-2 21 15,0 2-44-15,-1-2-88 0,0 0-57 16,0 2-32-16,0-2-17 0,-2 2-1 0,2-2 5 16,0 2-6-16,-2-1-10 0,1 1-10 15,-1-2-13-15,1 2-16 0,-1-1-17 16,0 2-13-16,-1-1-7 0,-2 1-8 0,1 0-4 15,0 1-3-15,-3 1-2 0,1 2 0 16,1 1 1-16,-1 3 3 0,0 0 1 0,1 3 4 16,1 4 7-16,-1 0 7 0,2 2 2 15,1 2 0-15,0 2 0 0,3-2-8 16,1 1-3-16,2-1-4 0,1 1-5 0,3-3 1 15,0 0 4-15,2 1 7 0,2-3-3 16,2-1 1-16,2-3 0 0,3-3-4 0,2 0-3 16,2-4-5-16,1-3-2 0,4-3-5 15,-2-4-4-15,3-3-3 0,-2-2-3 16,-2-1-4-16,-2-3-3 0,-3-1-1 0,-1-2 1 15,-2 2 1-15,-4-1 2 0,-2 4 2 16,-1-1 4-16,-3 1 6 0,-2-1 7 0,-2 2 16 16,-2 1 13-16,-1-1 22 0,-3 1 24 15,0 0 25-15,-1 0 18 0,-3 1 7 0,1 0-2 16,-2 2-12-16,1 1-24 0,-2-2-25 15,1 4-26-15,0 3-20 0,-1-1-14 0,2 1-12 16,0 1-7-16,0 4-9 0,0 1-12 16,0 1-53-16,2 1-76 0,-1 2-67 0,0 0-40 15,2 3-31-15,3 0-53 0,-1-1-66 16,2 0-111-16,0 1-31 0,1 0-7 15,2-1 4-15,1 1 50 0,0-2 108 16</inkml:trace>
</inkml:ink>
</file>

<file path=ppt/ink/ink2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14.3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277 147 112 0,'-1'-4'322'16,"-1"0"33"-16,-1 1 19 0,3-2-65 0,-1 0-98 15,0 1-70-15,1-3-46 0,-2 4-27 16,2-2-17-16,-1 0-9 0,0 0-8 15,1 0-2-15,-2 0-3 0,1 1 3 0,1-2 5 16,-2 1 1-16,1-3-3 0,-2 2 4 16,-1 2 4-16,1-3-2 0,-2-2-1 0,1 3 4 15,-2 0 7-15,1 1 1 0,-2 0-1 16,0 2-1-16,-1-1-6 0,1 1-8 15,-3 0-9-15,1 3-7 0,-1-2-5 0,-1 2-1 16,0 2-1-16,0-2-1 0,0 3-2 16,-1 1 0-16,-1 1-3 0,1 2 0 0,0 1 2 15,1 0-3-15,0 2-2 0,0 0 2 16,1 3 1-16,2-1 0 0,-1 3 0 15,3 0 2-15,0 3 5 0,2-1 3 0,3 2 3 16,-1 0 1-16,4-2 0 0,-1 1-4 16,2 2-1-16,1-3-3 0,1-1-1 0,4-1 3 15,-3 0-1-15,4-4 6 0,2 1 0 16,1-4 2-16,2-2 0 0,1 0-5 15,1-6-3-15,1 0-3 0,1-6-4 0,0 0 0 16,-1-2-4-16,0-4-2 0,-1 0-1 16,-2-3-1-16,-2 0-1 0,0-4 2 0,-4 0-1 15,1 1-1-15,-3-1 1 0,0 1 1 16,-3-2 0-16,-1 3-4 0,-2 3 3 15,-1 0 2-15,-1 2 3 0,-2 1 5 0,0 2 4 16,-1 2 2-16,-1 1 1 0,-2 0-1 16,-2 2-1-16,0 1-3 0,-1 2-4 0,-2-1-1 15,-3 4-4-15,0-1-5 0,-2 2-5 16,-1 1-19-16,0 0-23 0,0 2-16 15,-1 0-27-15,1 0-76 0,0 0-142 0,3 1-133 16,0 1-60-16,1-2-26 0,3 2 6 16,2 0 68-16</inkml:trace>
</inkml:ink>
</file>

<file path=ppt/ink/ink2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21.49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447 24 109 0,'0'1'276'15,"0"-1"25"-15,0 0 2 0,-1-1-67 0,1 0-62 16,-1-1-40-16,-1 0-21 0,2-2-11 16,-3 2-5-16,2-2-1 0,0 2-4 15,-1-1-2-15,0 2-4 0,-1 0-8 0,1 1-10 16,0-2-12-16,0 2-10 0,0 0-10 15,-1 0-9-15,-1 2-2 0,-2-2-6 0,-1 2-2 16,-1-1-3-16,-2 1 1 0,-2 0-2 16,0 0-1-16,-2 1-2 0,-3 0-2 15,1 0 0-15,-2 1 0 0,-1-1 1 0,0 0-2 16,-2 1 1-16,0 1 0 0,1 0-1 15,0 0-2-15,0 1-1 0,2 2 2 0,-1-1-2 16,2 1-1-16,1 4 2 0,-1 0-2 16,3 0-1-16,1 1-1 0,2 1 0 15,1 0 2-15,2 1 1 0,1 0 3 0,4-2 2 16,0 3 0-16,3-3 2 0,3 2-3 15,0-2 1-15,1 1-3 0,2-1 3 0,2-1-1 16,3 1-1-16,1-3-1 0,2 0-1 16,2-1 1-16,2-2-4 0,3-2 0 15,1-1 1-15,3-1-1 0,1-3 0 0,3 0-2 16,0-2 2-16,2-2 0 0,-1-2 0 15,2-1 0-15,-2-2 0 0,1-1 2 0,-3 0-2 16,-1 0-1-16,-3 0-1 0,0-1 0 16,-6 1-1-16,-2 1 1 0,-3 1 0 0,-4 0 1 15,-3-1 1-15,-1 3 3 0,-3-2 2 16,-2 1 0-16,-3 0 0 0,-3-1 0 15,-1 0 0-15,-2 0-1 0,-1 0-2 0,-2 1-1 16,-1-2-1-16,1 2 1 0,1-1 0 16,-1 2-3-16,2-2 0 0,0 3 1 0,2 0 1 15,1 2-3-15,0 0 1 0,2 0 0 16,-1 0 1-16,1 2-1 0,-2-1-1 0,0 2 3 15,-3 0-3-15,-1 2 2 0,-1 2-2 16,0 0-1-16,-3 3 1 0,-1 0-1 0,0 3 2 16,1 1 0-16,-3 2 0 0,3-1 1 15,0 3 0-15,0 0-1 0,2 1 1 16,4 2-2-16,0-2 0 0,4 1-3 0,2 0 1 15,2-2-1-15,2 1 2 0,3-3 0 16,2 1 2-16,3-3-1 0,4 1 2 0,3-4 1 16,2-2-2-16,4-2 2 0,1-4-2 15,2 0 2-15,0-7-1 0,-2 0 0 16,-1-2 1-16,-1-4 1 0,-3 1-1 0,-4-5-1 15,-3 1 0-15,-4-1-1 0,-3-1 0 16,-4 1-2-16,-3 1 2 0,-3 0 1 0,-2 0-1 16,-3 4 0-16,-3 2 0 0,-4 3 1 15,-4 1-2-15,0 2 1 0,-1 2-1 16,0 2 0-16,1 2 0 0,0 2-6 0,0-1-11 15,1 3-30-15,3 3-63 0,-1 0-122 16,2-1-155-16,2 5-76 0,2-2-32 0,3 2 6 16,2-1 53-16</inkml:trace>
</inkml:ink>
</file>

<file path=ppt/ink/ink2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22.81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355 108 313 0,'3'-4'399'16,"-3"0"27"-16,0-4 15 0,0 0-123 16,-2 1-122-16,1-2-73 0,-2 2-42 0,2-1-11 15,-1 1-1-15,1 0 2 0,-2-1-4 16,0 2-4-16,1 0-7 0,-1 0-11 0,-1 2-5 15,0 2-11-15,0-2-2 0,-2 3-5 16,-1-1-1-16,0 2-4 0,-4 0-6 0,0 2-2 16,-2-1-2-16,-3 3-2 0,1 1 1 15,-3 0-2-15,1 1 0 0,-3 0 1 16,1 2 1-16,0 1 0 0,0 2 2 0,-1 0 2 15,2 4 3-15,2 0 0 0,1 3 0 16,0 1 5-16,2 3 1 0,2 1-1 0,4 3 0 16,1 2 1-16,1 1-1 0,3 1 0 15,2-1-1-15,1-1-1 0,5-1-2 16,-1 0-2-16,3-3-2 0,1-2-3 0,2-1-3 15,1-3 0-15,2-1-1 0,-1-1 0 16,3-4 0-16,0-2 0 0,2 0 0 0,0-4-1 16,1-2 0-16,0-1 1 0,2-2-3 15,1-3 3-15,1-2-1 0,1-1-1 16,-1-2 0-16,2-3-1 0,1 1 0 0,-1-2 0 15,0-2-1-15,-3 2 1 0,0-3-2 16,-3 1 3-16,-3 1 0 0,1-1 0 0,-3-3 0 16,-3 3 2-16,-2-1-1 0,-1-2-2 15,-2 1-1-15,-2 0 1 0,-1 0-2 16,-2-1-1-16,-1 0 3 0,-3-1 0 0,1 3 1 15,-1-2-1-15,-3 0 1 0,0 1-1 16,-1 1 1-16,-3 4 2 0,0-4 1 0,-1 6 0 16,0-1 0-16,0 2 3 0,-2 2-2 15,0 0-2-15,-2 2-1 0,1 0 1 16,-2 2 0-16,-1-1-2 0,2 2 1 0,-1 2 0 15,-1-2-1-15,1 1 1 0,1 2-1 16,-1-3 2-16,3 3-2 0,-1 0 1 0,0 0-2 16,0 3 3-16,2-1-1 0,0 3-1 15,-1-1 1-15,1 5-1 0,1-1 2 16,1 1-1-16,1 1 3 0,0 0 3 0,4 3 3 15,-1-2 5-15,2 1 2 0,3 1-2 16,0 0-1-16,1-3-2 0,1 3-1 16,0 0 1-16,2 0-1 0,3 0 2 0,-1 0 1 15,2-3 4-15,1 3-1 0,2-3-3 16,2 0 0-16,1 0 2 0,0-3-1 0,4-3 1 15,1-1-1-15,2-3 0 0,2-2-2 16,2-2-3-16,2-3-6 0,1-4-2 0,-1 0-3 16,1-6-1-16,-3-1-1 0,-2-4-1 15,-4 0 0-15,-3-7-2 0,-2 1 4 16,-6-3-3-16,-5-1 0 0,-2-1 5 0,-5 1 2 15,-5 2 3-15,-2-1 0 0,-5 5 4 16,-3 1 3-16,-1 2-5 0,-2 2 0 0,-1 2-2 16,0 2-2-16,0 1-2 0,1 5-4 15,1 0 0-15,0 2-5 0,3 4-5 16,1 1-24-16,0 3-32 0,1 2-25 0,4 2-26 15,0 3-68-15,1 2-166 0,-1 2-130 16,2 0-49-16,0 2-18 0,5-2 5 0,-1 1 60 16</inkml:trace>
</inkml:ink>
</file>

<file path=ppt/ink/ink2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24.41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455 121 120 0,'0'0'363'16,"0"0"37"-16,-1-1 23 0,0-2-54 16,-2 0-114-16,0-1-97 0,-1 0-47 0,0-1-23 15,0-1-9-15,-1 1-4 0,0-1-3 16,-1 0 1-16,1 0-11 0,-1-1-9 0,1 1-12 16,-1 0-8-16,0-1-7 0,-1 2-5 15,0 1-6-15,-1-2-2 0,-1-1 0 16,0 4 1-16,-1-3 1 0,-1 2-2 0,0 0-1 15,-1 1-4-15,-2 0-3 0,2 2-4 16,-4 0-2-16,1 2 0 0,0 0 3 0,-1 2 0 16,-1 2 2-16,3 0 1 0,-1 2-1 15,0-1 1-15,0 4 2 0,1-2 6 16,1 3-6-16,-1-1 0 0,1 3 4 0,2 0 1 15,0 0 1-15,0 2 0 0,2 1 10 16,1 1 2-16,-1 1 1 0,2-1 0 0,1 2 0 16,0 0-3-16,2 1-4 0,0 0 1 15,2 0-2-15,1 0-1 0,1 0 2 16,0-2 1-16,3 1 3 0,0-1 3 0,2-2 4 15,2 0 7-15,3 1 3 0,-1-4 6 16,4-1 0-16,0 0 1 0,2-2-5 0,2 0-8 16,1-4-7-16,2-2-7 0,2-1-4 15,2-3-5-15,1 0-5 0,1-2 2 16,3-3-2-16,-1-1-2 0,3-2-4 0,-1-1 0 15,0-1 1-15,0 0-1 0,-3 2 0 16,-1-2 0-16,-4 0 3 0,-3 1 1 0,-1-1-2 16,-3 0-1-16,-3 1 1 0,-1 0-2 15,-2-1-1-15,-2 0-2 0,-3-2 0 16,-2 1 1-16,1-1-1 0,-3-1 3 0,2-1 1 15,-2 2 1-15,0-3 1 0,-2 1-3 16,1 1 0-16,-1 0 1 0,0 1 2 0,-1-2-2 16,-1 2 0-16,0 0 1 0,0 1 0 15,-2 0-1-15,-1 0-2 0,2 1 2 0,-2 0-1 16,-1 3 1-16,-1-2-1 0,1 0 0 15,-2 0 0-15,1 2 0 0,-1-3 3 16,1 4-2-16,-1 0 1 0,0-1 0 0,1 2 3 16,-2 0-1-16,1 1-1 0,-1 2 7 15,0-2-3-15,0 2-3 0,0-2-2 0,-1 2 0 16,1 1-2-16,-2-2-6 0,2 3 3 15,0-2 3-15,0 0 0 0,2 2 1 0,-1 0-1 16,0 0 0-16,2 0 1 0,-2 2-2 16,2 0 1-16,-1 1 0 0,0 0 1 15,0 4-1-15,0-1 0 0,1 0 1 0,0 2-2 16,0 0 1-16,-1 2 0 0,1 0-1 15,1 0 0-15,2 2 1 0,-2 0 2 0,1-1 0 16,1 2 0-16,1 0 1 0,-2 0 0 16,2-1 0-16,1 2-2 0,-1 0 2 0,2 0 0 15,0-1 5-15,1 3 11 0,-1-2 11 16,2 1 10-16,0 0 4 0,2 0 5 15,-1-1 5-15,1 0-1 0,0-1-1 0,2-1-2 16,2 2 2-16,1-5 2 0,0 1-5 16,2-2-7-16,4-1-2 0,0 0-5 0,3-3-7 15,1 2-8-15,4-2-1 0,2-1-6 16,2 0-7-16,1-3-3 0,3 3 1 15,0-2 1-15,0 1-2 0,-2-2 1 0,1 0-1 16,-2 0 2-16,-2-2-3 0,-1 1 1 16,-5-2 0-16,-2 0 4 0,-2-4 0 15,-3 1-6-15,-3-2 3 0,-4-4-2 0,-1-1-1 16,-4-3-5-16,-3-3 0 0,-2 0 1 15,-2 0-3-15,-3-2 1 0,0 1-2 0,-1 3 5 16,-2 0-1-16,0 3 3 0,0 0 4 16,-1 1-7-16,0 3 0 0,1 3-4 0,1-2 0 15,-3 4-7-15,1 2-25 0,-1 0-54 16,-2 2-68-16,0 1-52 0,1 2-33 15,0 0-76-15,-4 0-163 0,2 3-91 0,-1-1-12 16,1 2 12-16,3-1 11 0,-1 0 72 16</inkml:trace>
</inkml:ink>
</file>

<file path=ppt/ink/ink2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5:51.88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858 445 292 0,'1'-4'377'0,"0"-2"27"16,-1-4 22-16,-1 4-111 0,0-1-109 0,-2 0-56 16,-1-1-28-16,1 2-14 0,-1-1-10 15,-2 1-13-15,2 2-11 0,0-3-11 0,1 4-9 16,-1-3-9-16,1 3-12 0,-1-1-8 15,-1-1-4-15,1 1-7 0,-2 1-4 16,1-1-2-16,-1-1 0 0,-1 1 0 0,0 1 0 16,0-1-1-16,-1 0 1 0,0 0-1 15,0-1 0-15,-2 1-1 0,-1 2-1 0,0-2-1 16,-1 2 2-16,-1-1 0 0,1-1 1 15,-2 2 3-15,0 1 0 0,2-3 1 16,-2 2-2-16,1-1 1 0,0 2-2 0,1-1-1 16,-1 1 0-16,0 0-1 0,0 1-1 15,2 0-4-15,0 1 0 0,2 0-2 0,-2 2 0 16,1 2-3-16,0 0 2 0,-1 2 3 15,0 2 0-15,-2 3 0 0,0-2 1 0,1 3-2 16,1 2-1-16,0 0 0 0,-3 3 1 16,0-2 0-16,2 2 1 0,0-1 2 15,3 3 0-15,0-2 0 0,2-1-2 0,0 2 0 16,2 0 1-16,2-2-1 0,0 2 2 15,0 0-3-15,3 0 5 0,3-2 1 0,0 2 0 16,1 0 0-16,1-2-1 0,2 0 2 16,3 0 4-16,1-1 9 0,3 0 9 0,2-2 10 15,2-1 12-15,4-1 9 0,1 0 2 16,4-3-5-16,3 1-7 0,1-3-5 15,4-2-13-15,2 0-8 0,3-1-9 0,1-1-2 16,2-3-3-16,1 0-4 0,0-2 1 16,1-2-5-16,-1 0-2 0,2 0-1 0,-1-1 1 15,-2-2 0-15,-1-1 1 0,-1 1 5 16,-2-3 1-16,-5 0 6 0,-1 0 5 0,-2 1 9 15,-4 0 8-15,-4-1 12 0,-2 1 10 16,-2 1 2-16,-2-2-3 0,-2 1-6 16,-3-3-6-16,1 2-12 0,-4-2-12 0,0 0-6 15,-1 0-6-15,-1 0-5 0,0 1-3 16,-1-1 0-16,1 1 0 0,-1 0 0 0,2 1 3 15,-2 0-1-15,0-1 0 0,0 1-2 16,1 1-1-16,-2-2 1 0,-1 2 1 16,1-1 3-16,-1 2 6 0,-2-2 16 0,0 2 11 15,-2-1 7-15,0 2 2 0,-2-3 1 16,0 3-2-16,-1-3-12 0,-3 0-6 0,0 3-7 15,-1-2-3-15,-2 0-2 0,-2 0-5 16,0 2-2-16,-2-3-3 0,-1 0-3 16,-1 2 1-16,0-1-3 0,-2 2 0 0,1-2-1 15,-2 1-1-15,0 1 4 0,-1 0-3 16,1 1-1-16,-1 0 0 0,-2 3 1 0,-1-1-2 15,0-1-2-15,-1 1 2 0,-1 3 4 16,-1-3 0-16,-1 2 1 0,2-1-1 16,-3 0 2-16,1 3-1 0,0-3-1 0,1 3 3 15,1-1-1-15,-1 1 3 0,0-2 0 16,-1 1 1-16,3 1-3 0,-1 0-5 0,2 0 0 15,0 3 0-15,2-2-5 0,-2 2 1 16,0 3 2-16,0 0-1 0,1 3 2 16,0 1-1-16,2 2 3 0,0 0 0 0,0 4-2 15,1-2 1-15,1 3-1 0,1 3 1 16,2-2-5-16,0 1 1 0,2 2 2 0,-1-1 1 15,4 2 1-15,2 1 0 0,0-1 7 16,2 4-4-16,2-4 0 0,3 1 2 0,0 3 0 16,3-4-2-16,2 1 1 0,3-2 1 15,2-1 3-15,2 0 0 0,5-2 3 0,1-3 6 16,4 0 3-16,2-4 7 0,5 0 4 15,4-3 2-15,3-2-3 0,3-2-3 16,3-2-5-16,4-2-6 0,2-1-4 0,1-2-2 16,5 1-6-16,1-2 2 0,1 1-2 15,3-4-3-15,1 1-1 0,-4 0 0 0,2-1 0 16,-5-1 1-16,0 0 2 0,-4-3 0 15,-4 0 4-15,-2 1 3 0,-3-3 14 16,-4 3 12-16,-3 0 18 0,-3-3 20 0,-3 1 18 16,-2-1 15-16,-3 0 9 0,-3-1 0 15,-2-1-9-15,-2 1-12 0,-1-1-10 0,-3 1-13 16,-2 1-15-16,-2 0-10 0,-1-1-9 15,-3 3-6-15,-1 0-5 0,0 1-4 16,-2 0-4-16,-2 0-3 0,1 1-3 0,-2-1-2 16,1 3-3-16,-4-2-4 0,2-1-1 15,-2 1-1-15,1-2-1 0,-2 2 1 0,0-1-2 16,-1 1 0-16,0 0 1 0,-2-1-2 15,-1-1 2-15,0 5-1 0,-1-3 1 0,-2 1 0 16,-1 2 0-16,-2-2 1 0,-1 1-1 16,-1 0 0-16,-3 1 0 0,-1 0-2 0,-1 1-1 15,0-1 3-15,-3 1 0 0,1 0 0 16,-1 0-1-16,1 2-1 0,0 0 2 0,-2 0-4 15,2 1 1-15,0 0 3 0,0 2-1 16,0-3 1-16,1 3 0 0,0-1 1 16,-1 1 0-16,3-2 0 0,-1 1 0 0,-1 1 1 15,2 0 0-15,0 0-2 0,-1 0 1 16,1 0-2-16,1 1 0 0,-1 1 0 0,-1-1-2 15,1 2 1-15,1-1-1 0,0 2 2 16,-2 0-2-16,4-1 3 0,-1 3 0 16,2 1 3-16,0 0-1 0,1 1-2 0,1 2 2 15,-1 3-3-15,0 1-3 0,1 1 0 16,-1 1 2-16,1 1 1 0,-1 2 1 0,3-1 1 15,-1 0 0-15,1 1-1 0,1-1-1 16,0 2 1-16,2-3-2 0,1 1 0 16,0 0-1-16,2 0 0 0,1-2 1 0,1 1 0 15,2-1-1-15,1 1 1 0,1-1 1 16,0-1 0-16,3 1 1 0,2 0 1 0,-1 0 1 15,2-2 0-15,1 0 0 0,3-1 1 16,1 0-1-16,2 0 0 0,3-2 1 16,4-1 0-16,2-2 1 0,4-2-1 0,2 1 2 15,5-4 2-15,2 0-1 0,1-3 1 16,3-1-1-16,1-1-2 0,0 0-2 0,2-2-2 15,-2 0-2-15,1 1 0 0,-1-2-1 16,1 0 1-16,-4-3 2 0,2 1 0 16,-5 0 2-16,1-3-1 0,-3 0 1 0,-3 1-1 15,-3-4 2-15,-1 1 0 0,-1-1-2 16,-3-3 4-16,-3 1-1 0,-1 1-2 0,-3-3 0 15,0 1 0-15,-3-2 0 0,0 2-2 16,0-1-1-16,-1 1 2 0,0 0-1 0,-1-2 0 16,-2 2-1-16,1 1 1 0,-2-1 3 15,0-2-2-15,-2 2 2 0,1-1 1 0,-2-1 2 16,-2 2-1-16,1-1 0 0,-2 0 0 15,-2 1 1-15,0 0-3 0,-1 0 0 16,-3 0-1-16,1-1-1 0,-2 2-1 0,-1 2 0 16,0-3-1-16,-1 3-1 0,0-2 2 15,-2 4-1-15,0-2 0 0,0 2 2 0,-2 0-1 16,-1 2 0-16,0-1 0 0,-1 0 1 15,-3 3 0-15,0-3-2 0,1 2 1 16,-1 1-1-16,-2-2-1 0,1 2 0 0,-2 0 1 16,2 1 0-16,-1-1 0 0,1 1 0 15,0 2 1-15,0 1-3 0,-1-1 2 0,1 2 1 16,0-1 0-16,-3 1 0 0,2 1 0 15,-2-1 1-15,0 1-1 0,0 1 0 16,2 0-3-16,-2 1 2 0,2 1 1 0,-1-2-1 16,2 1 0-16,0 1 0 0,0-1 1 15,3 1 0-15,-2 0 0 0,4 1 0 0,-3-1-1 16,2 0-1-16,-1 2 0 0,1-1 1 15,-1 0 0-15,1 3-1 0,-1-2 4 0,0 2-1 16,-1-2 0-16,1 2-1 0,0 0 0 16,0 0-1-16,-1 0 0 0,3 1 1 0,-1 0 0 15,3 0-1-15,-1-1 2 0,1 0 0 16,2 0 0-16,-1 0 1 0,0 2-2 0,0-1 1 15,1 1-1-15,-1 0 0 0,0 2 0 16,-1 0-3-16,1 1 1 0,0 2 0 16,-1 0-3-16,3 1 2 0,-2 1 1 0,2 0 0 15,-1 2 2-15,2-1 0 0,0 0 2 16,2 1-1-16,1-1-1 0,1 2 1 0,0-1 0 15,1-1-1-15,4 2-2 0,-1-1 2 16,0 3-2-16,3-3 1 0,0 1-2 16,3 1 1-16,1 0 2 0,0 1 1 0,2-1 0 15,0-2 1-15,1 0-1 0,2 0 3 16,-1-3-2-16,1 3-1 0,2-3 1 0,2-1 0 15,1 0 1-15,-1-1-3 0,2-1 0 16,2-1 0-16,2 0 0 0,0 0-1 16,2-1 0-16,1 0 0 0,0-3 1 0,1 1-1 15,-1 0 1-15,3-2 0 0,0-1 2 16,-2 0-2-16,1 2 0 0,0-4 1 0,1 2 0 15,1-2 0-15,0 0 0 0,-1 2 2 16,0-1-1-16,-2 2-2 0,1-1 2 0,-1-1-1 16,-1 1-1-16,-1 0-3 0,1 0 2 15,-2-1 0-15,0 1 2 0,0-1 0 0,1-1-1 16,1 0 6-16,0-2-2 0,1 0 0 15,1 0-2-15,0-2 2 0,3 0-3 16,-3 0-1-16,4-2 0 0,-1 1 0 0,1 0-1 16,2 0-3-16,0-1 2 0,1 0 2 15,0 0-2-15,2 0-2 0,-1 0 3 0,-1-2-1 16,1 3 0-16,0-2 1 0,-2 0 1 15,0-2 1-15,0 3-1 0,-1-2 1 16,0-2 1-16,-1 1-1 0,-1-2 0 0,1-2 0 16,-1 1 2-16,-2 0-1 0,0-3-2 15,-2 2 0-15,-1-2 1 0,-3 2 0 0,-1-1 0 16,-1 0-1-16,-4 2 3 0,0 0 0 15,-1-2 0-15,-2 2 0 0,-2 1-1 16,-2 1 0-16,-1-1-1 0,-1 0-1 0,0-1 3 16,-1 0-2-16,-2 0 1 0,1 0-1 15,-2-1 1-15,0-1 0 0,0-1-3 0,0-1 1 16,0 1 0-16,0-1 0 0,0-2-1 15,-2 1-1-15,1-2 0 0,-2 1 0 16,2 2 2-16,-2-3 0 0,0 3-1 0,1-2 3 16,-4 3 1-16,2 0-2 0,-3 0-1 15,2 0 2-15,-4-1 1 0,3 2-4 0,-4 0-1 16,2 0 0-16,-2 1 2 0,0 1-2 15,-1 0 2-15,2 0 1 0,1 2 0 16,-2 0-1-16,2 0-1 0,-1 0 0 0,1 2-1 16,-1 0 0-16,0 0 1 0,0 0 1 15,-1 1 0-15,0-3 0 0,-1 2 0 0,-1 0-2 16,0 0 2-16,-2-2-1 0,0 2-2 15,-2 1 1-15,1-1 0 0,-3-2 2 0,0 2-2 16,0 1 1-16,-1-1 0 0,1-1 1 16,-1 4-2-16,-2-2 0 0,2 0 1 0,-1 1-1 15,0 0 2-15,-1 0 1 0,1 0-2 16,0 0 1-16,0 0 0 0,-1 0 0 0,0 0 1 15,1 0-2-15,-1 0 2 0,2 0-1 16,0 0-1-16,-1 1 1 0,1 0 1 16,-1-1 1-16,2 2-2 0,-2 0 2 0,3 0-1 15,-3 1-2-15,2-1-2 0,-1 2 0 16,1 0 1-16,0 0-2 0,1 0 0 0,0 1 1 15,-1 0 3-15,0 0 0 0,0 1-2 16,0 0 3-16,1 0-1 0,-1 2-2 16,1-1-1-16,1 0 2 0,-1 0-1 0,2 0 1 15,0 1 1-15,1-1 0 0,-1 0-2 16,3 1 0-16,-2-1 2 0,0 1-3 0,2-1 0 15,-1 1 3-15,2 1 1 0,0-1-2 16,2 0 0-16,1 0-3 0,-1-1 1 16,1 1-5-16,1-1-12 0,0 3-11 0,2-2-25 15,-2-1-34-15,3 1-51 0,-2 1-63 16,2 1-65-16,1-1-70 0,1 1-42 0,-1 0-9 15,0 2 23-15,2 0 45 0,-1 0 49 16,2 2 25-16,0 0-80 0,0 0-111 16,0 0-55-16,0-1-22 0,2-1 4 0,1 2 46 15</inkml:trace>
</inkml:ink>
</file>

<file path=ppt/ink/ink2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6:42.0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309 155 305 0,'0'-2'349'0,"-1"-1"24"0,-2-2-10 0,-3 3-106 15,2-1-92-15,-3 1-49 0,1-1-26 16,-3 1-13-16,1 1-9 0,-2-2-11 0,1 2-3 15,-1-1-1-15,1 2 1 0,-1-3-4 16,2 2 0-16,-1 1 0 0,3-2-4 16,-1 1-7-16,0 1-8 0,0 0-5 0,1 0-4 15,1 1-8-15,1 1-5 0,-2 0-2 16,1 0-4-16,1 1-3 0,0 1-4 0,-1 1 3 15,1 1 1-15,2 1 0 0,-3 3 2 16,3 6 2-16,0-2 2 0,1 4-1 16,1 2-1-16,0 1-2 0,3 0 1 0,1 1 1 15,1 1-2-15,1-1 1 0,2-2 1 16,0-1 1-16,2 0 1 0,2-3 0 0,1 0 3 15,0-3 1-15,4 0-1 0,-1-3 4 16,4-2 0-16,-1-3 0 0,4 0-3 16,-1-5-3-16,3-1 0 0,1-3-4 0,0-2 0 15,-1-1-2-15,1-3-1 0,-1-3 1 16,-2 0 0-16,-1-2 0 0,-2 1-1 0,-2-3 0 15,-3 0 1-15,-3 0 0 0,-1 0-1 16,-3 1 1-16,-1 0-1 0,-3 0 0 16,-1 0 0-16,-2 2 1 0,-1-1 0 0,0 2 1 15,-2 0 2-15,-1-3 2 0,-1 4 0 16,0-1-1-16,-2-1-1 0,1 2-2 0,-1 1 0 15,-1-1-2-15,-1-1 0 0,-2 0 3 16,1 1 2-16,-1 0 0 0,-1 1 0 16,2 1 1-16,-2-2 2 0,0 5-2 0,-2-2-2 15,1 2-1-15,-2 2 4 0,0 0-5 16,2 3-1-16,-2-2 0 0,0 4-1 0,-1 0 2 15,0 0-3-15,0 4 1 0,0-2 0 16,-2 2 1-16,1 0 0 0,1 1 0 16,-2 4-1-16,2-2 2 0,-1 1-1 0,-1 1-1 15,2 0 0-15,0 1-2 0,0-1 1 16,1 1 0-16,0 3 1 0,2-3 0 0,-1 3 2 15,2-1 2-15,0 1 0 0,-1 3-3 16,0 2 2-16,-1 2-2 0,1 1-2 16,0 1 0-16,-1 0 0 0,4 1 1 0,0 0 0 15,1-1 0-15,4 1 2 0,0-1-2 16,1 0 0-16,2-1-2 0,1-3 0 0,1 2-1 15,0-1 3-15,2-1 0 0,1-2-2 16,2-1 1-16,1 1 0 0,0-2 4 16,1 0-2-16,0-3-2 0,2 0 2 0,2-1 0 15,0-3 0-15,2 2 0 0,3-2 0 16,1-1 2-16,1-2-2 0,3-2 0 0,1-1 1 15,3-1-2-15,0-1-2 0,2-1 1 16,-1-1 1-16,1-1 0 0,-2-2-1 16,0-1 0-16,0-3-2 0,-2 2 1 0,-1-3 1 15,-2 1 1-15,-2-4 0 0,-1 0 0 16,-3-2 1-16,-3-1-2 0,1-2 1 0,-4-2-1 15,0 0 1-15,-2-2 0 0,-2-2-1 16,2 2 2-16,-2-2 0 0,0 1-1 16,-1 0 0-16,0 1 0 0,-3 3 0 0,1 1 0 15,-4 0 0-15,1 0 1 0,-3 3 1 16,0 0 2-16,-3 3 0 0,-3-1 2 0,-1 1 1 15,-1 1-2-15,-3 0 1 0,-2 2-2 16,-2 2-1-16,0-1-2 0,-3 3 0 16,0-1-1-16,-2 1-1 0,1 1 2 0,-1 3 1 15,2 0 0-15,-1-1-2 0,2 3 0 16,1 1 1-16,0 1-1 0,1 2 0 0,0 4 0 15,1-1 0-15,2 3-1 0,-1 2-4 16,3 1-3-16,1 3-3 0,3 0-9 16,0 0-20-16,3 2-38 0,3 0-62 0,0-1-131 15,0 1-138-15,3-3-65 0,-2-2-19 16,4-3 19-16,1-1 54 0</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03.10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BED4C69-FCA3-4313-8530-CB6DAD2A74C2}" emma:medium="tactile" emma:mode="ink">
          <msink:context xmlns:msink="http://schemas.microsoft.com/ink/2010/main" type="writingRegion" rotatedBoundingBox="6648,5454 12780,3920 12942,4565 6809,6099"/>
        </emma:interpretation>
      </emma:emma>
    </inkml:annotationXML>
    <inkml:traceGroup>
      <inkml:annotationXML>
        <emma:emma xmlns:emma="http://www.w3.org/2003/04/emma" version="1.0">
          <emma:interpretation id="{87221117-B41D-4762-ADF6-6CC06E5E6130}" emma:medium="tactile" emma:mode="ink">
            <msink:context xmlns:msink="http://schemas.microsoft.com/ink/2010/main" type="paragraph" rotatedBoundingBox="6648,5454 12780,3920 12942,4565 6809,6099" alignmentLevel="1"/>
          </emma:interpretation>
        </emma:emma>
      </inkml:annotationXML>
      <inkml:traceGroup>
        <inkml:annotationXML>
          <emma:emma xmlns:emma="http://www.w3.org/2003/04/emma" version="1.0">
            <emma:interpretation id="{4D5504B0-E88A-46A7-8BCC-A558AD9C39C1}" emma:medium="tactile" emma:mode="ink">
              <msink:context xmlns:msink="http://schemas.microsoft.com/ink/2010/main" type="line" rotatedBoundingBox="6648,5454 12780,3920 12942,4565 6809,6099"/>
            </emma:interpretation>
          </emma:emma>
        </inkml:annotationXML>
        <inkml:traceGroup>
          <inkml:annotationXML>
            <emma:emma xmlns:emma="http://www.w3.org/2003/04/emma" version="1.0">
              <emma:interpretation id="{5879E5F0-619E-4254-A104-36A7D4305CA9}" emma:medium="tactile" emma:mode="ink">
                <msink:context xmlns:msink="http://schemas.microsoft.com/ink/2010/main" type="inkWord" rotatedBoundingBox="6678,5572 12157,4202 12289,4728 6809,6099">
                  <msink:destinationLink direction="with" ref="{26B5C782-3036-4DDB-A1E4-A08AE4ECA0A3}"/>
                  <msink:destinationLink direction="with" ref="{A3AE71ED-9C8A-4FE4-9BC6-8C017C276A8C}"/>
                </msink:context>
              </emma:interpretation>
              <emma:one-of disjunction-type="recognition" id="oneOf0">
                <emma:interpretation id="interp0" emma:lang="" emma:confidence="1">
                  <emma:literal/>
                </emma:interpretation>
              </emma:one-of>
            </emma:emma>
          </inkml:annotationXML>
          <inkml:trace contextRef="#ctx0" brushRef="#br0">4934-4136 70 0,'-14'-21'382'0,"0"3"43"0,1 5 25 0,-1 3 3 15,-1 4-143-15,-2 4-118 0,1 4-59 16,-2 2-29-16,-1 5-19 0,2 1-16 16,-1 3-12-16,0-1-16 0,0 4-12 0,2 1-10 15,-1-1-7-15,1 2-5 0,-2-1-14 16,3 0-36-16,-2-1-92 0,0-4-163 15,-3 1-117-15,-2-6-61 0,2-1-24 16,-1-3 18-16,3-3 83 0</inkml:trace>
          <inkml:trace contextRef="#ctx0" brushRef="#br0" timeOffset="-161.0093">4752-4207 4 0,'-18'-7'392'0,"3"4"47"16,4 0 23-16,3 3 12 0,4 3-130 15,3 3-143-15,2 4-83 0,4 3-32 0,6 4-16 16,5 3-3-16,3 4-5 0,4 2-11 16,2 3-10-16,1 0-10 0,0 0-8 0,0 1-6 15,-1-2-8-15,-2 0-23 0,-1-3-49 16,-2-4-100-16,-5-5-100 0,-4-6-138 15,-2-6-72-15,-3-5-20 0,-1-8 28 16,-3-5 86-16</inkml:trace>
          <inkml:trace contextRef="#ctx0" brushRef="#br0" timeOffset="-8073.4618">-405-2478 102 0,'-6'19'360'0,"1"-5"35"16,3-1 19-16,0-2-40 0,1-4-132 15,0 3-105-15,-1-4-55 0,2-2-29 0,0 0-7 16,2-1-3-16,-1-1-2 0,-1 1-2 16,1-3-5-16,1 1-4 0,-1-1-12 15,0 0-5-15,1-1-1 0,1 1-3 0,-2-1 2 16,0-1-2-16,-1 2 8 0,0 0 8 15,0 0 8-15,-1 0 5 0,0 0 4 16,-2 0 2-16,0 0-5 0,-1-1-4 16,0 1-11-16,0 0-7 0,1 0-8 0,0 0-2 15,2 0-1-15,-1 0-12 0,1-1-1 16,1 1-16-16,1-1-43 0,2-1-45 0,1 1-77 15,0-2-108-15,2 0-109 0,4-4-44 16,2 0 12-16,4-2 29 0,5-3 67 16</inkml:trace>
          <inkml:trace contextRef="#ctx0" brushRef="#br0" timeOffset="147.0084">4422-4045 173 0,'2'0'379'15,"3"0"38"-15,1 0 33 0,3 0-50 16,4 1-114-16,3-1-89 0,6 1-50 0,4 1-34 16,5-1-31-16,3 0-28 0,3 1-20 15,2 0-17-15,0-1-22 0,0 0-44 16,-2-1-98-16,0 0-177 0,-2-4-100 15,-2 1-48-15,-3-3-19 0,0-4 25 0</inkml:trace>
        </inkml:traceGroup>
        <inkml:traceGroup>
          <inkml:annotationXML>
            <emma:emma xmlns:emma="http://www.w3.org/2003/04/emma" version="1.0">
              <emma:interpretation id="{42C544DA-54F9-4B49-8EDB-292E454BB583}" emma:medium="tactile" emma:mode="ink">
                <msink:context xmlns:msink="http://schemas.microsoft.com/ink/2010/main" type="inkWord" rotatedBoundingBox="7067,5349 12780,3920 12903,4412 7190,5840"/>
              </emma:interpretation>
              <emma:one-of disjunction-type="recognition" id="oneOf1">
                <emma:interpretation id="interp1" emma:lang="" emma:confidence="1">
                  <emma:literal/>
                </emma:interpretation>
              </emma:one-of>
            </emma:emma>
          </inkml:annotationXML>
          <inkml:trace contextRef="#ctx0" brushRef="#br0" timeOffset="536.0305">5579-4378 105 0,'-14'-6'383'0,"2"2"44"15,-2 4 39-15,0 4-8 0,-2 3-132 0,-2 5-107 16,0 2-62-16,-1 4-40 0,-2 3-36 16,-1 3-29-16,0 1-22 0,-1 2-14 0,1 1-8 15,-2-1-9-15,2 1-15 0,0-2-49 16,0-4-137-16,0-3-163 0,3-5-85 15,3-4-43-15,3-8-10 0,4-4 35 0</inkml:trace>
          <inkml:trace contextRef="#ctx0" brushRef="#br0" timeOffset="665.038">5238-4206 105 0,'14'-14'371'0,"1"1"49"0,0 3 38 16,0 2-25-16,1 4-119 0,2 3-107 15,0 1-67-15,1 4-43 0,1 3-33 16,0 2-25-16,1 1-14 0,1 5-34 16,1-2-97-16,-1 4-196 0,-1-1-105 0,-3 0-54 15,-3 0-29-15,-4 0 7 0,-1-3 83 16</inkml:trace>
          <inkml:trace contextRef="#ctx0" brushRef="#br0" timeOffset="366.0209">5250-4390 85 0,'0'0'357'0,"0"0"48"0,2 2 43 15,-1 2-21-15,3 2-98 0,0 4-91 0,4 0-55 16,3 5-38-16,3 2-38 15,4 5-28-15,1 0-23 0,3 3-17 0,2 1-11 16,-1 1-11-16,2-1-6 0,1 0-5 16,-1-1-6-16,-2-3-7 0,-1-2-10 15,0-3-40-15,-4-7-120 0,0-2-183 0,-3-6-93 16,-3-4-48-16,1-7-19 0,-4-4 27 15</inkml:trace>
          <inkml:trace contextRef="#ctx0" brushRef="#br0" timeOffset="-8417.4815">106-3073 9 0,'-7'0'304'0,"-2"0"44"16,1 1 33-16,0 2-34 0,-3-1-69 16,1 2-72-16,-1 1-50 0,0 2-35 15,2-3-26-15,0 2-21 0,3 0-18 0,0-2-17 16,2 2-14-16,1-2-12 0,2 0-5 15,1 0-4-15,1-3 0 0,1 2 4 0,0-3 1 16,2 0 5-16,1 0 8 0,-3-3 5 16,2 0 1-16,-1-1 5 0,0-1 5 15,-3-2 3-15,0 1-2 0,-3 0-4 16,-2 0-4-16,-1-2-5 0,-2 2-8 0,-2 1-9 15,-1 0-6-15,-1 0-6 0,-2 0-6 16,0 2-14-16,2 0-22 0,1 2-34 16,0-1-49-16,1 4-75 0,1 0-110 15,-1 3-93-15,1 3-34 0,-1 0 5 0,3 2 36 16,2 2 67-16</inkml:trace>
          <inkml:trace contextRef="#ctx0" brushRef="#br0" timeOffset="-7695.4402">422-3075 26 0,'-3'2'214'0,"2"1"51"15,-1 0-5-15,2 1-2 0,2 1 3 16,1-1-6-16,-1-1-16 0,4 1-34 0,-2 2-35 15,4-4-37-15,-1 2-34 0,3-3-29 16,-1 0-20-16,2 1-15 0,0-4-9 16,2 1-3-16,-1-3-2 0,0 1-1 15,-2-3 2-15,0-1 4 0,-2 0 6 0,-4 1 2 16,0 1 1-16,-2 1-1 0,-4-3-4 15,-1 1-3-15,-1 1-9 0,-3 0-5 16,-1 1-3-16,-1 1-3 0,-2 0-2 16,0 3-4-16,1 0-1 0,2 0-3 0,-1 0-3 15,3 1-8-15,0 1-26 0,2 0-44 16,1-1-70-16,0 0-106 0,3 2-137 0,2-2-66 15,2 1-12-15,1-5 23 0,5-1 60 16</inkml:trace>
          <inkml:trace contextRef="#ctx0" brushRef="#br0" timeOffset="-7364.4213">790-3355 134 0,'-2'-3'385'0,"0"-1"47"0,0 3 24 16,0-1-55-16,1 2-118 0,-2 0-113 0,2 2-72 15,-1-1-46-15,1 0-20 0,0 2-5 16,1-1-3-16,1 3 4 0,2 0 2 16,1 0 1-16,0 0-1 0,1 0-5 15,1 0-9-15,2-1-4 0,2 0-4 0,-1-3-1 16,1 0 0-16,2-2 3 0,-1 0 4 15,0-5 5-15,0 2 5 0,-2-2 2 16,-1-2 2-16,-3 0-2 0,1 2-1 16,-3 0-6-16,-2 1-5 0,0 0-3 0,-2 2-5 15,0-1-3-15,-2 1-2 0,-4 2-2 16,-1 1-3-16,-2 1-7 0,-1 2-18 0,2 3-38 15,-2-1-71-15,0 1-110 0,-2 3-141 16,2 0-73-16,3 3-20 0,1 2 14 16,0-1 60-16</inkml:trace>
        </inkml:traceGroup>
      </inkml:traceGroup>
    </inkml:traceGroup>
  </inkml:traceGroup>
</inkml:ink>
</file>

<file path=ppt/ink/ink2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6:44.08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451 98 292 0,'-5'-7'375'0,"-2"1"26"16,-2-1 29-16,0 0-114 0,-1-1-122 16,1 2-61-16,-2-1-31 0,0-1-15 0,0 2-20 15,-2 0-8-15,1-1-3 0,-1 1-7 16,1 2-5-16,1-1-7 0,0 3-5 0,0-2-8 15,1 3-5-15,-1-2-6 0,0 3-3 16,0 1-3-16,0 2-4 0,-1 1-1 16,0 1 1-16,-2 2 0 0,0 2 0 15,-1 2 1-15,0 1 3 0,0 1 0 0,0 3 5 16,1 0 0-16,-1 1 2 0,2 0 0 0,1 0-1 15,0 3-3-15,2-2-2 0,0 1-2 16,2 1-2-16,1-3 2 0,2 1 0 16,-1 2 0-16,2-2-4 0,1-1 3 0,3 1-2 15,0 0-1-15,3-1 2 0,1 1 1 16,3-1-2-16,1-2 2 0,2 1 0 0,1-1 0 15,3-1-2-15,1-1-2 0,3-1 2 16,1-1-1-16,2-2-2 0,3-2 1 16,3-1 0-16,0-2 2 0,2-1-3 0,3-5 1 15,1 0 1-15,0-3-1 0,2-1-1 16,0-1-2-16,1-5 3 0,-1 0-1 0,0 0 1 15,-1-1 2-15,-2-3 1 0,-2 2-1 16,-3-1-1-16,0-1-1 0,-5 0-1 16,-2 2-6-16,-2 0 2 0,-1-1 3 0,-5 3 2 15,-1-2 3-15,-1 2 0 0,-4 0 5 16,1 2-1-16,-3-1 0 0,1 1 2 0,-3 0 0 15,0 0 2-15,-1 0-2 0,-1-1-1 16,-1 1 0-16,-1-2-2 0,0 2-3 16,0 1 0-16,-1-1-1 0,-1 1 2 0,0-1-4 15,0 3 1-15,-1-2 0 0,-4 1-1 16,2 2 0-16,-2 0-1 0,-2 0 0 0,0-2 0 15,0 2 0-15,-2 0 0 0,0 0-2 16,-1 0-1-16,0 1 2 0,0 0 0 0,1 2 0 16,-1 0 2-16,-1 0 0 0,1 3 1 15,0-3-1-15,-1 2 1 0,1 1-2 16,1 0 0-16,-2 0 0 0,1 0-1 0,0 1 1 15,0 2-1-15,1-3 0 0,-1 3 0 16,0 0 0-16,-1 0 0 0,1 1 1 0,-1 2-1 16,0 0 0-16,0 4 1 0,0-4 0 15,-3 6 2-15,0-1 0 0,0 2-1 0,1 0 1 16,4 3-2-16,-1 2 2 0,2-2-1 15,1 3-1-15,0 1 0 0,1 0 1 16,2 0 0-16,1 1-7 0,0-1 2 0,3 1 2 16,1-1 1-16,0-1-1 0,3 1 0 15,0-3 9-15,3 2-4 0,0 0-1 0,1-2-2 16,1-1 0-16,1 0-1 0,1 0-2 15,1 0 3-15,0-3-1 0,3 1 1 16,0-2 0-16,2 0 0 0,-1-3 0 0,3-2 5 16,2 0-1-16,1-1 0 0,1-3-2 15,1 0 3-15,4-3-1 0,1 0-4 0,1-3 2 16,1 0 0-16,2-1-1 0,0-2 2 15,0-1 0-15,1-2 1 0,-1 1-1 16,1-3 0-16,-2 1 1 0,-1-4-1 0,1 1-2 16,-3 0-2-16,-3-1 1 0,-2-1 3 15,-2 0-3-15,-1 0 0 0,-1 0 0 0,-2 0 0 16,-2 0 0-16,-2 0 0 0,-1 1 0 15,-2 1 0-15,0 2 1 0,-3-2 0 16,2 3-1-16,-3 0 0 0,-1 0 1 0,0 2-1 16,0-1 0-16,-2 0 1 0,0-1 2 15,-1 0-2-15,-2 0 1 0,1-1 1 0,-4 0-3 16,2-3-1-16,-3 2 0 0,-1-4 1 15,0 3 0-15,-2-3-1 0,-2 0 0 16,-1 3-1-16,1-2-1 0,-3 4 2 0,0-3-1 16,-1 2 4-16,-1 0 1 0,0 2 2 0,-1 1 0 15,0-1-3-15,0 3 2 0,-1 1-1 16,-1-1-2-16,0 4 0 0,0-1 0 0,-1 2 1 15,0-1-3-15,1 3 1 0,-1 3 0 16,-1-1 2-16,2 2-1 0,-2-1-1 16,1 5 2-16,0 1-1 0,2 0-1 0,0 3 0 15,1 1 1-15,3 1-1 0,0 2 0 16,2 0-2-16,1 0-2 0,4 0-6 0,1 1-8 15,1-2-8-15,2-1-15 0,3 2-21 16,2-3-49-16,0-1-112 0,4 0-163 16,-1-4-82-16,0 1-35 0,1-2-2 0,1-1 36 15</inkml:trace>
</inkml:ink>
</file>

<file path=ppt/ink/ink2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6:58.95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385 148 224 0,'-6'-3'373'16,"1"-1"24"-16,-1 1 18 0,1-1-88 15,-2-1-124-15,2 1-77 0,-2-1-35 0,1 0-10 16,-1 2-2-16,2-3-1 0,1 2-5 15,0 1-4-15,-1-1-9 0,3-1-15 0,-2 3-12 16,1-2-12-16,0 3-2 0,0-2-3 16,1 1-3-16,-1 1 0 0,0-1-2 15,0 1 0-15,-1 0-3 0,-1 1-2 0,-1-2 1 16,-1 2-4-16,-1 0 3 0,-2 0-2 15,-1 2 0-15,-1 0 0 0,-2 1 1 0,1 2 0 16,-4 0 0-16,1 2 2 0,-2 0-1 16,0 3 1-16,0 3 0 0,-1 0 0 15,1 0-1-15,1 1-1 0,1 2-2 0,2 2-3 16,3 1 1-16,4 1-1 0,2 0 2 16,2 1-2-16,3 1 3 0,3-1-1 0,2-1 2 15,6-2-1-15,4-1 1 0,5-3-1 16,4-2-1-16,4-3-1 0,6 0-1 0,3-6 0 15,3 0 1-15,3-3 1 0,-1-2-2 16,4-1 1-16,-1-4-1 0,-1-1 0 16,-1-2 0-16,-1-4 0 0,1-1 0 0,-3-3 0 15,-2-4-1-15,-2-1 1 0,-3-3-2 16,-2 3-2-16,-7-2 4 0,-2 1 1 0,-5 3 1 15,-6 1-1-15,-3 4-2 0,-5 0 1 16,-2 4 0-16,-4-1-1 0,-2 3-2 16,-3 0 0-16,-5 1 2 0,1 2 1 0,-5-1 0 15,0 2 1-15,-3 1 1 0,-2 0-1 16,-1 0-1-16,-1 0 0 0,0 4-1 0,-1-2-1 15,2 2 2-15,-2 1 1 0,1 0 0 16,1 1 0-16,0 2 0 0,1 3 0 0,-2 0 1 16,1 1-2-16,1 4 0 0,0 2 3 15,0 4 1-15,1 0 0 0,2 4-3 16,3 2 1-16,2 1 0 0,1 0-2 0,5 1-1 15,3-1 1-15,2-1 3 0,3 0 0 16,4-1-1-16,3-2 0 0,4-2-1 0,4-1-1 16,3-1 0-16,5-3 2 0,5 0-2 15,5-6-1-15,4 1 3 0,4-5-1 16,6 0-3-16,2-5-1 0,6-1 3 0,2-3 1 15,2-2-4-15,-1-3 0 0,0-3 3 16,-3-2 2-16,0-3 0 0,-3 0-1 0,-3-3-1 16,-3-1 1-16,-5 1-2 0,-5 1 1 15,-6 0-1-15,-5 1 1 0,-5 2 2 16,-6 2-1-16,-2 1 1 0,-3 3-1 0,-5-1 0 15,-3 4 0-15,-1-1 0 0,-4-2 1 16,-3 4 0-16,-1-1-1 0,-3 0 0 0,-1 3-1 16,-2 1 0-16,-1 0-1 0,-2 1 0 15,1 3 0-15,-2 1 4 0,0 1-2 16,0 3 0-16,-1 2 1 0,1 1-1 0,0 2 0 15,2 3-3-15,0 4 0 0,4 0 0 16,1 4 0-16,4 1 0 0,2 3 2 0,3 1 0 16,4 5 0-16,3-2 0 0,5 1 1 15,2 0-1-15,3-1 0 0,6-1 0 16,4-4 2-16,4-2-3 0,5-1 0 0,4-5-2 15,5-3 2-15,2-5 2 0,5-5 1 16,4-3 4-16,2-5-1 0,4-5 2 0,1-4 0 16,1-4-3-16,0-3-2 0,-2-6-2 15,-2-4-1-15,-4-1-1 0,-5-3-1 16,-3 0 2-16,-7 1 1 0,-6 3 0 0,-4 3 1 15,-7 3-1-15,-5 4 0 0,-5 5-1 16,-4 0-1-16,-3 3 1 0,-5 4 0 0,-5 1 0 16,-4 1 1-16,-4 3 0 0,-4 1 0 15,-4 0 0-15,-1 3 0 0,-3 0 0 16,0 2 0-16,-1 0-1 0,2 2 1 0,0 0-1 15,1 2 1-15,2 1-1 0,1 3 0 16,0 0 2-16,1 3-1 0,1 0 0 0,2 3 0 16,1-1 1-16,1 6-1 0,1-2 0 15,4 2-1-15,1 0 1 0,2 1 0 16,5-1 0-16,1 0 2 0,5-2 0 0,2-4 1 15,3 2-1-15,5-4 2 0,5-1 0 16,2-2 0-16,7-3-2 0,4-1 3 0,6-3-3 16,2-6-2-16,3 1 0 0,0-3 0 15,0-4 0-15,0-1-2 0,-3-3 1 16,-2-3 1-16,-3 0 0 0,-5 0-1 0,-5-4 1 15,-4 2-2-15,-5-3 1 0,-5 0-2 16,-4 0-1-16,-6 2 1 0,-5 0 1 0,-5 1 2 16,-5 2 0-16,-3 3 1 0,-5 0 3 15,-2 4-3-15,-5 3 1 0,1 1-3 16,-3 0 1-16,-1 6 0 0,1 0-2 0,1 0 2 15,0 6 0-15,1 0 0 0,0 3 1 16,2 2-1-16,1 2 2 0,0 4-1 0,3 1 0 16,0 5 1-16,5 0-3 0,-1 5 2 15,4 1-2-15,3 0 1 0,4 1 1 16,2-3 0-16,3-3-1 0,5 1-1 0,2-3 4 15,6-4-2-15,2-1-2 0,5-3 1 16,4-4 2-16,5-3-2 0,2-4 0 0,4-3-1 16,3-3 2-16,1-4-1 0,1-5 0 15,-2-4 0-15,-1-1 1 0,-5-6-1 0,-4-2-1 16,-7-1 1-16,-2-3 0 0,-6 0 0 15,-6 1-3-15,-2 1 1 0,-6 3 2 16,-2 1 0-16,-5 3 4 0,-4 4-3 0,-2 1 1 16,-2 1-2-16,-3 4-1 0,-2 3 1 15,0 0-6-15,-4 2 5 0,0 2-1 0,-1 1 2 16,-2 0 0-16,0 2 0 0,0 3 0 15,-2-1-3-15,-1 3 3 0,0 1-1 0,0 3-1 16,-1 2-1-16,-2 1 3 16,-1 1-1-16,-3 3 1 0,0 4 1 0,0 3 0 15,-1 1 1-15,2 2-3 0,2 0 1 0,4 1-2 16,4-2 0-16,5 1 1 0,3-3-1 15,4-1 1-15,5-3 2 0,4 0-1 0,4-2 0 16,4-1-1-16,4-4 1 0,5-1 0 16,7-2 0-16,4-2 3 0,6-3 2 15,5-3-1-15,4-1 2 0,5-5 1 0,3 0-2 16,1-5-3-16,1-1-1 0,-2-2 1 15,0 0 0-15,-5-3-1 0,-2 1 0 0,-6-2-1 16,-4 0 0-16,-5 0 1 0,-6-2-2 16,-5 0 1-16,-6-2 0 0,-6 0-2 15,-3-1 2-15,-6 1 0 0,-4 1 1 0,-6-3-1 16,-1 3 1-16,-1 0 1 0,-3 2-1 15,-1 3-1-15,0 2 4 0,1 2-1 0,0-1 0 16,1 2 0-16,0 3 0 0,0-1-1 16,1 2-2-16,-3 2 0 0,4 0 0 15,0 1 0-15,-2 0 0 0,0 2 1 0,0 0 0 16,-1 2-1-16,0 0 2 0,-1 2-2 15,-2 0 1-15,-1-1-1 0,-2 2 2 0,-1 0-2 16,-1 2-1-16,-1-3 1 0,1 2-1 16,-1 0 2-16,1 0-1 0,0 2 3 15,1-3-1-15,1 2 0 0,2-2-1 0,1 0 2 16,-1 2-3-16,2 0-1 0,1-3 0 15,1 2 2-15,-1 0-1 0,1 1-2 0,2 0 2 16,-1-2 1-16,1 2-2 0,0 4 0 16,0-3 0-16,2 2 0 0,-1 2 0 0,1 0-1 15,3 2 2-15,-1 3 1 0,4-1-1 16,1-1 0-16,0 2-2 0,2-2 2 15,4-1 0-15,-1 2-1 0,2-2 1 0,1-3 0 16,1 1 1-16,4-3-1 0,-1 1 0 16,1-3 0-16,1 1 0 0,1-1 0 0,1-2 0 15,1 2 0-15,1-2 1 0,-1-1-2 16,4 1-3-16,1-1-9 0,2 0-4 0,2 0-9 15,4-2-27-15,2 1-51 0,1 1-90 16,2-2-143-16,0 2-102 0,2-3-48 16,1 0-4-16,2-3 35 0,2 1 86 0</inkml:trace>
</inkml:ink>
</file>

<file path=ppt/ink/ink2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00.72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723 238 280 0,'0'-4'375'0,"0"-1"32"16,0-2 0-16,0 0-94 0,-1 1-111 0,0-1-64 16,-1-1-32-16,0-2-17 0,-1 3 0 15,-1-3 0-15,-2 1-3 0,1 0-7 16,-1-1-11-16,-1 3-13 0,-2-2-15 0,-1 0-12 15,-1 1-7-15,-1 1-8 0,-3 1-1 16,-3 0 0-16,-2 0-1 0,-3 2 0 0,-2-1-2 16,-1 2 2-16,-3 2 2 0,-2 1 0 15,-2 1 3-15,-2 3 3 0,0 1 4 16,0 4 3-16,-1 1 5 0,1 3 4 0,0 4 2 15,2 1-2-15,3 4-3 0,3 0-5 16,2 1-6-16,3 3-6 0,3-1-5 0,3-1-3 16,5-1 0-16,3-1-2 0,4 0-2 15,3-3 0-15,3 1 1 0,5-3 2 16,3-1-1-16,4 0 2 0,5-4 1 0,3 4-1 15,5-6-1-15,6-2-3 0,2-1 1 16,5-6-2-16,1-4 0 0,2-1 1 0,1-2-1 16,1-4-3-16,-1-2-5 0,0-5-1 15,0-1-4-15,-3-3-3 0,-2-3-2 16,-4-2 1-16,-3-1 1 0,-4 0 0 0,-6-1 1 15,-6 3 2-15,-4-1 1 0,-6 3 3 16,-5-1 4-16,-5 3 1 0,-5 0 2 0,-5 4 1 16,-3-1 1-16,-3 2-2 0,-4 1 0 15,0 1 0-15,-4 2 1 0,1 2 0 0,-2 1 4 16,-2 1 2-16,0 2 0 0,-1 2 1 15,-1 1 3-15,-1 2 2 0,-1 2 5 0,0 4 4 16,0 0 5-16,-2 5 0 0,1 1 2 16,2 4-1-16,1 3 1 0,3 1-2 15,1 3 0-15,3 2-3 0,4 1 0 0,3 3-3 16,3-2-3-16,5 0-5 0,5-1 0 15,3-1-1-15,6-1 0 0,2 0-1 0,5-2 3 16,6-2 0-16,6-3 1 0,7-3-1 16,5-2-2-16,6-2-4 0,6-3-2 15,3-5-4-15,2-1-3 0,1-4-5 0,-1-3-3 16,0-3-2-16,-1-2 0 0,-4-5-4 15,0-1 1-15,-5-5 2 0,-1-2 2 0,-4-1 3 16,-5 0 0-16,-3 0 1 0,-4 0 2 16,-4 4 1-16,-5 2 1 0,-4 4 2 15,-3 0 1-15,-4 4 6 0,-1 0-1 0,-6 3 1 16,-1 0-1-16,-4 3-2 0,-4 1 2 15,-4 2-6-15,-2 0 1 0,-4 2 1 0,-1 3-4 16,-2 2 0-16,-1 2-1 0,0 6 4 16,0 2-1-16,1 2 1 0,2 3 2 15,-1 4 1-15,4-1-3 0,2 4 2 0,4 2-3 16,3-1-2-16,4-1 4 0,5-1-1 15,4 1 6-15,7-4-5 0,7-3 5 0,9 1 4 16,9-4-3-16,9-4-1 0,9-1-10 16,9-3-10-16,7-3-17 0,11-5-16 15,7-1-10-15,5-5-4 0,1-4 1 0,0-3 8 16,-2-6 13-16,-6 0 15 0,-6-7 4 15,-8-3 4-15,-7 0 4 0,-8-3-2 0,-8-2 1 16,-10 0 2-16,-8 4 3 0,-7 2 4 16,-7 5 0-16,-5 1 3 0,-7 5 1 15,-6 5-1-15,-5 0 2 0,-6 6 2 0,-4 4 6 16,-4 4 4-16,-5 1 10 0,-4 4 12 15,0 2 6-15,-2 3 3 0,-3 4 0 0,3 2 0 16,1 2-7-16,2 0-8 0,3 3-8 16,3 2-7-16,4 2-3 0,2 3-5 15,4 0-3-15,4-1-2 0,5 3 0 0,3-3 0 16,7 1 2-16,1-2 0 0,5-2 2 15,5-2-1-15,1-2 2 0,4-6 0 0,1-3-1 16,3-1 1-16,2-6-2 0,4-4-3 16,0-4 0-16,2-4-1 0,0-4-1 0,2-2 0 15,-2-4 0-15,-2-4 4 0,-2-5 1 16,-3-2 1-16,-2-4-2 0,-5-6-2 15,-4 1-1-15,-5-1-2 0,-2 1-7 0,-5 6 1 16,-5 1 0-16,-2 5 2 0,-4 5-2 16,-3 3 0-16,-4 5 2 0,-6 2-2 0,-1 7 1 15,-3 2 2-15,-2 5 1 0,-2 5 1 16,-3 3 3-16,1 3 2 0,-1 4 4 0,0 2 1 15,-1 4 6-15,3 2 3 0,1 2 1 16,3-2-2-16,7 0-4 0,1-1 1 16,6-3-5-16,3 0-2 0,5-4 1 0,4-1 3 15,4-5 1-15,6-2 1 0,5-3-2 16,7-4-3-16,7-3-8 0,5-8-15 0,6-1-17 15,4-6-15-15,2-4-8 0,-1-5-5 16,-2-6-4-16,-5-3-1 0,-6-6 7 0,-6-2 6 16,-8-3 4-16,-6 1 6 0,-8 3 10 15,-6 2 10-15,-8 5 10 0,-8 3 8 16,-5 3 3-16,-9 6 3 0,-5 3 5 0,-8 5 7 15,-8 5 6-15,-3 2 7 0,-9 6 5 16,-3 1 5-16,-3 2-1 0,-1 2 2 0,-1 3 7 16,1 2 10-16,5 2 6 0,1-2 6 15,4 4 5-15,6 1-3 0,5 0-11 16,5 1-16-16,6 4-12 0,6 2-10 0,6 1-10 15,4 1-5-15,4 1-1 0,5 2-5 16,4-1-10-16,4 0-18 0,2-1-15 0,5-2-18 16,1-1-21-16,3-4-16 0,3-3-9 15,4-3-3-15,3-2 3 0,4-4 4 16,4-3-8-16,5-4-31 0,4-3-72 0,2-4-111 15,1-3-110-15,6-5-53 0,1-1-7 16,6-1 33-16,3 1 79 0</inkml:trace>
</inkml:ink>
</file>

<file path=ppt/ink/ink2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01.83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799 384 183 0,'2'-3'326'15,"1"-3"32"-15,-3 0 1 0,0-2-64 16,0 2-75-16,-3-1-50 0,2 1-29 0,-2-3-15 16,0 2-5-16,-2-2-3 0,1 2-9 15,-3-3-15-15,1 2-10 0,-2-1-15 16,0-1-16-16,-2-1-16 0,-1 1-8 0,0 0-4 15,-1-3-2-15,-2 4 3 0,0-3 0 16,-3 2-1-16,-1 0 0 0,-2 2-1 0,-2 0-3 16,-4 2-1-16,0 0-1 0,-3 2 1 15,-2 3 2-15,-2 2 0 0,-2 1 1 0,-3 5 5 16,-2 2 4-16,0 1 10 0,-3 7 8 15,3 2 8-15,1 2 5 0,1 3 0 16,4 1-3-16,4 2-10 0,4-1-9 0,4 0-8 16,5-1-5-16,5-1 2 0,5-2-6 15,6-2-2-15,3-1 1 0,9-2 0 0,9-3-1 16,7-3-7-16,9-4-1 0,9-3-7 15,6-5-6-15,7-4-9 0,1-2-12 0,3-7-6 16,-2-4-7-16,-3-8-4 0,-4-2-2 16,-3-5 0-16,-5-6 2 0,-5-2 4 15,-3-1 7-15,-5-1 5 0,-5 2 5 0,-6 5 4 16,-4 4 5-16,-8 3 2 0,-3 4 0 15,-9 5-1-15,-5 4 0 0,-7 4-1 0,-7 1 4 16,-6 5 2-16,-4 0 2 0,-5 5 7 16,-1 2 11-16,-3 5 12 0,-1 0 13 15,2 4 9-15,1 1 5 0,-1 4 1 0,2 2-7 16,4 2-4-16,2 3-9 0,5 4-5 15,2-1-2-15,6 4-5 0,4 2-2 0,4 0-7 16,5 1-3-16,8-3-1 0,5 0-2 16,6-1-1-16,9-3-1 0,6-3 3 15,5-3 1-15,5-2-6 0,6-4-1 0,3-5-1 16,1-2-3-16,2-4 2 0,1-4-5 15,-2-5 0-15,-1-4-2 0,-4-3 0 0,-2-5-1 16,-5-2-1-16,-6-1-1 0,-3-3-1 16,-6-1 0-16,-6 1-3 0,-5 1-1 15,-4 2-2-15,-7 3-1 0,-4 0 0 0,-6 3 1 16,-5 3 4-16,-5-1-1 0,-8 4 4 15,-5 0 3-15,-4 2 4 0,-3 3 2 0,-2 3 0 16,0 0 3-16,1 4-3 0,1 2-2 16,2 2 2-16,2 2 3 0,3 5 3 15,3 2 5-15,5 2 5 0,3 4 1 0,4 2 0 16,3 3-1-16,7 2-3 0,3-2-4 15,8 1 0-15,7-1 1 0,5-1-3 0,10-1-1 16,8-4-1-16,7-3 0 0,5-4-5 16,5-4-5-16,2-6-9 0,0-3-7 15,2-6-2-15,-5-7-3 0,-2-3 2 0,-7-6 3 16,-4-7 9-16,-9-3 2 0,-6-4-1 15,-8-3 3-15,-4 2-1 0,-8-1-2 0,-8 4-3 16,-5 5 3-16,-9 3 4 0,-6 4-1 16,-8 5 1-16,-5 3 4 0,-6 6 6 0,-4 5-1 15,-2 4-2-15,0 5 0 0,-1 3 2 16,3 4-7-16,3 3-31 0,3 3-50 15,5 0-54-15,5 4-42 0,6 0-62 0,1 1-161 16,5-1-145-16,1-2-42 0,2-1 7 16,1-5 15-16,3-2 48 0</inkml:trace>
</inkml:ink>
</file>

<file path=ppt/ink/ink2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11.0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355 162 210 0,'-6'-3'350'0,"1"0"29"0,-1-1 22 0,1-1-99 15,1-2-105-15,0 3-64 0,1-2-34 16,-1 0-23-16,1 0-15 0,0 1-12 0,1 0-4 15,0 0-6-15,1 1-7 0,-2 2-5 16,2-2-4-16,-1 2-1 0,2-1-2 0,-1 2-2 16,-2-1-2-16,3 2 1 0,-3 0 1 15,1-2-1-15,-1 1 0 0,-1 1-3 16,-2-1-2-16,-1 1-2 0,1 0-3 0,-3 1 0 15,1-1-3-15,-2 3 0 0,-1-3 0 16,0 3 0-16,-1 0-1 0,1 1 1 0,-1-1 1 16,2 1 0-16,-1 1-1 0,0 1 0 15,1 1 3-15,2 1 0 0,0 1 0 16,1 2 1-16,0 0 4 0,3 2-1 0,1-1-2 15,2 1 1-15,2 1 1 0,3-1 1 16,1 2 1-16,3-2 1 0,1 3 8 0,5-3-2 16,3 3-2-16,2-4-1 0,4 0-3 15,5-2-1-15,2-1-6 0,3-1-2 16,3-4-1-16,2 2-4 0,2-6 0 0,1 0 0 15,1-3-3-15,-1-2-2 0,0-3 3 16,-1-1 0-16,0-4 0 0,-2-3 2 0,-2 0 1 16,-3-3 2-16,-4-1-2 0,-4-1 5 15,-3 1-2-15,-6 0 2 0,-3 3 2 0,-2-1 1 16,-6 2 3-16,-1 1-1 0,-4 0 1 15,-1 3 1-15,-3-1-1 0,-3 3 0 0,-1-1-3 16,-2 2 0-16,-2 0 0 0,-2 0-6 16,-1 1-1-16,-2 2-2 0,-1 0 1 15,-1 0-2-15,0 4 2 0,-2 0 1 0,1 2-3 16,-2 0 1-16,1 3 1 0,-1 0 2 15,1 1-1-15,-1 3-4 0,2 0 4 0,-1 1-1 16,1 2-1-16,0 0-1 0,2 2-1 16,-1 2 5-16,3 1-1 0,-1 1 4 15,3 1-2-15,2 3 0 0,1 1 2 0,3-1-2 16,1 3 1-16,3-1-3 0,4 2-1 15,3-1 1-15,2-2-2 0,2-1 0 0,5 0 0 16,3-4-1-16,6-1 1 0,1-4-3 16,6-1 2-16,5-5-1 0,2-1 2 15,5-4-5-15,3-3 4 0,2-2 1 0,1-3 3 16,2-2-2-16,-3-1 0 0,-1-3 4 15,-4-2-3-15,-2-1-1 0,-5-1-1 0,-4-1 0 16,-5-2-2-16,-5 0 0 0,-4 1 1 16,-5-1-1-16,-3-2-2 0,-6 3 1 15,-2-1 3-15,-5 4 0 0,-2-1-1 0,-5 1 1 16,-2 5 1-16,-3 0-1 0,-1 2 0 15,-3 1 0-15,0 1-1 0,-1 4-3 0,-1-2 0 16,2 6 2-16,0-2-1 0,2 4-1 16,-1-2 2-16,1 6 1 0,-1 1 1 15,2 3-1-15,-1 1 0 0,3 3 2 0,0 2 3 16,2 3 1-16,3 0 0 0,-1 3-1 0,5 2 1 15,1-1-2-15,2 2-2 0,3 1-2 16,4-2 1-16,2 1 0 0,3-3 0 16,4 1 2-16,4-3 1 0,5-1 5 0,8-2 2 15,6-2 2-15,6-3 2 0,8-2 1 16,6-3-3-16,5-5-3 0,3-1-3 0,1-3-3 15,2-3-2-15,-3-2 0 0,0-3 2 16,-5-2-1-16,-3 0-1 0,-3-4-1 16,-4-2 0-16,-5-1-2 0,-5 0-1 0,-5-4 1 15,-6-1 1-15,-5 0 1 0,-6 2 0 0,-6 0 1 16,-3 2 1-16,-5 3 1 0,-5 0-1 15,-4 3 1-15,-3 2 0 0,-4 2-2 0,-4 3 1 16,-2 0 0-16,-1 4-2 0,-3 0 0 16,-2 3 0-16,1 3-1 0,-2-2-1 15,1 4 0-15,0 0 2 0,0 3 0 0,1 0-1 16,1 2 2-16,0 4 0 0,1-2 0 15,2 3-1-15,1 3 1 0,3 0 3 0,2 1-4 16,0 1 0-16,5 1 0 0,3 1 0 16,4-2 1-16,5-1 0 0,5 3 1 15,2-2 0-15,7-1 0 0,3 0 4 0,7-2 1 16,4-3 0-16,5-1-1 0,6-3 1 15,3-4 0-15,3-4-3 0,5 0-2 0,3-5 1 16,1-2 2-16,3-3-4 0,-1-4 1 16,0 0 1-16,-2-5 0 0,-3 0-1 15,-2-3-4-15,-5-1 1 0,-5-2 1 0,-6-2 0 16,-8 2 0-16,-5-2 0 0,-9 2 2 15,-3 0 2-15,-9 1-3 0,-4 2-1 0,-6 4-3 16,-5 1-1-16,-6 2 0 0,-4 2-1 16,-4 5 0-16,-2-1 3 0,-4 5-1 15,0-1 1-15,-1 4 0 0,3 3 1 0,1 1-2 16,2 1 3-16,3 3 2 0,0 2-1 15,4 3 2-15,2 2 0 0,2 1 2 0,1 5-4 16,5 0 2-16,2 3 1 0,2 3-4 16,5 1 0-16,4 0 0 0,3 0 3 15,2-1-1-15,6 0 3 0,5-3 2 0,6-1 2 16,5-3 8-16,6-4 5 0,7-3 5 0,4-3 0 15,7-3 2-15,4-6-3 0,4-2-7 16,3-2-6-16,1-6-5 0,0-3-5 16,-2-2-1-16,-2-4-2 0,-4-1-1 0,-7-5-2 15,-4-2 1-15,-7-1 0 0,-5-3 0 16,-5 0 0-16,-7 1 0 0,-5 1 2 0,-7-1 0 15,-4 5-2-15,-7 0-1 0,-3 4 0 16,-7 3 0-16,-5 3 1 0,-4 3-3 16,-5 3 3-16,-3 3 1 0,-3 3 1 0,0 4-1 15,-2 0-2-15,1 5 2 0,1 0-1 16,1 2 0-16,3 6 1 0,3 0 0 0,1 0 1 15,5 3 1-15,1 3 0 0,2 1 0 16,5-1 0-16,3 1 0 0,4 3 1 16,4 0-2-16,2-1 0 0,6 1 1 0,2-3 2 15,9 3 1-15,4-4 3 0,9-3 1 16,4-2 2-16,9-3-1 0,7-6 1 0,4-2-2 15,6-6-2-15,2-2-1 0,3-5-2 0,1-3 0 16,-2-4 0-16,-2-4-4 0,-2 1 3 16,-5-4 0-16,-6-2 0 0,-5-2-2 15,-7-1 0-15,-6-2 3 0,-10-1-3 0,-5-1-2 16,-9 1 0-16,-5 1-5 0,-9 1 2 15,-4 1-2-15,-6 4-2 0,-5 2 2 0,-3 2 0 16,-5 5 6-16,-3 2-1 0,0 1 1 16,1 7 1-16,-1 0-2 0,1 3 1 15,2 3-2-15,1 4 1 0,3 0 2 0,1 4-1 16,3 3 1-16,2 3 0 0,1 5 1 15,6 0-2-15,1 1 1 0,4 3 0 0,3 1 2 16,4 0 0-16,5 2 0 0,2 0 2 16,5-3-2-16,6 0 1 0,3-2-1 15,5-3 1-15,4-2-2 0,7-4 5 0,3-5 1 16,6-3 0-16,0-4 0 0,2-3 2 15,1-4-1-15,-1-4-1 0,-1-3-2 0,-2-4 1 16,-1-1-3-16,-4-4-2 0,-2-2 0 16,-6-4-2-16,-3-1-1 0,-6-1 0 15,-6-3-3-15,-6 1-1 0,-4-2 1 0,-6 2 1 16,-4 3 2-16,-2 3-4 0,-2 3 1 15,-4 4 2-15,-3 1-2 0,-2 4-2 0,-4 2-1 16,1 6 1-16,-4 2 4 0,1 4-2 16,-2 5-1-16,1 2 1 0,1 3 3 15,1 3 0-15,1 3-2 0,0 2 4 0,4 3 0 16,1 2 1-16,2 0-1 0,4-2-2 15,2 3 2-15,1-2 0 0,6 1 0 0,2 0 1 16,3-1 3-16,3 0 0 0,5-2 1 16,5-1 2-16,4-1-1 0,5-4 1 15,9-2 0-15,5-4 0 0,7-7-1 0,5-3-4 16,2-3 1-16,2-6-2 0,1-3-2 15,-3-5-3-15,-4-3-2 0,-3 0 2 0,-5-4-3 16,-5-3 1-16,-3 2-1 0,-8-2 1 16,-3 2 1-16,-8 0 0 0,-5 2 0 15,-4 1 0-15,-7 2 0 0,-4 3-2 0,-6 1 2 16,-5 2 0-16,-6 3 3 0,-3 2 0 15,-5 3 1-15,-4 2 0 0,-3 4-1 0,0 1 0 16,-1 3 0-16,0 4 1 0,1-1 1 16,2 3-1-16,2 2 1 0,3 4 1 15,2-1-1-15,5 2 0 0,1 3-2 0,6 0 5 16,6 2-2-16,2 2-1 0,7 1 0 15,4 0 2-15,7 1 5 0,7-1-3 0,6 0-1 16,8-2 2-16,8-1 1 0,5-3-2 16,8-3-1-16,6-5-4 0,3-2 2 15,4-3-1-15,1-6 3 0,-1-5-3 0,-1-2 0 16,-6-5 4-16,-4-3 2 0,-7-1-2 15,-8-5-2-15,-7-3-3 0,-8-3-9 0,-10-6-5 16,-10-2-5-16,-8-4-3 0,-8-3 1 16,-8 0 2-16,-7 1 7 0,-6 2 6 0,-2 6 6 15,-2 4 2-15,-2 5-2 0,-1 6 1 16,1 8-1-16,-1 5 0 0,2 5-3 0,1 5 0 15,1 5 1-15,0 6 3 0,5 4 3 16,4 2 1-16,2 2 2 0,7 3 3 16,1 0 4-16,7 4-3 0,5 0 2 0,4 1-1 15,5-1 1-15,5 1-1 0,4 2 0 16,5-3-1-16,4 1-3 0,5-3 1 0,3-5-2 15,9-1-3-15,3-5 0 0,5-5-2 16,4-4 5-16,0-6-2 0,4-5 3 16,0-6 0-16,0-4-2 0,-1-5-1 0,0-2-2 15,-2-6-2-15,-4-4-4 0,-4-2 3 16,-5-3-1-16,-4-2 1 0,-6-1-2 0,-8 1 3 15,-4 0 0-15,-8 2-2 0,-5 4 2 0,-6 4-1 16,-5 4 0-16,-5 2-1 0,-5 6 2 16,-5 3-3-16,-2 1-1 0,-5 7 1 15,-2 0 1-15,0 6-2 0,-2 0 1 0,-1 4 0 16,2 2 0-16,0 2 4 0,1 3 0 15,3 2-2-15,2 1 0 0,3 3-1 0,0 2 2 16,4 2-5-16,3 3 3 0,4-1 1 16,1 0 1-16,6 1 3 0,4 0 0 15,4-1 2-15,6-1 2 0,5-1 1 0,6-5 1 16,6-1 1-16,8-4 0 0,6-4-2 15,6-7-1-15,2-2 0 0,2-5 0 0,1-2-3 16,-2-6-1-16,-4-3 0 0,-3-1-3 16,-4-4 0-16,-8-3-1 0,-3-1-5 15,-5-5 0-15,-8-3-1 0,-5-1 0 0,-6-2 1 16,-5 0 0-16,-6 2 3 0,-6 4 1 15,-5 1 4-15,-4 6 1 0,-4 3 0 0,-4 5-7 16,-3 4-1-16,-3 6 1 0,1 2-5 16,-4 7-3-16,3 4 1 0,1 3 5 15,2 7 3-15,0 5 2 0,4 2 1 0,4 4 4 16,2 0 2-16,3 4 1 0,5-1 0 15,4 2 2-15,2 0-1 0,4-2-1 0,5-4 1 16,2 0 4-16,5-3-1 0,4-2 1 16,7-4 3-16,4-4 2 0,8-5-3 15,4-5-3-15,9-3 0 0,6-6-4 0,5-7-3 16,4-3-3-16,-3-5-1 0,0-3 1 15,-6-4-4-15,-3-4 1 0,-7-2-3 0,-4-3-1 16,-6-4 1-16,-6 2 2 0,-4 4 3 16,-6 0 2-16,-5 6-1 0,-5 4 1 15,-6 2-1-15,-3 4-1 0,-5 3-2 0,-4 3-3 16,-4 5 0-16,-4 5 2 0,-5 3-1 15,-1 3-1-15,-1 3 1 0,-2 5 1 0,2 4 0 16,0 3 3-16,1 4 3 0,2 4 0 16,3 1 2-16,2 1 1 0,6 1 3 15,1 0-2-15,4 0 0 0,6-1 0 0,4-1 3 16,5-1 0-16,4-3-1 0,6-3 8 15,7-3 1-15,5-7 2 0,4-3-2 0,7-8 1 16,5-3-4-16,2-8-5 0,1-4-3 16,2-7-5-16,-3-4-2 0,-3-6 0 15,-5-2 0-15,-5-7-3 0,-6-2 0 0,-6-3 3 16,-5 1-1-16,-6 1-1 0,-5 7 2 15,-6 2 2-15,-4 5-2 0,-4 5-4 0,-5 4 1 16,-3 6 1-16,-6 3 0 0,-3 7-4 16,-3 6 1-16,-5 4 3 0,-1 6 1 0,-2 3-1 15,1 3 0-15,1 7 2 0,1 2 4 16,3 3-2-16,4 3 0 0,4 0 1 0,5 0 1 15,5 0 0-15,2-3-2 0,6 0 3 16,6-3 0-16,7-3 2 0,6-5 3 16,9-3 0-16,6-5 0 0,7-8-3 0,5-4-2 15,5-4-2-15,1-8-2 0,1-5-3 16,-4-5 1-16,0-2-1 0,-7-6 1 0,-3-2 0 15,-6-1 0-15,-7-1 0 0,-4 2 1 16,-8 2 3-16,-4 3 0 0,-6 2 0 16,-6 2 2-16,-5 3 0 0,-4 3-3 0,-5 2 0 15,-2 2 2-15,-3 5-3 0,-2 0-5 16,-1 3 2-16,-2 2 0 0,0 3-1 0,1 3-4 15,0 2 2-15,3 1 3 0,5 2-2 16,0-1 1-16,5 3-2 0,3-1 1 16,3 1-2-16,5-3 0 0,1 1 2 0,4-2 1 15,3 1 2-15,3-4 1 0,1 1 1 16,3-4-1-16,1 0 0 0,2-3 0 0,-2 0 0 15,0-2 0-15,-1-2 0 0,-1 3 1 0,-3-2 3 16,-2 0-1-16,-2 0-1 0,-4 1 2 16,0-2-1-16,-2 1-3 0,-4 0-1 15,-3 0 0-15,-2 0 0 0,-3 1-2 0,-3-3 2 16,0 2 1-16,-3-2-2 0,-1 2 2 15,-2 0 1-15,2 0 1 0,-1 0-2 0,-2 1 0 16,0-1 0-16,-1 0-4 0,-3 3 1 16,-2-1-1-16,-1 1-2 0,2 3 3 15,-3-2 3-15,1 1 1 0,2 0 1 0,1-2 1 16,1 0 3-16,2 3-2 0,-2 0-3 15,2-2 1-15,0 1 0 0,1 1 0 0,0-1-2 16,-1-1 0-16,2 2 0 0,-1 0-1 16,0 0 0-16,1 0-3 0,-1 0 1 15,-2 0 3-15,3 2-1 0,-1-1 1 0,0-1 0 16,-1 0 3-16,1 0-2 0,0 0-2 15,1 0 1-15,-1 0 0 0,2 1-2 0,-1-1-2 16,2 0 3-16,0 0 1 0,1 0 0 16,2 0 0-16,0 0 4 0,-1 0-2 15,2 0-2-15,0 0-2 0,3 2 1 0,-2-2-3 16,2 0-2-16,0 3 0 0,0-2 4 15,1 1-1-15,0-1 2 0,0 2 1 0,1-3 0 16,1 2-2-16,-1-1 0 0,1 2-1 16,1-2-1-16,-2 2 3 0,2-3-1 15,-1 2 4-15,-1-1 1 0,2 0 1 0,-3 1 0 16,2-2 0-16,-2 1 0 0,0 0-1 15,0 0-2-15,-1-1-3 0,-2 2 3 0,-1-1-1 16,0-1 0-16,-1 1 0 0,-2-1 1 16,-1 1 0-16,-3 1-3 0,0-2 0 15,-1 1 1-15,0 0 0 0,-1-1 1 0,3 1 0 16,-1-1 2-16,-2 2 1 0,4-2-3 15,2 0 0-15,0 0-1 0,5 0-1 0,1 0 2 16,1 0 0-16,1 1 1 0,1-1-1 16,1 1 0-16,-1-1 0 0,3 1-3 15,-2-1-1-15,-1 1 1 0,0-1 3 0,-1 3 0 16,-2-2 0-16,0 1 0 0,0 0 0 15,-2 0-1-15,0 1-1 0,-1-2 2 0,-1 1-3 16,1-2 1-16,-3 4 2 0,2-4 0 16,-2 2 2-16,2-1-1 0,-1 2 4 15,1-3 0-15,0 0-3 0,-1 2 2 0,2-1-2 16,2-1-1-16,-2 1-1 0,1 1 1 15,-1-1-1-15,1-1 1 0,1 0 0 0,0 1-1 16,1 1-2-16,1-2-1 0,-1 1 3 16,1 0-3-16,0 0 1 0,0 2 1 15,-1-2 1-15,0 0 0 0,-2 0-5 0,1 2 0 16,-2-1-3-16,0 1 1 0,-2-1 0 15,1 1-1-15,-2-2 5 0,0 1 1 0,1 0 0 16,-2-1 0-16,-1 0 2 0,3 1-1 16,-2 0-3-16,-1 0 0 0,1-2 2 15,1 3-1-15,2-3 0 0,0 1-1 0,-1 1 2 16,2-2 0-16,-1 0-2 0,2-2 1 15,1 1 4-15,-1 1 2 0,2 0-2 0,-2 0-1 16,1 0 2-16,0 0-2 0,0 0-3 16,0 1-1-16,-2 1-1 0,0-1 3 15,-1 2 0-15,0-1 1 0,-1 0 1 0,0 0 1 16,-1-1 0-16,-1 2-1 0,1-3 0 15,-1 2-1-15,2-2-3 0,1 0 0 0,0 0 3 16,1 0 1-16,0-2 0 0,1 2 1 16,3 0 2-16,0 0 1 0,2 0-4 15,1 0 0-15,1 0-1 0,0 0 0 0,3 0-3 16,0 0 1-16,0 2 2 0,2-2 0 15,-1 1 0-15,-1 0-1 0,0 1-1 0,0 0-2 16,0-1-1-16,0 2-1 0,1-2-1 16,-1 0 1-16,0 2 1 0,2-2 4 15,-1 0 0-15,0-1-1 0,1 0 3 0,0 0-5 16,0 0 2-16,1 0-1 0,-1 0 2 15,1 0 2-15,1 0 0 0,0 0 2 0,2 0-1 16,-1 0 0-16,4 0-1 0,-3 0 0 16,3 0-1-16,0 0 0 0,1 0-1 15,0 0 1-15,-1-1-3 0,2 1 2 0,0 0 0 16,0 0 2-16,0 0 0 0,0 0 0 15,0 0 0-15,0 0 1 0,0 0 0 0,0 0-1 16,0 0 0-16,0 0 0 0,0 0 1 16,0 0-1-16,0 0-1 0,0 0 1 15,0 0-1-15,-1 0 1 0,-1 0-1 0,2 0 2 16,0 0-1-16,0 0-1 0,0 0-1 15,0 1-2-15,2-1-1 0,-1 2 1 0,-1-1-2 16,3 1 2-16,-2 2 3 0,2 1-2 16,0 1 3-16,2 3 1 0,-1 0 2 15,2 2 0-15,-1 1 0 0,1 4 1 0,-2-2-1 16,2 2-3-16,-1 2 0 0,1-1-1 15,-1 2 2-15,1 1-3 0,-1-2 1 0,1 2 1 16,-2-3 0-16,1 1 0 0,-1-2-1 16,1-1 2-16,-1-1 0 0,0-1-1 0,-1 0 1 15,-1-4 0-15,0 0-1 0,-1-2 1 16,2-1 1-16,-3-2 2 0,1 2-2 15,1-2 1-15,-2-1-1 0,1 0-2 0,-1-2-2 16,0 2-1-16,1-3 1 0,1 2-1 16,-2-1 1-16,0 2 2 0,1-3 2 0,-1 1-2 15,1-1 2-15,-1 1-2 0,2 0 1 16,-1-1 0-16,-1 0 0 0,2 0 1 0,-1 1 0 15,-2-1-2-15,1 2 0 0,0-2 0 16,0 1-2-16,2-1 2 0,1 2 0 16,0-2 1-16,0 2 3 0,-1-1 1 0,2-1-1 15,2 1-2-15,-1-1-2 0,4 0 1 16,0 0-3-16,2 0 1 0,3 0-1 0,0 0 0 15,2 0 1-15,1 0-1 0,1 0 3 16,1 0-2-16,0 1 2 0,0 1 1 16,2-2-2-16,0 1 0 0,-2 0-3 0,0-1 1 15,2 1-1-15,-1 1 0 0,1-1 3 16,0-1 2-16,-1 3-2 0,2-3 0 0,0 3 2 15,0-3-2-15,-1 0 0 0,1 0-1 16,1-1 2-16,-1 1-1 0,3-2 3 16,-2 2-2-16,2 0 1 0,1 0-1 0,0 0 1 15,2 0 1-15,-2 0-3 0,2 0 0 16,-2 0 0-16,0 0 0 0,-1 0-2 0,-2 0-1 15,-1 0 2-15,-1 2 0 0,-1-2 1 16,-1 1 0-16,2-1 1 0,-2 0 0 16,1 0-1-16,-1 0 1 0,2 0-1 0,-1 1-1 15,1-1 0-15,1 0-1 0,-2 0 1 16,2 0 1-16,-1 2 0 0,1-1 1 0,-1-1 2 15,1 0-1-15,0 0-2 0,0 3 0 16,0-3 0-16,0 0 0 0,0 0-1 16,1 0 1-16,0 0 3 0,1-3-2 0,-2 3 1 15,1-1-1-15,-1-1-2 0,0 2 0 16,-1 0-4-16,-1 0 2 0,0 0-1 0,0 0 3 15,0 0-2-15,0 0 1 0,-1-1 1 16,2 1 1-16,1 0-1 0,-1 0 1 16,1-1 1-16,0 1 1 0,0 0-1 0,1 0-1 15,-1 0 1-15,3-2-1 0,-2 2 1 16,2 0 0-16,0 0-1 0,-1 0 1 0,3 0-1 15,-3 2-1-15,4-1 1 0,-2-1 0 16,2 1 0-16,-2-1 0 0,1 2 0 16,1-1 0-16,-2-1 0 0,0 3-1 0,-1-3 1 15,-1 0 0-15,0 0-1 0,-1 2 0 16,1-2 0-16,-1 0 0 0,-1 0 2 0,1-2-1 15,2 2 1-15,-2 0 1 0,2-3 0 16,1 2-2-16,2-1-1 0,-1 0-1 16,1 0 0-16,2-1-4 0,-1 0 1 0,1 2 0 15,0-1 4-15,2-1 1 0,0 2 1 16,-3 0 2-16,-1-1 0 0,0 2 2 0,-2 0-2 15,0 0-3-15,-1 0-1 0,-3 2 0 16,1-1 1-16,-2-1 0 0,0 0 0 16,-1 1 1-16,1-1 2 0,0 0 1 0,-1 0-3 15,1-1 1-15,1 1-2 0,0-1 0 16,1-1 1-16,2 0-1 0,0 1 2 0,1-1-2 15,1 1-1-15,1 1 1 0,-1-1 0 16,2 0 0-16,0 1-1 0,0 0-1 16,1 0 3-16,-1 0-2 0,0 0-1 0,0 0 2 15,-2-1-1-15,1 1 0 0,-1-2 0 16,1 1 2-16,-1 1-2 0,-1-1-1 0,1 1 0 15,-1-2 1-15,-2 2-2 0,3 0 5 16,-1-2 0-16,-2 1-2 0,3 1-1 16,-1-1 1-16,0-2 1 0,0 2-5 0,0-1 2 15,2 0 2-15,-1 0 0 0,2 2-1 16,0-3 1-16,0 2 0 0,2-1 0 0,1 1 0 15,0-2 2-15,1 3 1 0,0-2-2 16,1 1 2-16,-1-2 0 0,1 2-1 16,-1 0-2-16,-1 0 0 0,-2-2 0 0,1 2 0 15,-3-1-2-15,0 0 2 0,-2 1 1 16,0 0-1-16,-1 0-3 0,0-1 0 0,-3 2 3 15,1-1 0-15,-1 0 0 0,0 1 0 16,0-1 1-16,0 1-1 0,-1 0-4 0,-1 0 1 16,1 0-1-16,0 0 1 0,-1-2 2 15,1 1 1-15,-2 1 1 0,2-1-2 16,-3-1 1-16,1 2 0 0,-1-3 2 0,-2 3 1 15,-1-1 1-15,1-1 2 0,-4 2-1 16,-2-2-4-16,-2 0-1 0,0 2 0 0,-1 0 0 16,-2 0-4-16,0 0 2 0,-3 0 2 15,1 0-1-15,0 0 1 0,0 0 1 0,-2 0 0 16,-1 0-2-16,1 0 0 0,1 0 2 15,-2 0 1-15,0 0-1 0,1 0-1 16,0-2 3-16,-1 2-3 0,0 0 2 0,0 0-7 16,0 0-15-16,0 0-20 0,-2 0-24 15,-1 0-22-15,-1 0-25 0,-3 0-65 0,-4 2-143 16,-4-2-136-16,-3 0-56 0,-4 0-23 15,0-2 1-15,-1 2 58 0</inkml:trace>
</inkml:ink>
</file>

<file path=ppt/ink/ink2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24.36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57 69 215 0,'0'1'276'0,"-2"-1"11"0,1 0-20 16,1-1-24-16,0 1-35 0,0-1-40 15,0-1-40-15,0 2-37 0,0 0-28 0,0 0-19 16,0-3-14-16,0 3-6 0,0-1-5 15,0-1 2-15,0 2 6 0,0 0 11 0,-1 0 11 16,-1 0 10-16,2-1 8 0,-1 0 3 16,-1-1 0-16,0 2-2 0,0 0-8 15,1 0-10-15,-2-2-8 0,0 1-9 0,-1 1-4 16,3-1-7-16,-2-1-2 0,0 2-1 15,1-1-2-15,0 1-2 0,1-1-3 0,-2-1-1 16,3 2-3-16,-1 0-1 0,-1 0-3 16,1-2-1-16,0 2-2 0,-1 0 2 15,0 0-3-15,0 0 0 0,1 0 2 0,-1 0-1 16,1 0 1-16,0 0-1 0,1 0 1 15,-2 0 0-15,1 0-2 0,1 0 1 0,0 0 0 16,0 0 0-16,1 0-1 0,1 0-3 16,-2 0 2-16,2 0-1 0,0 0 0 15,3 0 0-15,1 0 1 0,1 0 2 0,1 0-1 16,2 0 1-16,2 0 2 0,3 0 0 15,0 0-3-15,2 0 1 0,1 0-2 0,-1 2 0 16,4-2-1-16,1 0 1 0,0 0 1 16,1 0 1-16,2 0-1 0,-1 0 2 15,-1 0-2-15,2-2-1 0,-2 2-1 0,2-1 0 16,-2-2 1-16,1 1 1 0,-2 1 0 15,-2-3-1-15,1 2 1 0,-2-1 0 0,2 2 0 16,-3-2-1-16,1 2 1 0,-1-1 1 16,0 0 0-16,-2 1-1 0,1 0 0 15,1-1-1-15,-1 0 3 0,1 0 0 0,3 2-2 16,-2-3 4-16,2 0-2 0,1 3-1 15,-2-2-2-15,2 0-1 0,-1 2-1 0,1-2-1 16,-3 1 2-16,2 1 2 0,-3-1 0 16,0-1 0-16,-2 2 2 0,1-1-2 15,-2 1 0-15,-1-1 0 0,-1 1 0 0,0 0 1 16,-2 0-2-16,1 0 1 0,-1 0 1 15,-1 1 0-15,1-1-1 0,0 1-1 0,-2-1 1 16,4 0-1-16,-1 0-2 0,0 0 0 16,2 0 2-16,-1 0 2 0,2 2-2 15,-2-1-2-15,1 0 2 0,1 1 2 0,-1-2 2 16,1 4 0-16,0-2 3 0,1-1 2 15,0 2-1-15,1-3-4 0,0 0-1 0,0 2-1 16,1-2-1-16,-2 0 0 0,2 0 0 16,0 0 0-16,0 0-1 0,0-2 3 15,-2 2-2-15,2 0 1 0,0 0-2 0,0-3 2 16,1 2-2-16,-1-1-2 0,1 2 2 15,1 0-1-15,-1 0 0 0,1-2 1 0,1 2 0 16,2 0 1-16,-1 0 0 0,2 0 1 16,-2 0-1-16,3 0 0 0,-2 0 0 15,2 0-1-15,-1 0-1 0,0 0-1 0,1 0 3 16,-1 0-1-16,1 0 0 0,-2 0 1 15,1 0 0-15,-1 0 1 0,-1 0 0 0,0 0 1 16,2 0-1-16,-2 0 1 0,-2 2-1 16,2-2-1-16,0 0-1 0,0 0 1 15,2 0 0-15,-2 2 3 0,1-1-2 0,2-1-2 16,-2 3 2-16,2-3-3 0,1 0 0 15,0 0-4-15,0 0 4 0,2-3 1 0,1 3-1 16,-2-1 6-16,2-1-3 0,-1 2-1 16,-1 0 0-16,1 0 0 0,0-2 0 15,1 0-6-15,-1 2 5 0,1 0 0 0,0 0 1 16,-2 0-1-16,2 2 0 0,0 0 1 15,-2-2 0-15,1 0 0 0,-2 3 0 0,0 0 1 16,0-3-1-16,-1 2 1 0,-2 0-1 16,1 0 0-16,-2-1 0 0,0-1-1 15,0 1 1-15,-2 1-1 0,4-2 1 0,-2-2 1 16,0 1-1-16,2 1 0 0,0-1 0 15,1-1 0-15,1 2-4 0,0-2 2 0,-1 0 1 16,-1 2-1-16,3 0 1 0,-4 0 4 0,0 0 3 16,1 2-1-16,-2 0 1 0,0-2-1 15,-2 0 2-15,2 0-4 0,-1 0-1 16,1 2-1-16,0-2-1 0,0 0 0 0,0 1-2 15,1-1 1-15,1 1 2 0,-1 1 1 16,0-2-2-16,2 1-4 0,-1-1 2 0,0 1-1 16,0 0 0-16,0 2 1 0,0-2 2 15,1 0 2-15,-1 2 0 0,2-1 0 16,-1 2-1-16,3-2-1 0,-2 2-1 0,1-2 0 15,-1 2-2-15,2-1 2 0,-1 0 0 16,4 1 1-16,0-1 1 0,2 0-1 0,0-3 3 16,0 2-3-16,-1-1 0 0,1 2 0 15,0-3-2-15,-1 1 1 0,1-1-2 16,-3 0 3-16,0 0-1 0,-1-1-2 0,1 1 2 15,-2-3-1-15,-1 2 1 0,1-1 0 16,-3 2 3-16,-1 0-2 0,1 0 1 0,-2 0 1 16,-1 0-1-16,0 0-2 0,-1 2-1 15,2-1 3-15,-1 2 1 0,2-1-1 16,2 0 0-16,1 1-1 0,2 0 0 0,3-2-2 15,1 2 1-15,1-1 0 0,2-1-1 16,1-1 2-16,0 0 1 0,2 0-1 0,-1 0 0 16,0 0-1-16,-1-1 2 0,0-2 0 15,-1 1-1-15,1-1 1 0,-2 1-2 16,0 0 0-16,-2 2-3 0,1-3 1 0,-2 3 3 15,-1-1-1-15,1-1 4 0,0 1 2 16,-2 1 1-16,2 1 0 0,-2 1-4 0,0 0 0 16,-1 0-2-16,3 1 0 0,-1 0 0 15,1-2 0-15,-1 2 0 0,2-1 1 16,0-1-1-16,2 0 0 0,-2 1 0 0,1-2 1 15,-1 1 2-15,0 0-4 0,0-1-1 16,-1 0 2-16,0 0 0 0,-1 0 2 0,-1 0-2 16,-1 0 3-16,-1 0-2 0,1 0-1 15,0 0-1-15,-1 0-3 0,1 0 1 16,2 1-1-16,-1-1 1 0,1 2 3 0,1-1-3 15,0-1 0-15,-1 0 1 0,0 0 1 0,-1 0-1 16,-1 1 1-16,-2-1 1 0,-1 0 1 16,0 0 0-16,-1 0-1 0,-1 0 0 15,-2 0-1-15,-2 1 1 0,1-1 0 0,-3 0-1 16,-2 0 1-16,1 0 1 0,-1 1 0 15,-1-1-1-15,0 2-1 0,1-1 2 0,-3-1 0 16,2 0 0-16,2 0 1 0,-1 1 1 16,2-1 0-16,2 0-3 0,-1 0 0 15,2-1 0-15,2 1-5 0,2 0 3 0,1 0-1 16,1 0 2-16,2 0 1 0,0 0-2 15,0 0 3-15,0 0-1 0,-2 0 0 0,-1-1-1 16,-1-1 0-16,0 0 1 0,-3 1 1 16,0 0 1-16,-1-1-1 0,-1 1 1 15,-1-1-1-15,-1 0 1 0,0 1-2 0,-1 1-1 16,-2-1 0-16,1 1-1 0,-1-2 1 15,1 1-1-15,-3 1 0 0,2-2 0 0,1 1 0 16,-1-1-1-16,0 1 1 0,-1 1 1 16,1-1 4-16,0 1 2 0,0-2 0 15,0 2 0-15,2 0 1 0,-1-3 0 0,-1 3-5 16,2-1-2-16,-2 1 0 0,-1 0 0 15,-1-2-1-15,1 1 0 0,0 1 0 0,-2-1 2 16,1-1-2-16,-1 2 1 0,-1 0 1 16,0-2 3-16,0 1-1 0,-1-2 0 15,-1 2 1-15,1-2-2 0,-2 3 0 0,2-2-1 16,-2 1 0-16,0-2 0 0,0 2 1 15,1 0-1-15,0-1-1 0,0 0 1 0,0 1-1 16,1 0 1-16,0-1-1 0,-1 1 1 16,-1 0 0-16,2 1 1 0,-2-1-1 15,1 1 1-15,-3 0-1 0,0 0 1 0,-1-2 0 16,1 1 1-16,-2 0 2 0,0 1-2 15,2-1 0-15,-4 1-2 0,3-1-1 0,-3 1 1 16,2-2-4-16,1 2 3 0,-3-1 0 16,2 1 0-16,-1-1 1 0,1 1 0 15,-1-2-1-15,0 1-1 0,-2 1 2 0,1 0 0 16,0 0 1-16,-2 1-2 0,2 1 0 15,-1-4 1-15,0 1 0 0,1 1 0 0,-1-1 0 16,1 0 2-16,-1 1 0 0,2-1-1 16,-2 1-1-16,0 0-1 0,1 0 0 15,-1 0 1-15,1 0 0 0,-1 0 0 0,0-2 1 16,-1 2-4-16,0 0-13 0,2-1-39 15,-2 1-99-15,0 0-191 0,-2-3-101 0,-2-1-48 16,-1 1-16-16,-2-4 23 0,-1 1 92 16</inkml:trace>
</inkml:ink>
</file>

<file path=ppt/ink/ink2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29.3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14DDC78-B86B-4E58-B3B5-830C5E85D3BE}" emma:medium="tactile" emma:mode="ink">
          <msink:context xmlns:msink="http://schemas.microsoft.com/ink/2010/main" type="writingRegion" rotatedBoundingBox="13912,9416 24795,8338 24912,9523 14029,10601"/>
        </emma:interpretation>
      </emma:emma>
    </inkml:annotationXML>
    <inkml:traceGroup>
      <inkml:annotationXML>
        <emma:emma xmlns:emma="http://www.w3.org/2003/04/emma" version="1.0">
          <emma:interpretation id="{C239CCCF-91B1-4B6D-88CF-2C42B301AAB3}" emma:medium="tactile" emma:mode="ink">
            <msink:context xmlns:msink="http://schemas.microsoft.com/ink/2010/main" type="paragraph" rotatedBoundingBox="13912,9416 24795,8338 24912,9523 14029,10601" alignmentLevel="1"/>
          </emma:interpretation>
        </emma:emma>
      </inkml:annotationXML>
      <inkml:traceGroup>
        <inkml:annotationXML>
          <emma:emma xmlns:emma="http://www.w3.org/2003/04/emma" version="1.0">
            <emma:interpretation id="{8140480F-BEC7-4B58-A01D-DE861B64F8A0}" emma:medium="tactile" emma:mode="ink">
              <msink:context xmlns:msink="http://schemas.microsoft.com/ink/2010/main" type="line" rotatedBoundingBox="13912,9416 24795,8338 24912,9523 14029,10601"/>
            </emma:interpretation>
          </emma:emma>
        </inkml:annotationXML>
        <inkml:traceGroup>
          <inkml:annotationXML>
            <emma:emma xmlns:emma="http://www.w3.org/2003/04/emma" version="1.0">
              <emma:interpretation id="{9C754C8D-B6D1-4A3D-82C7-05035BA940C6}" emma:medium="tactile" emma:mode="ink">
                <msink:context xmlns:msink="http://schemas.microsoft.com/ink/2010/main" type="inkWord" rotatedBoundingBox="13912,9416 17902,9021 18019,10205 14029,10601"/>
              </emma:interpretation>
              <emma:one-of disjunction-type="recognition" id="oneOf0">
                <emma:interpretation id="interp0" emma:lang="" emma:confidence="1">
                  <emma:literal/>
                </emma:interpretation>
              </emma:one-of>
            </emma:emma>
          </inkml:annotationXML>
          <inkml:trace contextRef="#ctx0" brushRef="#br0">661 234 166 0,'0'0'402'0,"-1"0"59"0,0 0 40 16,1 0-55-16,-2 0-105 0,2 2-97 16,0-2-68-16,0 0-39 0,-1 0-17 0,0 0-3 15,1 0 2-15,1 0-1 0,0-2-6 16,3 2-12-16,2 0-18 0,1-2-21 15,4 0-17-15,0 0-11 0,3 2-10 0,1-1-6 16,1 1-4-16,3 0-2 0,1 0-3 16,2 0-3-16,0 0 2 0,3 1 0 0,-1-1 0 15,1 2 1-15,-2-2 5 0,1 0 6 16,-2 0 25-16,0-2 46 0,-2 1 42 15,0-2 38-15,-2 1 33 0,-2-2 26 0,-1-2-5 16,-1 2-27-16,-3-2-30 0,-1 3-26 16,-2-3-26-16,-3 2-21 0,1 1-18 0,-3 0-14 15,-1-1-12-15,0 4-12 0,-1-3-12 16,0 3-12-16,-1-1-5 0,0-1-4 15,-1 2-10-15,0 0-16 0,-2 0-36 0,0 0-87 16,-1 0-129-16,-1 0-110 0,2 0-72 16,-1-4-147-16,0-2-175 0,1 0-25 0,1 0 68 15,4-1 80-15,2-1 60 0,1 0 154 16</inkml:trace>
          <inkml:trace contextRef="#ctx0" brushRef="#br0" timeOffset="739.0423">1447-101 237 0,'-3'4'324'0,"0"-1"60"0,3-2-16 0,-1 0-28 16,1-1-29-16,0 1-39 0,1-1-49 15,-1 0-52-15,3-1-51 0,1-1-40 16,0-1-29-16,2-2-20 0,1-3-12 0,-1 2-9 16,1-2-4-16,0-1 1 0,0-1-5 15,-3-2 3-15,2 0-2 0,-4 1 2 16,0-2 1-16,-1 2 3 0,-1 0 4 0,0 4 3 15,-1-1 4-15,1 0 3 0,-2 4 1 16,2 1-5-16,-1 2-3 0,0 1-3 0,1 1-7 16,0 4-4-16,0 3-1 0,0 2 1 0,1 1-2 15,0 2 0-15,2 4 2 0,1 0 0 16,-1 2 0-16,3 0 4 0,-2 1 2 15,1 1 3-15,2-1 2 0,-1 4 4 0,0-1 4 16,0 1-1-16,1-2 3 0,-2 1 0 16,2 0-3-16,-1 1-4 0,-2-2-1 0,0-2-3 15,-3 0-2-15,-1-1-2 0,0-1 0 16,-2-5 4-16,-3 1-3 0,0-3 2 15,-2-1 0-15,-1-3 0 0,-2-1-2 0,1-3 0 16,-1 1-3-16,-1-2-1 0,1-2-1 16,1-1-2-16,-1 0 1 0,2 0-1 0,0-2-1 15,1 2 0-15,0 0 0 0,3 0 1 16,0-1-2-16,-1 1-1 0,3 1-1 15,0-1-5-15,1 1 1 0,1-2 2 0,1 2-1 16,1 0-1-16,0 0 5 0,3 0 2 16,1 2 1-16,3-2 0 0,3 0 1 0,2-2 4 15,2 1 0-15,2-1-3 0,3-2-1 16,1 1 0-16,1-1-1 0,1-2-2 15,0 2 0-15,1 1 2 0,1-2-2 0,0 0 0 16,0 0 0-16,-1 1-1 0,-3 2 0 16,-4-1-1-16,-1 1-1 0,-5 1 0 0,-2 0-10 15,-1 1-15-15,-3-2-20 0,-2 4-18 16,-4-2-23-16,0-2-78 0,-6 1-152 0,0 0-135 15,-4-4-60-15,0 1-23 0,2-1 2 16,-2-3 67-16</inkml:trace>
          <inkml:trace contextRef="#ctx0" brushRef="#br0" timeOffset="-673.0384">99 70 102 0,'-1'0'307'0,"1"1"73"0,-2 1 26 0,2-2-9 16,0 1-31-16,0-1-55 0,2-1-62 15,-2-1-66-15,0 0-64 0,0-2-47 0,1 2-24 16,-1-1-13-16,1 0-3 0,1 1-3 16,-2 0 1-16,1 0 0 0,1 1 0 15,-2 0 0-15,1-1-3 0,-1 2 0 0,0-1 0 16,0 1 0-16,0 0 0 0,0 0 5 16,0 0 5-16,-1 0 11 0,1 0 7 0,-2 0 10 15,1 0 10-15,-2 1 7 0,2-1 1 16,-2 2-6-16,0-1-10 0,-1 0-10 15,-1 1-14-15,-1 2-10 0,-1-1-13 0,-1 2-4 16,1 1-5-16,0 0-4 0,2 2-2 16,-2-1-2-16,0 3-1 0,1 0 1 0,1 4 1 15,-1 0 3-15,2 2 3 0,0 1 1 16,1-1 2-16,3 0 0 0,0 1-1 15,2-2-3-15,1 1-2 0,1 0 0 0,1-3 0 16,2 0 2-16,3-1 4 0,2-5 8 16,3 2 8-16,3-5 4 0,3-3 5 0,1-1 3 15,2-4-7-15,1-1-5 0,0-3-5 16,-2-1-3-16,1-4-1 0,-4 2-1 0,0-4 9 15,-5 2 10-15,-3-3 16 0,-4 3 22 16,-2-2 21-16,-3-1 15 0,-5 2 6 0,-2-2-5 16,-4 2-13-16,-3-2-21 0,-2 1-25 15,0 1-17-15,-4-1-11 0,2 2-6 16,-1 0-8-16,-1 0-3 0,2 3-2 0,3 1-1 15,-1 1-4-15,2 0-2 0,3 4 0 16,0 0-2-16,2 2-4 0,1-1-3 0,-1 3-19 16,1 3-40-16,-1-1-78 0,1 2-95 15,1 0-77-15,-2 2-45 0,3 0-18 16,1-1-25-16,-1 0-63 0,1-2-80 0,1 0-16 15,1 0-1-15,3-1 10 0,1-1 51 16</inkml:trace>
          <inkml:trace contextRef="#ctx0" brushRef="#br0" timeOffset="2734.1564">1405-413 24 0,'-1'-4'298'16,"1"-2"35"-16,-1 2 20 0,-1-1-60 15,0-1-77-15,-3 3-83 0,1-1-57 16,0 1-36-16,-1 0-20 0,1-1-12 0,-2 1-8 15,2 0-7-15,0 0-3 0,0 1-3 16,1 0-1-16,-1-1 0 0,1 0 7 0,-2 2 5 16,0-1 9-16,0-2 12 0,-1 1 19 15,0 1 18-15,-1-1 14 0,-2 1 13 0,1 0 10 16,-3-1 3-16,0 2-1 0,-1-2-4 0,-3 2-5 15,0 0-8-15,-1-2-8 0,0 2-11 16,-1 0-11-16,0-1-9 0,-1 0-6 16,0 0-3-16,0 2-4 0,0-3-2 0,-1 3-2 15,-2-1-4-15,-1-1-3 0,-1 2-3 16,-2 0 0-16,-1 0-2 0,-2 2 0 0,0-1-2 15,-1-1 0-15,-2 1 0 0,1 1 1 16,-2-2-2-16,1 0 0 0,-1 0-1 16,1 2 2-16,-1 0-2 0,0-2-2 0,2 2-3 15,-2-1 2-15,2 3-4 0,-1-2-2 16,-1 1 1-16,0-1-2 0,-1 2 2 0,0 0 1 15,2-1 2-15,-2 4 0 0,-2-4 3 16,2 3 0-16,-1-3 0 0,1 2-2 16,-1 0 3-16,-2 0-2 0,1 0-1 0,-2-1 0 15,2 1 1-15,-3-1 2 0,3 1 0 16,-2-3 2-16,2 2-2 0,-1-2 0 0,5 1 1 15,-1-1-2-15,3-1 0 0,4-1 0 16,3 2 4-16,5-1 4 0,0-1 3 16,3 0 2-16,3 0-2 0,2 0 1 0,-1 0-3 15,3 0-1-15,0 0-5 0,2 0-2 16,-1 0 1-16,2 0-3 0,0 0-2 15,1 0-1-15,1 0 0 0,-3 0 0 0,3 0-1 16,-1 0 1-16,-1 1 0 0,1 1 0 16,-1-2-1-16,1 0 0 0,-1 0 0 0,0 0-1 15,0 2 1-15,0-1 1 0,0 0 0 16,1-1 0-16,-1 0 2 0,1 0 0 0,0 0-1 15,2 0 0-15,-1 0-1 0,0 0 2 16,0 0-2-16,1 2 0 0,0-1 1 16,-2-1 1-16,1 3-2 0,1-3-1 0,-2 6-2 15,2-2-2-15,0 2 2 0,-1 2-3 16,-1 2 2-16,2 4 0 0,0 0 2 0,-2 5 0 15,2 0-1-15,-1 5 3 0,1 2-1 16,1 3 1-16,-2 2 0 0,1 5 1 0,1 1 2 16,-3 5 1-16,2 1-1 0,0 1 1 15,-2 1 0-15,1 0-1 0,1-4-1 0,-2-2 0 16,2-3 0-16,-2-4 1 0,2 0 4 15,-1-6 1-15,1-1 4 0,0-4 1 16,1-3 1-16,0-2 0 0,0-2-5 0,0-2 2 16,0-2-1-16,1-3 1 0,0-1-2 15,-1 0 0-15,0-2 1 0,0 1-4 0,2-1-1 16,-2-1-1-16,1 1 0 0,-1-1-1 15,0 0 1-15,2-3 0 0,-1 3-2 16,-1-2 0-16,1 1 0 0,1-1 1 0,-2 2-2 16,0-2 0-16,0 0 1 0,1 0-1 15,-1 0 2-15,1 1-1 0,1-1-1 0,-2 1-1 16,0 1 0-16,1-1-2 0,1 1-1 15,-2-1 2-15,0 2 1 0,0 0 2 16,1 0-1-16,0 2 2 0,5-1-2 0,-2 1-1 16,0 1-1-16,0 1-1 0,0-1 1 15,0 0 1-15,1 0 0 0,-3 1 2 0,1-2 0 16,0-1-1-16,-2 1 3 0,2-1-3 15,-2-1-1-15,1 0 3 0,-1-1-1 16,0 0-1-16,1-2-1 0,-4 1 1 0,1 2-1 16,1-1-1-16,0-2-2 0,3 1 4 15,-2 1-2-15,-1-2 1 0,0 1 3 0,0 2-1 16,0-2 2-16,2-1-4 0,0 2 2 15,0-3-2-15,-1 4-1 0,2-4-1 16,-2 2 0-16,-1-1 1 0,3 0 1 0,-2 1 3 16,1-2 4-16,0 1 9 0,1-1 12 15,1 0 9-15,2 0 7 0,1 0 1 16,2 0-3-16,2-1-6 0,2 1-8 0,2-3-8 15,3 3-6-15,1-1-2 0,6-1-2 16,2-2 1-16,5 2-1 0,5-2 2 0,4 2 1 16,7-2 0-16,5 2-1 0,3-1 2 15,6 0 5-15,4-3-2 0,4 4-2 0,6-2-1 16,3 2-1-16,7-1-5 0,0 1-4 15,4 0-4-15,-1-1 0 0,0 2-2 16,1-3-1-16,-2 2 1 0,-1-1 2 0,-2 2 0 16,0-3 3-16,-2 2 0 0,-1-4 2 0,-1 2-2 15,-1 1-2-15,-2-2-1 0,-2 1 0 16,-2 0 0-16,-4 1-1 0,-4-1-3 0,-2-1 2 15,-5 2-1-15,-6-1 0 0,-4 1 0 16,-5 0 0-16,-6 0 3 0,-4 0 1 16,-5 1 13-16,-7 0 36 0,-2-2 48 0,-5 2 51 15,-3 1 48-15,-1 1 39 0,-4-1 13 16,-2-1-18-16,0 2-35 0,-3 0-48 0,0 0-48 15,-1-2-37-15,-1 1-26 0,0 1-16 16,0-1-9-16,0-1-5 0,0 2-3 16,0 0 4-16,0-1-2 0,0 1 0 0,-1-1 0 15,-1 0 5-15,1-3 5 0,0-1-2 16,-2 0 1-16,0-1 2 0,-1-2 0 0,0-3-3 15,-2-2-7-15,1-6-1 0,-2-3-2 16,-1-3-1-16,1-2-2 0,-1-2-1 16,-1-2-1-16,1-1 0 0,-2-1 0 0,2 4 1 15,1-3 3-15,-1 2 3 0,3 3 4 16,-2 0 3-16,1 1 3 0,-1-1 4 0,2 3 0 15,-2-3 1-15,0 2 0 0,-1-1 1 16,0 1-1-16,-2-2-3 0,-1 3-3 16,0-1-1-16,-1 0-5 0,-1 3-3 0,1-1-2 15,-2 2-3-15,2 1 0 0,1 3-1 16,0 3-1-16,2 1-1 0,1 2 1 0,1 1 1 15,0 1 0-15,3 3-3 0,-1 1 3 16,2 0 0-16,-1 2 0 0,1-1 0 16,-2 1 0-16,2 2 1 0,-1 0-2 0,1 0 1 15,2-1 0-15,-1 1 0 0,0 1 0 16,0-1-1-16,1 1 1 0,-1-2 0 0,0 2 1 15,0 0-1-15,1-4 1 0,-2 4 0 16,0-3 0-16,1 0 0 0,-1 1-1 0,0 0 2 16,-1-2-1-16,1 1-1 0,-1 0 0 15,-1 0 0-15,-2-1 0 0,-3 1-2 0,-1-2 1 16,-4 1-2-16,-3-2 2 0,-4 0 0 15,-5-2 0-15,-6 0-1 0,-9 2-6 16,-6-1-24-16,-11-1-59 0,-11 3-147 0,-14-1-138 16,-15 2-141-16,-16 2-264 0,-20 2-119 15,-18 2-17-15,-16 3 105 0,-14 3 116 0,-12 2 132 16</inkml:trace>
          <inkml:trace contextRef="#ctx0" brushRef="#br0" timeOffset="4611.2638">2306 26 140 0,'-4'0'317'0,"1"0"51"0,1-1-3 15,-1 1-30-15,0-1-44 0,0 1-53 16,1-1-45-16,0 0-35 0,-1 1-29 0,2 0-27 16,0 0-23-16,1 0-21 0,0 0-15 15,0 0-11-15,0 0-10 0,1 0-7 0,2 0-2 16,1 0 0-16,4-2-1 0,3 0-1 15,4-1 1-15,5-2 1 0,3 1-2 16,7-4 4-16,5-1 3 0,4-1 4 0,7-2 5 16,3-1 2-16,4 0 5 0,4 0 1 15,2 0 0-15,2 2-3 0,1-1 0 16,-2 0-1-16,-2 2-2 0,0 1-1 0,-6 0 0 15,-2 0-1-15,-5 1-2 0,-4 4-4 16,-5-2-2-16,-6 0-3 0,-5 2-3 0,-4 1-4 16,-5 0 0-16,-3 2 1 0,-4-1 3 0,-1 0-4 15,-2 1 1-15,-1 0 4 0,0 1 7 16,-1-1 9-16,-2-1 20 0,1 2 23 0,-1 0 24 15,0-1 22-15,-2 0 15 0,2 1 6 16,-2-1-8-16,0 1-8 0,0-3-12 0,0 3-17 16,0 0-14-16,0 0-8 0,-2 0-12 15,2 0-14-15,-1-1-11 0,0 1-10 0,1 0-10 16,-2-1-7-16,1 1-4 0,1-1 1 15,-2 1-2-15,1-2-1 0,-2 1 0 16,2 1 2-16,0 0-2 0,-1 0-2 0,-1-1 1 16,1 1 0-16,-1-2 0 0,0 2-2 15,0-3 2-15,-1 2-2 0,-1-1 0 0,-1 1-2 16,-1-2 2-16,2 3 2 0,-2-2-2 15,2 0 2-15,-2-1-1 0,0 0-1 16,0-1-2-16,0 2 0 0,0 0 1 0,0-1-3 16,-1 1 5-16,1-1-1 0,0 0-1 15,0 0 1-15,1-1 0 0,0 2 0 0,-1-2-1 16,0 1-3-16,-1 0 3 0,1 0 0 15,-4-1-1-15,2-2-1 0,-4 2 1 16,1 0 3-16,-1-2-1 0,0 2 0 0,-1-1 2 16,2 1-1-16,-2 0-1 0,0 0 1 15,2 1-1-15,1 0-3 0,1 1 1 0,3 0 0 16,0-1 0-16,2 2 0 0,2-1 1 15,0 1 0-15,1 1-5 0,0-1 3 16,1-1-3-16,1 2-1 0,0 0 0 0,1 2 0 16,2-1 2-16,1 2-2 0,2 1 4 15,0-1 0-15,1 1 2 0,3 1 1 0,0 0 0 16,1 0 0-16,0 2 1 0,1-1 2 15,0 0 4-15,3 1 1 0,-1 0 1 0,0-3 3 16,0 1-1-16,1 0 1 0,-3 0-5 16,1 0 0-16,-2-1-5 0,-2-2 1 0,-1 2 0 15,-1-3-1-15,0 3-1 0,-1-2 0 16,-2 2 3-16,-1 2-1 0,-1 0 0 0,1 0 2 15,-3 4 2-15,0 1 0 0,-4 3 1 16,-2 0 0-16,-2 5-6 0,-1 3-50 16,-5 0-114-16,0 2-98 0,-4-5-161 0,0 3-238 15,-1-2-124-15,0-3-17 0,-2 1 73 16,1-2 81-16,-2 1 150 0</inkml:trace>
        </inkml:traceGroup>
        <inkml:traceGroup>
          <inkml:annotationXML>
            <emma:emma xmlns:emma="http://www.w3.org/2003/04/emma" version="1.0">
              <emma:interpretation id="{35947121-8EE2-4B01-8CE3-1A2E79F97C5A}" emma:medium="tactile" emma:mode="ink">
                <msink:context xmlns:msink="http://schemas.microsoft.com/ink/2010/main" type="inkWord" rotatedBoundingBox="18344,9163 19332,9065 19378,9524 18390,9621">
                  <msink:destinationLink direction="with" ref="{27AF163E-63C9-479F-B492-96DBAC45F747}"/>
                </msink:context>
              </emma:interpretation>
              <emma:one-of disjunction-type="recognition" id="oneOf1">
                <emma:interpretation id="interp1" emma:lang="" emma:confidence="1">
                  <emma:literal/>
                </emma:interpretation>
              </emma:one-of>
            </emma:emma>
          </inkml:annotationXML>
          <inkml:trace contextRef="#ctx0" brushRef="#br0" timeOffset="8220.4702">4049-499 124 0,'-9'-6'429'0,"0"2"63"16,-1-3 39-16,-2 2-7 0,-1 1-112 15,0 0-100-15,-1 3-56 0,0 1-22 16,-1 3 9-16,0 1 14 0,1 4 4 0,-1 2-6 16,0 4-18-16,0 3-24 0,2 2-40 15,4 1-40-15,-1 2-39 0,5 2-31 0,0 0-27 16,4-1-12-16,4-4-8 0,2 0-6 15,5-3-1-15,1-2 1 0,4-4 3 16,4-3-2-16,5-3-3 0,2-6 2 0,0-5 4 16,1-2-6-16,0-4-1 0,-3-2 0 15,-3-4 5-15,-3-1 12 0,-6-1 23 0,-4 0 26 16,-3 1 26-16,-4 0 21 0,-1 4 11 15,-4 1-5-15,-2 2-18 0,-3 5-23 16,-1 0-26-16,-4 3-22 0,2 3-15 0,-3 2-10 16,1 2-11-16,-1 3-20 0,0 1-37 15,2 0-93-15,2 1-172 0,5 2-121 0,1-5-159 16,3 3-234-16,3-2-96 0,2-1 23 15,4 1 133-15,1-3 102 0,4 0 154 16</inkml:trace>
          <inkml:trace contextRef="#ctx0" brushRef="#br0" timeOffset="8403.4807">4343-369 227 0,'9'0'512'16,"0"-2"64"-16,-2-1 57 0,-3 1 63 0,0-1-191 15,-3 1-115-15,1-1-82 0,-1 1-56 16,-1 1-49-16,3-1-68 0,-2 1-118 15,0 1-126-15,2-1-84 0,-1-3-118 0,0 2-214 16,2-5-139-16,2 1-26 0,-1 0 46 16,4-3 41-16,0-1 99 0</inkml:trace>
          <inkml:trace contextRef="#ctx0" brushRef="#br0" timeOffset="8635.494">4568-673 125 0,'2'-13'468'0,"0"5"71"0,0-1 71 16,-1 2 91-16,-1 2-103 0,-1 1-111 15,-1 3-65-15,2-1-52 0,0 4-49 16,0 0-63-16,3 4-64 0,3 6-44 0,-1 2-22 16,3 5-11-16,1 5-16 0,0 2-25 15,2 1-23-15,0 5-20 0,0-1-20 0,-1 0-36 16,1 0-91-16,0 0-133 0,3-1-107 15,-1-2-70-15,3-4-125 0,-1-4-179 16,0-2-42-16,3-5 60 0,0-3 66 0,1-6 53 16,2-1 119-16</inkml:trace>
        </inkml:traceGroup>
        <inkml:traceGroup>
          <inkml:annotationXML>
            <emma:emma xmlns:emma="http://www.w3.org/2003/04/emma" version="1.0">
              <emma:interpretation id="{1A3983DF-3E71-4EB9-B826-C5068DDBE3E4}" emma:medium="tactile" emma:mode="ink">
                <msink:context xmlns:msink="http://schemas.microsoft.com/ink/2010/main" type="inkWord" rotatedBoundingBox="19942,9031 21055,8921 21090,9278 19977,9388">
                  <msink:destinationLink direction="with" ref="{27AF163E-63C9-479F-B492-96DBAC45F747}"/>
                </msink:context>
              </emma:interpretation>
              <emma:one-of disjunction-type="recognition" id="oneOf2">
                <emma:interpretation id="interp2" emma:lang="" emma:confidence="1">
                  <emma:literal/>
                </emma:interpretation>
              </emma:one-of>
            </emma:emma>
          </inkml:annotationXML>
          <inkml:trace contextRef="#ctx0" brushRef="#br0" timeOffset="9134.5225">5510-635 196 0,'0'-6'459'0,"-2"2"54"0,0-3 44 0,-1 1 18 15,1 1-90-15,-1 2-66 0,0 1-24 16,0 1 0-16,-1 1-5 0,0 1-30 15,-1 0-58-15,-2 3-70 0,0 2-54 0,-1 4-45 16,1 0-36-16,-3 2-30 0,2 4-24 16,1-1-17-16,2 2-12 0,2-1-6 0,1 2-3 15,2-2-3-15,2-2-1 0,1-2 0 16,2-2 2-16,2-4 0 0,3-1-1 15,1-2 1-15,1-6-3 0,2-2 0 0,1-2-2 16,-1-3-1-16,1-3 1 0,-3 1 1 16,-2-2 3-16,-2 3-1 0,-1-1 2 0,-4 2 1 15,-1-2-1-15,-3 4 1 0,-2 0 2 16,-1-1 0-16,-3 2 0 0,-1 0-1 0,0 3 2 15,-2-2-4-15,0 0-4 0,1 4-11 16,-1 0-36-16,-1 0-94 0,3 1-143 0,1 0-100 16,2-1-86-16,0 2-164 0,3 0-156 15,0 3-7-15,4 0 86 0,3 0 72 0,3 4 74 16,2-1 164-16</inkml:trace>
          <inkml:trace contextRef="#ctx0" brushRef="#br0" timeOffset="9288.5313">5807-468 307 0,'0'4'442'0,"2"-1"38"0,-1 0 21 0,-1-3-94 0,0 0-151 16,2 0-128-16,0 0-130 0,0-3-163 15,-1-2-168-15,2-1-92 0,1-2-45 0,1 1-8 16,4-2 51-16</inkml:trace>
          <inkml:trace contextRef="#ctx0" brushRef="#br0" timeOffset="9607.5496">6036-672 406 0,'9'-14'502'0,"2"-3"40"0,0 1 43 16,2-2-32-16,0 4-130 0,3-3-46 16,0 2-3-16,3 2 15 0,1-3 3 0,0 4-38 15,1 1-71-15,-2 2-66 0,-1 2-60 16,0-1-53-16,-4 4-43 0,-3 2-29 15,-2 2-16-15,-3 2-6 0,-4 4-5 0,-2 4-3 16,-5 2-1-16,-2 4 2 0,-3 3 1 16,-1 1-4-16,-1-1 1 0,2 3-1 0,-1-1 0 15,5-1-1-15,-1-2 0 0,4 0 1 16,0-1 2-16,6-1 0 0,1-2-1 15,3-4 1-15,4 2 2 0,3-3-1 0,5 1-3 16,3-3-16-16,3-2-49 0,1-4-110 16,1-1-126-16,1-1-85 0,-2-1-82 0,-3-2-156 15,-2-2-139-15,-5 2 10 0,-2-2 73 16,-3 2 55-16,-1-1 71 0,-2 1 164 15</inkml:trace>
        </inkml:traceGroup>
        <inkml:traceGroup>
          <inkml:annotationXML>
            <emma:emma xmlns:emma="http://www.w3.org/2003/04/emma" version="1.0">
              <emma:interpretation id="{D5B67C8A-9E00-4999-9506-A511EF408B68}" emma:medium="tactile" emma:mode="ink">
                <msink:context xmlns:msink="http://schemas.microsoft.com/ink/2010/main" type="inkWord" rotatedBoundingBox="21630,9031 22636,8932 22678,9356 21672,9455">
                  <msink:destinationLink direction="with" ref="{27AF163E-63C9-479F-B492-96DBAC45F747}"/>
                </msink:context>
              </emma:interpretation>
              <emma:one-of disjunction-type="recognition" id="oneOf3">
                <emma:interpretation id="interp3" emma:lang="" emma:confidence="1">
                  <emma:literal/>
                </emma:interpretation>
              </emma:one-of>
            </emma:emma>
          </inkml:annotationXML>
          <inkml:trace contextRef="#ctx0" brushRef="#br0" timeOffset="10275.5878">7526-519 275 0,'4'2'478'15,"-1"-2"38"-15,-1-2 24 0,-2 2-35 0,-2-2-205 16,1 0-136-16,-2 0-75 0,2 0-40 15,-1-1-25-15,1 1-24 0,1-2-49 16,0 0-141-16,1-1-178 0,2-2-91 0,1-1-50 16,2 1-16-16,2 0 29 0</inkml:trace>
          <inkml:trace contextRef="#ctx0" brushRef="#br0" timeOffset="10699.612">7702-816 357 0,'2'-4'472'0,"-2"-1"42"0,0-1 24 16,0 3-99-16,0 1-152 0,0 0-111 16,1 2-57-16,0 2-15 0,2 1 15 0,1 4 29 15,-1 0 43-15,3 3 34 0,-2 4 24 16,-2 1 20-16,1 2 2 0,-1 3-17 15,-2 1-34-15,-2 1-33 0,1 2-35 0,-1 0-43 16,0 0-40-16,0-2-26 0,0 0-18 16,2-2-12-16,0-3-5 0,0-2-1 0,2-4 0 15,2-3-3-15,3-2-4 0,4-5-19 16,4-2-29-16,3-5-39 0,4-4-45 15,0-2-34-15,0 0-24 0,-1-3 0 0,0 1 17 16,-5 0 31-16,-1 2 40 0,-2 2 37 16,-2 3 24-16,-4 1 16 0,-2-1 8 0,-1 4 4 15,-1-1 3-15,0 4-1 0,-1 4 5 16,0-1 4-16,1 4 5 0,-1 3 8 15,2-1 1-15,2 4 1 0,-1-1 3 0,4 3 0 16,-2 0-3-16,2 0-3 0,-1 2-4 16,2-4-38-16,-2 1-73 0,3-3-55 0,0-1-106 15,0-3-225-15,0-1-135 0,0-3-35 16,-1 0 32-16,2-3 32 0,-2 0 95 15</inkml:trace>
          <inkml:trace contextRef="#ctx0" brushRef="#br0" timeOffset="10111.5784">7203-741 366 0,'-4'0'467'0,"0"0"43"16,1 0 23-16,-1-2-106 0,0 1-129 15,0 0-78-15,-2 1-25 0,-1 1 20 0,1 2 42 16,-3 0 35-16,1 4 12 0,-2 0-15 15,1 2-35-15,-1 0-55 0,2 4-65 0,2 0-51 16,2 4-33-16,2-1-21 0,0 0-12 16,4 2-6-16,3-2-2 0,3-3 1 0,3 0-5 15,3-3 3-15,3-1 1 0,-1-4 1 16,3-3-3-16,1 0 0 0,-1-4 0 15,-1 0-1-15,-2-2 0 0,-3 1-1 0,-4-1 2 16,-2-2 0-16,-6 3-3 0,-1-2 2 16,-4 0-5-16,-5-2 0 0,-2 0-1 0,-4 1-1 15,-1 1-8-15,3-1-28 0,-2-1-64 16,-1 1-95-16,4 0-84 0,0 0-51 15,3 0-48-15,4 0-102 0,1 3-129 0,4-1-16 16,3 0 22-16,3 3 23 0,4 1 38 16,4 3 119-16</inkml:trace>
        </inkml:traceGroup>
        <inkml:traceGroup>
          <inkml:annotationXML>
            <emma:emma xmlns:emma="http://www.w3.org/2003/04/emma" version="1.0">
              <emma:interpretation id="{6E705968-24B9-45C7-A364-7F65CAFFD7CE}" emma:medium="tactile" emma:mode="ink">
                <msink:context xmlns:msink="http://schemas.microsoft.com/ink/2010/main" type="inkWord" rotatedBoundingBox="23444,8901 24837,8763 24884,9238 23491,9376">
                  <msink:destinationLink direction="with" ref="{27AF163E-63C9-479F-B492-96DBAC45F747}"/>
                </msink:context>
              </emma:interpretation>
              <emma:one-of disjunction-type="recognition" id="oneOf4">
                <emma:interpretation id="interp4" emma:lang="" emma:confidence="0">
                  <emma:literal>was</emma:literal>
                </emma:interpretation>
                <emma:interpretation id="interp5" emma:lang="" emma:confidence="0">
                  <emma:literal>on S</emma:literal>
                </emma:interpretation>
                <emma:interpretation id="interp6" emma:lang="" emma:confidence="0">
                  <emma:literal>oh S</emma:literal>
                </emma:interpretation>
                <emma:interpretation id="interp7" emma:lang="" emma:confidence="0">
                  <emma:literal>wines</emma:literal>
                </emma:interpretation>
                <emma:interpretation id="interp8" emma:lang="" emma:confidence="0">
                  <emma:literal>wide S</emma:literal>
                </emma:interpretation>
              </emma:one-of>
            </emma:emma>
          </inkml:annotationXML>
          <inkml:trace contextRef="#ctx0" brushRef="#br0" timeOffset="11885.6799">9016-881 187 0,'7'-6'413'0,"-2"-1"65"0,1 1 40 16,-4 1-64-16,1 2-111 0,-2 0-97 15,-1 3-65-15,-1 1-22 0,-2 3 26 16,-4 3 60-16,-1 1 56 0,-1 2 45 0,-2 2 18 16,0 0-10-16,0 4-44 0,-2 0-68 15,2 0-61-15,0 3-53 0,2-1-40 0,0 0-29 16,4-2-25-16,-1-1-12 0,5-2-8 15,0-1-4-15,3-4 0 0,4 2-6 0,3-4 3 16,7-4-2-16,3 0 0 0,4-6-1 16,3-2 0-16,3-4 2 0,-1 0-3 0,-1-3-1 15,-3-2-2-15,-4 2-1 0,-3 0-1 16,-4 0 1-16,-2 3 1 0,-4 2 0 15,-3 1-2-15,-2 0 1 0,-2 0-2 0,-4 3 1 16,-2 0 0-16,-2 0-2 0,-2 3 4 16,-1-2-4-16,0 3-14 0,0 0-49 0,2 0-114 15,2 2-132-15,0-1-86 0,3 0-91 16,1 1-164-16,3-2-131 0,3 0 19 15,5 4 82-15,3-1 58 0,4 0 81 0</inkml:trace>
          <inkml:trace contextRef="#ctx0" brushRef="#br0" timeOffset="12045.689">9443-741 223 0,'4'-3'428'0,"-1"-2"38"0,0-3 21 15,0 2-58-15,-2 1-158 0,0-1-127 0,-1-3-100 16,2 2-93-16,-1-2-112 0,1 0-140 15,0-1-99-15,2-1-44 0,2 0 2 16,-1 0 41-16</inkml:trace>
          <inkml:trace contextRef="#ctx0" brushRef="#br0" timeOffset="12393.7089">9596-976 156 0,'0'0'390'16,"0"0"51"-16,0 1 51 0,-3 1-38 16,0 4-110-16,1 1-82 0,-1 2-49 0,-1 1-22 15,0 3-15-15,0 0 5 0,1 1 10 16,0 2-7-16,2 2-13 0,-1-1-20 15,2 2-33-15,2 0-38 0,0 1-30 0,3-1-19 16,-1 0-13-16,1 0-9 0,2-2-1 16,1-2-2-16,2-2-2 0,1-3-6 0,1-4-12 15,3-5-18-15,1-1-17 0,1-4-9 16,0-5-6-16,1 2 0 0,-2-4 9 15,1 0 15-15,-3 1 17 0,-2 0 8 0,-1 1 7 16,-4 2 2-16,1 0 1 0,-2 2 1 16,-4 3-1-16,1 0-2 0,-2 2 1 0,1 4 1 15,-2 2 3-15,0 3 2 0,-2 1 3 16,2 4 2-16,0-2 1 0,0 3 0 15,0 0-2-15,0 0-10 0,3 0-47 0,0-2-50 16,4-1-49-16,1-4-158 0,3-4-192 16,3-4-94-16,1 0-8 0,3-6 19 0,1 0 34 15,2-2 150-15</inkml:trace>
          <inkml:trace contextRef="#ctx0" brushRef="#br0" timeOffset="12826.7337">10271-987 5 0,'3'-3'256'0,"0"0"45"0,-1 0 31 0,1-1-8 16,0 1-6-16,-2 0-16 0,1-1-29 0,-2 2-29 16,0-2-37-16,-2 2-47 0,1-1-45 15,-2 2-31-15,-1-1-15 0,-3 2-6 0,-1 2 3 16,-3 0 4-16,-1 1 0 0,-2 2 3 15,1 1-3-15,1 1-2 0,1 2-10 16,1 1-9-16,2 1-11 0,1 1-10 0,3 0-3 16,3 2-7-16,1 2 5 0,4 3 9 15,3 0 23-15,0 1 27 0,4 4 20 0,1 1 26 16,2 0 27-16,1 1 25 0,0 2-3 15,0-3-11-15,0-1-15 0,-2-1-19 0,-4-3-32 16,-2-2-33-16,-3-4-15 0,-2 0-13 16,-5-4-11-16,-4-1-12 0,-5-3-51 0,-3-4-117 15,-5 0-116-15,-3-4-75 0,1-4-81 16,-3-1-148-16,2-3-140 0,1 0 14 15,3-1 56-15,3 1 43 0,3-1 64 0,3-1 147 16</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7:43.3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7AF163E-63C9-479F-B492-96DBAC45F747}" emma:medium="tactile" emma:mode="ink">
          <msink:context xmlns:msink="http://schemas.microsoft.com/ink/2010/main" type="inkDrawing" rotatedBoundingBox="18288,9940 24650,9593 24654,9676 18292,10023" semanticType="underline" shapeName="Other">
            <msink:sourceLink direction="with" ref="{35947121-8EE2-4B01-8CE3-1A2E79F97C5A}"/>
            <msink:sourceLink direction="with" ref="{1A3983DF-3E71-4EB9-B826-C5068DDBE3E4}"/>
            <msink:sourceLink direction="with" ref="{D5B67C8A-9E00-4999-9506-A511EF408B68}"/>
            <msink:sourceLink direction="with" ref="{6E705968-24B9-45C7-A364-7F65CAFFD7CE}"/>
          </msink:context>
        </emma:interpretation>
      </emma:emma>
    </inkml:annotationXML>
    <inkml:trace contextRef="#ctx0" brushRef="#br0">7 367 167 0,'-9'0'426'0,"5"0"53"16,1-3 31-16,3 2-42 0,3 0-134 16,7-2-124-16,5 1-81 0,10-3-47 0,12 0-24 15,12-1-12-15,15 0-4 0,13-4-3 16,13 2 0-16,15-2 1 0,15-3 1 0,14 1-2 15,18-2 0-15,14-1-2 0,20 0 5 16,13 0-4-16,14 0-4 0,11 0-6 0,10 2-5 16,5 1-2-16,3 2-9 0,0 0-7 15,1 4-4-15,-6 0 5 0,-6 0-5 0,-5 1-2 16,-7 1 0-16,-5 0 0 0,-9 0 1 15,-11 1-1-15,-13-2 3 0,-14-1 0 0,-12 3 0 16,-10-3 3-16,-12 0 0 0,-11-2-2 16,-9 2-3-16,-11-3 0 0,-11 0 11 0,-9 2 31 15,-10-2 50-15,-9-1 66 0,-9 3 69 16,-9-2 58-16,-6 2 40 0,-9 1 5 15,-4-1-22-15,-5 4-52 0,-4-3-60 0,-3 2-54 16,-1 2-50-16,-2 1-36 0,-2 1-27 16,-1 0-15-16,1 1-9 0,-1 1-4 0,0 0-8 15,-1 2-13-15,0 0-44 0,-2-1-105 16,1 0-144-16,-3-1-96 0,-3-2-102 15,-6 0-192-15,-1-1-122 0,-6-2 17 0,-7-1 99 16,-2 0 72-16,-2-4 92 0</inkml:trace>
  </inkml:traceGroup>
</inkml:ink>
</file>

<file path=ppt/ink/ink2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8:04.17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B9CF300-46E3-4131-965F-DB5D07A5767A}" emma:medium="tactile" emma:mode="ink">
          <msink:context xmlns:msink="http://schemas.microsoft.com/ink/2010/main" type="inkDrawing" rotatedBoundingBox="12066,12408 19609,12048 19615,12190 12073,12551" shapeName="Other"/>
        </emma:interpretation>
      </emma:emma>
    </inkml:annotationXML>
    <inkml:trace contextRef="#ctx0" brushRef="#br0">-2 418 170 0,'-1'2'283'15,"1"-1"24"-15,0-1-17 0,0 0-30 0,0 0-41 16,1 0-42-16,0-1-37 0,-1-1-29 15,3 1-23-15,-2 0-18 0,2-1-15 0,1-1-9 16,0-1-12-16,2 2-5 0,1-2-2 16,0 2 0-16,0-1-1 0,-1 0 0 15,3 3-3-15,-1-3-2 0,2 2-7 0,-2-2-5 16,1 2-2-16,0-1-4 0,0 2 0 15,0 0 0-15,-1-2-1 0,3 1-1 0,-2 1 0 16,1-3 0-16,2 2-1 0,1 0-1 16,1-1 1-16,2 0 0 0,3 1 0 15,3-2 1-15,3 0 3 0,1 0 2 0,5-2 1 16,0 0 2-16,4 2-1 0,2-3 0 0,0 3-1 15,0-2-3-15,0 1-4 0,0 0 0 16,-1 0 0-16,0 0 1 0,-3 1-1 16,0 0 0-16,-2 0 1 0,1-1 1 0,-2 0-1 15,-1 1-2-15,0-1 1 0,-2 0 1 16,2 1 1-16,-1-1-1 0,-1-2-1 0,1 3 2 15,-2-1-1-15,0 1-3 0,0 0 0 16,-1 0 2-16,0-1 0 0,-1 2 0 16,0 0-1-16,1 0 3 0,-2 1 0 0,0 0-1 15,2 0 1-15,-1 1-2 0,0-1 0 16,0 1 1-16,0 0-2 0,0 0 1 0,-1-2 0 15,2 2 1-15,-2-1 3 0,2 1 0 16,0-1 0-16,0 0 0 0,1-1 1 16,0 1-1-16,0 0-2 0,0-2 0 0,0 2 1 15,0 0-3-15,0 1-1 0,-1-1 1 16,0 1-1-16,0-2 0 0,-2 1 0 0,0 1 0 15,1 0 2-15,-1-1-1 0,2 1 1 16,1-2-1-16,0 0 3 0,2 1-1 16,-1-2-1-16,1 1 0 0,-1 0 0 0,2-2 0 15,0-2-2-15,1 3 0 0,0-1 1 16,2 1 0-16,-2 0 0 0,1 0 0 0,-2 1 0 15,-1-2 1-15,-1 3 0 0,-1 0 0 16,-2-1 1-16,-2 2-1 0,0 0 0 16,0 0-1-16,0 0 0 0,0-1 1 0,2 0 1 15,-1 1-1-15,1-1 0 0,0 1 1 16,1-3 1-16,0 2-1 0,2-1 0 0,1-1-3 15,-1 2 2-15,4-1-1 0,-1-2 0 16,1 1 1-16,2 0 0 0,2 3 2 16,-1-4-2-16,1 1 2 0,-1 0-1 0,0 0 0 15,1 0-2-15,-2 1 4 0,-2-2-3 16,0 3-2-16,-3-2 1 0,0 2 2 0,-2 0 0 15,0 0-3-15,-1 1 1 0,-2-2 2 16,2 1 0-16,-1 1-1 0,-1-1 2 16,2 1 1-16,-2-3 1 0,2 2-2 0,1 0 5 15,0 0 0-15,2-2-4 0,-1 2 2 16,3-3 2-16,1 2 2 0,0-1-4 0,2 0 2 15,2 3 4-15,-1-2-2 0,0 1-1 16,1-2-2-16,-1 2-2 0,0 1-1 16,-1-1-2-16,-2 1-2 0,-1 0 0 0,-1 0 0 15,-2 0 1-15,1 0 0 0,-2 0-2 16,0 0 1-16,0 0 0 0,-1 0 0 0,1 0 0 15,0-2-1-15,2 2 4 0,-1 0-3 16,1 0 0-16,1-3 0 0,1 0-1 16,2 2 0-16,-1 0 0 0,5-1 1 0,-2-1 0 15,3 0 1-15,-1 1-1 0,1 1 0 16,2-2-1-16,-1 2-1 0,1-1 2 0,-2 0 2 15,0 1-2-15,-1 1 3 0,0-1 0 16,-2 1 0-16,-1 0-2 0,-3 0-1 16,-1 1 1-16,-3-1-1 0,-1 0 3 0,-2 0-3 15,-1 0 1-15,0 1 1 0,0-1 1 16,0 0 0-16,0 2-1 0,3-2 2 0,1 1 0 15,2 0-2-15,2-1 1 0,2 1 1 16,3-1 1-16,1 0-3 0,3 0 3 16,-1 0-2-16,2 0-1 0,0 0-2 0,0 0-2 15,0 0 3-15,-3 0 0 0,0-1 2 16,-1 1 0-16,-3-1-1 0,-2 0 1 0,-3 1-2 15,-1-2 1-15,-2 1 2 0,-3-2 2 0,1 2 0 16,-2-1-1-16,0 1 0 0,-1-2 1 16,1 2-5-16,-2-1 0 0,3 2-3 15,0-4 0-15,2 4 4 0,-1-2-1 0,3 1 1 16,2-2 2-16,0 3 3 0,4 0 0 15,1-2 0-15,3 0-2 0,1 2 1 0,0-2-2 16,0 2 0-16,-1 0-2 0,-2 0-3 16,-1 0-2-16,-2 0-1 0,-2 0 4 15,-2 0 0-15,1-1-1 0,-4 1 1 0,1-1 1 16,-2-1 1-16,1 2-2 0,-2-1 0 15,-2 0-2-15,1 0 1 0,0-2 0 0,-1 3-1 16,1-1 0-16,0 0 2 0,2-1 2 16,2 2 1-16,-1-1-1 0,3 1-1 15,0 0 0-15,2 0-1 0,-2 0 0 0,2 1-2 16,-1-1-2-16,-2 2 1 0,-1-2 1 15,-2 0 1-15,-2 0 0 0,-2 0 1 0,-2 0 1 16,-2 0 2-16,-3-2 0 0,-1 2-1 16,-1 0-1-16,-3-1 0 0,1 0-2 15,0 1 2-15,0-1-1 0,1 1-1 0,-3-1 1 16,3-1 0-16,-1 2 0 0,0-1-2 15,0 0 0-15,1 0 2 0,-2 1 1 0,1-2-2 16,1 1 1-16,0 1 1 0,0-1 0 16,1 1 0-16,0-1-3 0,-1 0 2 15,-1 1 0-15,1-2-1 0,-2 1 1 0,-2 1 0 16,-1 0-2-16,-1 0 1 0,0 0-1 15,-3 0 0-15,-2 0-5 0,0 1-7 0,-3 1-21 16,0-2-53-16,-2 1-104 0,-1 0-159 16,0-1-91-16,-1-1-40 0,1 0-4 15,1-3 38-15</inkml:trace>
  </inkml:traceGroup>
</inkml:ink>
</file>

<file path=ppt/ink/ink2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39:18.53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77 10 48 0,'2'0'320'0,"-1"0"36"0,-1-1 21 0,2 1-29 15,-1 0-114-15,-1 0-74 0,0 0-42 16,1-1-21-16,1 1-7 0,-2 0-3 0,1-2 0 16,-1 2-1-16,1 0-3 0,-1 0-8 15,2-1-5-15,-2 0-4 0,0 1-10 16,0-1-7-16,0 1-7 0,0 0-5 0,0 0-6 15,0 0-8-15,0 0-3 0,0 0-5 16,-2 0-1-16,2 0 0 0,-1 1 1 0,0-1 3 16,1 0 2-16,-3 0 1 0,2 1 2 15,-1 0 1-15,-1-1 2 0,3 2 1 16,-1-1-4-16,1-1-3 0,-3 1-4 0,2-1-7 15,0 1-5-15,-2 1-5 0,0 0-3 16,2 2 0-16,-5-1 1 0,1 5 1 16,-1 2 0-16,-1 2 0 0,0 0 1 0,-1 1 0 15,3 3 1-15,-2-3 0 0,3 3 2 16,0-1-1-16,1 2-1 0,1-4 2 0,2 1-1 15,2 1 3-15,1-4 1 0,1 1 1 16,3-2 2-16,-1-1 0 0,5 0 2 0,0-2 3 16,3-1-4-16,3 0 3 0,1-2 0 15,1-4-1-15,1 0-4 0,4-3-1 16,-2-1 0-16,0-2-4 0,-2 0-2 0,1-3 0 15,-2-2 1-15,-2-1-1 0,-3 2 0 16,-2 0 4-16,-2-3-1 0,-3 3 2 0,-2 0 2 16,-2 0-2-16,0 2 0 0,-3-2-1 15,-3 1-2-15,0 0-3 0,0-1 0 16,-2 0 1-16,-2 1 0 0,0-1 0 0,0 0 0 15,-1 1 2-15,1 1-2 0,-3-1 1 16,2 2-3-16,-2-3 1 0,2 4-1 0,-1 0 2 16,0 0-3-16,1 1 0 0,0 3-1 15,-2-1-1-15,1 3 0 0,-2 1-2 16,-2 2 0-16,1 3 1 0,-3 3-1 0,-2 0 4 15,1 5 0-15,-2 2 1 0,1 1 0 16,2 1 2-16,0-1-1 0,3-1-1 0,2 0 1 16,2 0 1-16,2-4 0 0,2-1 2 15,3 0 0-15,-1-1 1 0,4-3 0 16,1 1 0-16,2-3 0 0,3-1 0 0,2-1 2 15,5-1-1-15,4-2 2 0,3-2-2 16,3-2 0-16,3-2-2 0,0-4-1 0,0 3 0 16,-1-3 1-16,0-1 1 0,-4 1-1 15,-2-3 1-15,-5 3-1 0,-2-2 0 16,-3 1 1-16,-3 1-4 0,-2-2 1 0,-4 4-1 15,-2-1-1-15,-2 0 1 0,-4 2-2 16,-2-1 3-16,-3 2-2 0,-2 0 2 0,-2 1 0 16,-3 2-3-16,-1-1 2 0,-1 1-2 15,-1 0-1-15,-1 3-2 0,1 0-3 16,2 3-10-16,-2 0-9 0,4 1-11 0,-1 3-8 15,1 2-7-15,2 0-9 0,1 1-15 16,3 3-38-16,3-2-70 0,1 3-163 0,4-2-101 16,3 1-48-16,3-2-4 0,3-4 32 15,1 1 72-15</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1.08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AB740C2-465E-4849-B4BB-24BC798AF8E2}" emma:medium="tactile" emma:mode="ink">
          <msink:context xmlns:msink="http://schemas.microsoft.com/ink/2010/main" type="inkDrawing" rotatedBoundingBox="16870,3910 17095,4056 17081,4076 16857,3931" semanticType="strikethrough" shapeName="Other">
            <msink:destinationLink direction="with" ref="{31ACFEBD-A369-4BA3-A134-8D77AF803BAD}"/>
          </msink:context>
        </emma:interpretation>
      </emma:emma>
    </inkml:annotationXML>
    <inkml:trace contextRef="#ctx0" brushRef="#br0">9618-4554 327 0,'1'1'442'15,"2"-1"30"-15,-2 0 17 0,1 2-98 16,-1 0-162-16,2 2-107 0,1 0-56 15,3 2-33-15,0 2-14 0,4 1-10 16,2 1-4-16,2 2-10 0,5 1-34 0,-1 0-88 16,0-2-158-16,2 0-105 0,-1 0-55 15,1-2-22-15,0-4 17 16,1-1 79-16</inkml:trace>
  </inkml:traceGroup>
</inkml:ink>
</file>

<file path=ppt/ink/ink2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0:04.3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554 175 200 0,'2'-8'227'0,"-2"-1"6"0,1 0-64 0,0 0-55 16,-1 1-31-16,0 2-17 0,0-4-13 15,0 4 1-15,2-4-1 0,-2 0-8 0,1 1-5 16,-1-1 1-16,1 0 4 0,1 0-5 16,-2 1-7-16,1 0-5 0,-1 2-4 0,0 1-5 15,0 0-6-15,0 2 7 0,-1 0 8 16,1 2 10-16,-3-1 8 0,0 2 6 15,1 1 9-15,-1 0-5 0,-1 0-6 0,-2 0-6 16,-1 1-5-16,-1-1-6 0,0 0-8 16,-2 0-8-16,-1 0-6 0,0 0-4 0,-1 0-3 15,-2 0-1-15,-1 0 0 0,-2 1-2 16,0 1-2-16,-3-2 2 0,2 3 1 15,-1 0-2-15,-1 1 0 0,0-2 1 0,0 2 1 16,-1 0 0-16,0 1 0 0,2 1-1 16,0 1-1-16,0-1-1 0,1 1 1 0,0 3-3 15,1 2 0-15,2 0 3 0,2 2 0 0,-1-1 1 16,1 4 0-16,2 2 3 0,2 0-2 15,1 4 0-15,-1 1-1 0,2 1 1 16,3-1-1-16,2 2 0 0,2-1 2 0,2-2 2 16,2 1 3-16,2-2 0 0,4-2 1 15,1 0 0-15,4-1 2 0,0-3-2 0,4-2-2 16,2-2-3-16,2-2 1 0,2-3-1 15,1 0-1-15,1-4 2 0,1-3 0 16,2 0 0-16,0-4 0 0,2-4-1 0,-2 1-2 16,1-3 3-16,-1-2-3 0,-3 2 4 15,-2-2-3-15,0 1 1 0,-5 0-2 0,0 0-2 16,-2-1 2-16,-3 1-2 0,-3 1 0 15,-2 0 0-15,-1-1 2 0,-2 1 0 16,-1 0-1-16,-4-1 0 0,1 2 1 0,0-1 1 16,-3-1 0-16,0 1 0 0,0-3 1 15,-1 3 1-15,-1-1 0 0,-1 0-2 0,1 0 1 16,0-2 1-16,-2 1 0 0,-1-1 1 15,-1 3 1-15,-2-2 1 0,0 2-1 16,-2 0-2-16,-1 1-2 0,0 0-3 0,-1 1 1 16,-2 2-1-16,0 0 0 0,-1 2-1 15,0 0 1-15,-2 2 0 0,2-2-3 0,-1 4 2 16,-1 4 0-16,-1-1-1 0,2 4 1 15,-3 0 4-15,-1 4-3 0,3 0-1 16,-3 4 1-16,2 0-1 0,2 3-2 0,1 1-4 16,1 1 3-16,2 2 1 0,-1 0 0 15,4 2 2-15,2 0 0 0,0 3 1 0,3-2 0 16,4 1-1-16,0-1 1 0,4-2-1 15,1 3 3-15,2-4 1 0,3-1 2 16,2-1 0-16,1-1 2 0,0-3 0 0,4-1-1 16,-1-1 0-16,5-2 0 0,0-3 1 15,2 0-2-15,2-5 1 0,1-1 1 0,3-3 0 16,2-3-2-16,1 0 1 0,1-6-1 15,3-1-1-15,0-4-3 0,2-1 0 0,-2-5 0 16,0-1-2-16,-1-3-1 0,-3-2 1 16,-4 1 1-16,-5-2 0 0,-4 2-2 0,-5 0 1 15,-4 2 0-15,-5 1 0 0,-4 0 2 16,-3 1 0-16,-5 2 0 0,-3 0 3 15,-2 2 1-15,-5 1-2 0,-2 0 0 0,0 0-1 16,-3 4 1-16,0-1-3 0,0 3 1 16,0 2 1-16,0-1-2 0,0 2 0 0,2 0 0 15,1 3 2-15,1 1-1 0,2 2-1 16,1 2 1-16,-2 4-1 0,1 1-1 15,-2 4 0-15,0 5 0 0,-1 4 0 0,-2 2 0 16,0 4-1-16,1 5 1 0,-2 1-2 16,1 2-1-16,1 4 1 0,2 1 0 0,3-3 3 15,1 1-4-15,3-2 0 0,4-3 3 16,1-4-1-16,4 0 2 0,3-5-1 15,2 0 2-15,4-5 5 0,1-1 1 0,3-2-1 16,4-2 0-16,3-5 0 0,4 0-1 16,1-2-1-16,3-2-1 0,3-3 3 0,0-3 0 15,1 0 0-15,1-5 2 0,0 0-1 16,0-2-2-16,0-6-2 0,-2 0 2 0,-1 0-4 15,-4-4-3-15,-2 1 2 0,-4 0 0 16,-5-1-1-16,-2 1-1 0,-6-3 2 16,-2 2 0-16,-3 1 0 0,-3-1 1 0,-2 0 2 15,-2 0-1-15,-1-1 0 0,-2 2 1 16,-1 0 0-16,-1 0 1 0,1 2-2 0,-2 1 3 15,-1 1-2-15,2 2 3 0,0 2 2 16,-1 2 5-16,1 2 1 0,1 1 0 0,1 1 2 16,-2 1-3-16,-1 4-4 0,1 1-3 15,-4 4-1-15,-4 4-2 0,1 2-3 0,-4 5-1 16,1 3-1-16,0 1-6 0,1 4-2 15,3-1 3-15,2 2 0 0,3 0 3 16,2-1 1-16,3-1 5 0,1 1 0 0,4-1 1 16,2-3 1-16,2 0-3 0,2-1 1 15,1-3 1-15,3-3 0 0,1 0 1 0,3-4 0 16,3 1 1-16,3-4 1 0,3-4 0 15,2-2-1-15,4-2-2 0,3-6-3 16,2-2 1-16,2-4-1 0,1-1-1 0,2-5-2 16,0-3 0-16,-2-2 3 0,-2-1-1 15,-2-2 1-15,-5 0 0 0,-3 1 1 0,-6-3 2 16,-4 5-1-16,-5 1-1 0,-4 1 0 15,-4 1 1-15,-3 0 0 0,-3 1-1 0,-2 0 1 16,-2 1 2-16,-1 2-2 0,-2-1 0 16,1 1 0-16,-1 1-1 0,-1 4-1 0,0-3 0 15,-1 4 1-15,3 1 1 0,-1 1 0 16,0 1 2-16,2 2-4 0,1 0 0 15,-2 2 0-15,2 0-4 0,-1 0 3 0,0 1-1 16,-1 1 2-16,-2 0-1 0,0 2 1 16,-2 0-1-16,0 2 1 0,-4 0-1 0,-1 3 1 15,-3 2 0-15,0 3 0 0,-2 0 0 16,-2 3-1-16,0 2 1 0,-1 2 0 15,0 1 0-15,-1 1 0 0,3 2-1 0,-1 0-1 16,1-1-2-16,2 0-1 0,3 0 0 16,-1 1 0-16,2-1 2 0,4-2-3 0,2 2 4 15,1 1-1-15,2 0 1 0,4 1 0 16,-1-1-2-16,2 4 4 0,1 1-2 15,0 1-1-15,3 1 3 0,0 2 1 0,3 1 2 16,1 0-3-16,1 0 1 0,2-1 1 16,1-1-1-16,3-1-3 0,0-1 0 0,1-4 2 15,1-1-1-15,2-1 0 0,0-3 1 16,0-1 1-16,3-3 0 0,0 0 3 15,1-6 2-15,0 1-2 0,3-4-2 0,0 2 1 16,4-6 2-16,0 0-3 0,4-2-2 16,-1-2 2-16,2 0-2 0,4-3 4 0,-3-1-4 15,4-2 1-15,0 0 1 0,-1-3-1 16,2 1 2-16,-2-2-2 0,-1 0 1 15,-1 0-1-15,-3 1-1 0,0-1 0 0,-3-1 0 16,-1 2-1-16,-1-4-2 0,-3 2 0 16,-2-1 2-16,-3-1 0 0,-2-1-1 0,-2-1 2 15,-2-1 1-15,0-1 1 0,-3 0-1 16,0-2-1-16,-1-1 1 0,0 1-1 15,-2 1-1-15,1-1 1 0,0 1 0 0,0 1 0 16,-2 3 1-16,3-2 0 0,-2 4 1 16,0 0-2-16,1 3-2 0,-1 3 2 0,-1-1 4 15,0 3-2-15,-1 0 1 0,-1 3-1 16,1-1 1-16,0 1 1 0,-4 1-5 15,1 0-2-15,-3 0 0 0,1 1 3 0,-3-1-1 16,0-1-3-16,-4 0 4 0,1 0 2 16,0 0 1-16,-4 0-3 0,1-2 2 0,0 1 1 15,0 0-3-15,0-1 0 0,1 0-2 0,0 0 1 16,1 2 2-16,-1-1 1 0,0 1 1 15,0 1-1-15,-1 2 1 0,-1 1 1 16,-1 1-2-16,-1 0-2 0,0 2-1 0,1 2 1 16,-1 1-1-16,-2 0-2 0,3 1 0 15,-3 0 2-15,2 2-2 0,1 0 1 0,1-2 0 16,0 1 0-16,1 0 1 0,0 1-1 15,1-1 0-15,-1 2 2 0,2-2-1 16,0 3 1-16,0 0-2 0,1 0 2 0,1 2-2 16,-1-1-2-16,1 3 1 0,0 1-2 15,-2 3 1-15,2 4-1 0,2 1 1 0,-2 3 3 16,1 3 0-16,0 3 0 0,3 6 1 15,2-1-1-15,2 4 0 0,2-2 3 16,2 1-3-16,5-1 0 0,1-3 0 0,4-1 1 16,1-4 2-16,4-2-1 0,5-5 2 15,1-1 0-15,3-3 0 0,5-5 0 0,4-2 1 16,4-3 0-16,3-6 0 0,3-2 1 15,4-4 0-15,3-2-1 0,0-6-2 16,1-2-2-16,-1-1-2 0,0-3 0 0,-6 0-4 16,-4 0 3-16,-3 1 0 0,-5 1 1 15,-6-2 0-15,-4 4 3 0,-3-2 0 0,-7 1 0 16,-2-3 3-16,-4 1-1 0,-4 1-2 15,-2-2-2-15,-2-4 2 0,-3 3-1 16,-3-3-1-16,0-1 1 0,-2 0-1 0,0-3 0 16,0 0-3-16,-1 0 3 0,0 0 0 15,1-1 0-15,-1 0 1 0,2 1 1 0,0 0 1 16,-1 2-1-16,3 2 1 0,-1 1 1 15,0 2-2-15,0 1 0 0,1 1 0 16,0 2 2-16,0 2-2 0,-1 2-1 0,0 1 3 16,0 1 0-16,-1 3-2 0,0 0 0 15,-2-2-1-15,-1 6-1 0,-1-3 1 0,-2 3-1 16,-1-1-1-16,-1-1-1 0,-1 2 4 15,0-1 2-15,1 0 0 0,-2-1 1 0,2 0 2 16,-2 0-2-16,0-1-1 0,-1 1-2 16,-2 1-1-16,-1-2 2 0,-1 0-2 0,1 2-1 15,-2 0-3-15,2 0 2 0,2-2-1 16,-1 3-2-16,2 0 1 0,-1 0 2 15,3 3 2-15,0-1 0 0,-2 3 0 0,0 1-1 16,1 3-1-16,0 0-1 0,0 3 0 16,0 2-2-16,0 1 0 0,2 3 1 0,-1 2-1 15,2-1 1-15,0 7 1 0,3-1 1 16,-1 5-1-16,4 1 1 0,0 2 0 15,2 2 2-15,3 1-1 0,3 0 1 0,1-1 1 16,4-1 1-16,3-3-1 0,0-2-1 16,4-3 2-16,3-2 0 0,1-5 0 0,4 0 0 15,2-2 1-15,3-5 1 0,2-2 0 16,5-4 0-16,2-3 0 0,2-2 1 15,5-5 2-15,2-2-2 0,3-4 0 0,3-4 1 16,2-4-4-16,0-5-3 0,1-5 0 16,-3-3-3-16,-1-3 1 0,-5-1-1 0,-7 0 2 15,-6 0 2-15,-7 4 0 0,-7 0 1 16,-6 6 1-16,-8-1 1 0,-5 3-1 15,-7 1 2-15,-4 2 1 0,-6-2 0 0,-4 3 0 16,-4 2 1-16,-2-2 5 0,-1 3 3 16,2 3 3-16,-2-3-1 0,1 4 2 0,0 0-2 15,0 2-6-15,0-1-3 0,0 5-5 16,-2 4-2-16,1 2-4 0,-1 5-2 15,-1 5-5-15,-2 4-15 0,0 6-15 0,-1 4-28 16,0 7-40-16,0 5-54 0,0 3-91 16,1 5-117-16,3 4-51 0,1-1-10 0,4 1 25 15,1-4 44-15</inkml:trace>
</inkml:ink>
</file>

<file path=ppt/ink/ink2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0:30.1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179 59 47 0,'-4'-5'87'0,"1"0"-35"15,-1 0-21-15,1 2-13 0,0-1-3 16,2-2 3-16,-2 4 8 0,0-2 16 15,1 3 21-15,-1-2 27 0,1 2 15 0,0-1 4 16,-1 1-3-16,0-2-14 0,0 0-21 16,1 1-26-16,-2 0-19 0,1-1-10 0,-3 2-7 15,2 0-5-15,-3-1-4 0,-1 1-22 16,-4 1-61-16,-5 0-79 0,-3 1-42 15,-5 1-23-15,-3-1-11 0</inkml:trace>
</inkml:ink>
</file>

<file path=ppt/ink/ink2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0:32.36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274 139 264 0,'1'-7'305'0,"-1"0"19"0,2-3-21 16,-1 1-100-16,2 0-61 0,-2-1-44 16,2 3-25-16,0-1-17 0,-1 0-18 0,1 4-14 15,0-2-6-15,0 3-4 0,-2 0-2 16,3 0-2-16,0 0-1 0,2 1-2 0,1 0 0 15,0 0 0-15,2 2 1 0,2-1-1 16,3 1 1-16,2 0 3 0,2 1 0 0,4-1 1 16,2 0 1-16,2 0 0 0,4 0 2 15,4 0-3-15,4 0-1 0,3-1-4 16,3 0-1-16,4-1-2 0,3 0-3 0,4-2 0 15,1 1 3-15,1 0-1 0,-1-1-2 16,-2 1 1-16,-3 0 0 0,-2 0 1 0,-4 1-2 16,-2 0 1-16,-3 2 2 0,-3-2-1 15,-3 1 0-15,-1 1 0 0,-1-1 0 16,0 1 0-16,-3 0-1 0,-1 0 0 0,0 0 0 15,-2 1-1-15,-1-1 1 0,-2 1-2 16,1-1 0-16,-1 0 1 0,-1 0 0 0,0 0 0 16,-1 2-1-16,-1-2 0 0,1 0 0 15,-1 0-1-15,0 0 0 0,0 0 0 16,0 0 1-16,-1 0 0 0,0 0 0 0,0 0 0 15,-1 3 0-15,0-2 0 0,0 1 1 16,-1-1-1-16,-1 2-1 0,-1-3 3 0,0 3-1 16,-1 0 1-16,0-2-2 0,0 2 1 15,-2-3 1-15,0 2-2 0,1-2-1 16,-1 1 1-16,0-1 0 0,-1 1 1 0,0 1 0 15,0-2-1-15,-1 1 0 0,0-1-1 16,-1 1 0-16,2 0 0 0,0-1 0 0,0 3 0 16,2-2 1-16,0 0 1 0,1 0 1 15,0 2-2-15,0-2 0 0,1 2 1 16,-1-1 0-16,-1-1-1 0,1 2 0 0,-2-2 0 15,1 1-1-15,-1-2 1 0,-1 3 1 16,2-3-1-16,-2 1 0 0,1-1 0 0,-1 2-1 16,0-1 1-16,1-1-1 0,1 1 1 15,0 1 1-15,1-2 1 0,-1 0 0 16,2 0-2-16,-3 4 0 0,2-4 2 0,0 3-1 15,-1-2 1-15,0 1-3 0,-1-2 1 16,-1 3 0-16,0-2-2 0,1 2 2 0,-1-2 0 16,2 2 0-16,-2-2-1 0,0 0 0 15,1 2 1-15,-1-2 0 0,0-1 0 16,2 1-1-16,-2-1 0 0,1 0 2 0,-2 0 0 15,-1-1-1-15,-2 1 0 0,-1-1 2 0,-1 1 0 16,-1 0 0-16,-1 0 1 0,-2 0-3 16,1 0 0-16,-1 0 0 0,0-2 0 15,-1 1 0-15,-1 1-4 0,0-1 1 0,-1 1 2 16,0-1-2-16,-1 0 2 0,-3 1-1 15,2 0 2-15,-1 0-2 0,-1 0 1 0,1 0 1 16,1 0-2-16,-2 0 1 0,2 0 0 16,1 0 1-16,-1 0-1 0,0 0 1 15,1 0 0-15,-1 0 0 0,0 0-1 0,0 0 2 16,-2 0-2-16,1 1-1 0,-1 0 0 15,-2-1 2-15,-2 1 0 0,-2-1 0 0,-3 3-1 16,-2-2-4-16,-2 0-4 0,-3 3-9 16,-3-3-4-16,-2 2-4 0,-5-2 0 15,-2 0-1-15,-5 0 5 0,-2 2 2 0,-6-2 3 16,-2 1 3-16,-5-2 0 0,-2 0 1 15,-2 0 2-15,0-2 3 0,-2 1 2 0,-2-2 2 16,0 2 4-16,0-3 2 0,0 2-1 16,0-3-1-16,1 1 1 0,-1 2 0 15,-3-2-2-15,0 3-3 0,-1-2 2 0,-2 3-1 16,-1 0-1-16,2 0 0 0,-1 3-1 15,5-2 1-15,2 3 0 0,4-2 0 0,3 2 2 16,4 0 0-16,5-2 1 0,1 3 1 0,3-1 0 16,2-1 0-16,2 1 0 0,3 0 0 15,-1 0 1-15,4 0 0 0,2-2-2 16,0 0 1-16,3 1-2 0,1 0 0 0,0-2 0 15,2 2 1-15,2-3 0 0,1 0-2 16,2 2 2-16,0-2 1 0,3 0 3 0,3-2 2 16,2 2 3-16,2 0 3 0,4-2 2 15,-1 1 0-15,4 1-2 0,4-1-5 16,2-2-3-16,4 2-2 0,3-1-4 0,4 2-1 15,4-3 1-15,3 2 2 0,3-2-2 16,4 0 2-16,5-1 4 0,2 2-1 0,4 1-1 16,2-2 1-16,5 3 1 0,1-2-3 15,4 1-3-15,4 1 0 0,4 0 1 16,4 0-1-16,3 0 2 0,4 0 1 0,1 0 1 15,1 3-3-15,2-3 2 0,1 2-1 16,0-1 1-16,0 2 0 0,1-1 0 16,0 0 3-16,1 1-1 0,-1 0 0 0,1-1-2 15,-2 0-1-15,-3-2 1 0,-1 3 0 16,-4-3 0-16,-5 1 0 0,-3-1-1 0,-6 0 1 15,-4-1 0-15,-5 0 0 0,-2-1 1 16,-4 0 0-16,-4 0-1 0,-4-1 1 0,-4 0 0 16,-1 1-1-16,-4 0 0 0,-2 0-2 15,-2 1 2-15,-1-2 0 0,-2 3 1 16,-1 0 0-16,-1-2 2 0,-2 2 1 0,-2 0-1 15,0 0-2-15,-2 0 0 0,-1 0-1 16,1 0 0-16,-2 0 1 0,-2 0-1 0,1 0 1 16,-2 2-1-16,0-2-2 0,-2 0 2 15,2 0-2-15,-3 0 0 0,1 0 2 16,-1 0 0-16,0 0 1 0,0 0-1 0,-1 0 0 15,-1 0 0-15,-2 0-1 0,0 0 1 16,-1 0 1-16,-5 2 1 0,-1-2 4 0,-1 1-2 16,-5-1 1-16,-1 1-2 0,-2-1 1 15,-2 0-3-15,-2 0-2 0,-2 0 1 0,-4 0 0 16,-4 0-5-16,-5 0-4 0,-5 0-4 15,-7 0-3-15,-5 2-8 0,-7-2-3 0,-5 0-3 16,-2 0 0-16,-1 0 1 0,-4 0 1 16,1-2 2-16,-2 1 7 0,-2-2 5 15,0 1 5-15,-4 0 4 0,0-1 2 0,-3 1 3 16,-3 0-2-16,-6 1 0 0,1 0-1 15,-2 1 0-15,1 1 0 0,1-1 2 0,2 3 1 16,3-2 0-16,3 0 4 0,4 2 1 16,5-1 0-16,4 0 2 0,6 1-4 15,5 0 1-15,4 1-3 0,8-1 0 0,3 1 1 16,8-1-1-16,5-1 0 0,5 0 0 15,8 0-1-15,2-1-1 0,5 2 2 0,5-3 0 16,1 0 0-16,5 2-1 0,0-2 2 16,5 1-1-16,1-1-1 0,4 3-1 15,3-3 1-15,4 0 1 0,3 0 0 0,6 0 0 16,0 0 1-16,4 0-3 0,4-3 0 15,1 2 0-15,4-1 0 0,5 2 1 0,4-3 2 16,3 0 5-16,8-1 0 0,4 2-2 16,10 0 1-16,6-4 1 0,6 2-3 15,8 1 0-15,4 0-2 0,3-3 1 0,-1 3-2 16,-2 0-1-16,-3-1 1 0,-2 1-1 15,-6 0 0-15,-7 2 0 0,-7-1 0 0,-4 0 1 16,-7 1-1-16,-4 0-1 0,-7-2 0 16,-4 2 1-16,-4-1 0 0,-7 0 1 15,-4 0 1-15,-3 0-1 0,-7-2 2 0,-1 2 0 16,-5 1 1-16,-2-2-1 0,-3 2-1 15,0 0 3-15,-2-1-2 0,-4 2-1 0,1 0-2 16,0 0-1-16,-2 0 0 0,1 0 0 16,-1 2-2-16,-1 0 2 0,-1 1-8 15,-1 2-8-15,-1 0-23 0,-2 1-51 0,-1 1-122 16,0-3-67-16,-4 3-27 0,0-2-8 15,-3-3 10-15</inkml:trace>
</inkml:ink>
</file>

<file path=ppt/ink/ink2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1:06.5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260 324 182 0,'0'0'203'0,"1"-1"-9"0,0 1-19 16,1-1-28-16,-1-1-36 0,2-1-27 15,0 2-19-15,-1-2-9 0,1 0-1 16,-2-1 3-16,2 2 5 0,-3 0 5 0,2 0 2 16,-2-1-5-16,-2 0-8 0,2 1-10 15,-3-1-9-15,2 1-11 0,-2-1-7 0,-1 1-3 16,-3-1-2-16,-1 2 0 0,0 0 0 15,-3-2 4-15,0 2 0 0,-3 0-3 16,0 1-1-16,-1 0-3 0,0 0 4 0,0 1-2 16,0 0-2-16,0 2 1 0,1-2 0 15,-1 2 0-15,2-1-6 0,1 3-3 0,0 0-1 16,1 4-3-16,1-1 0 0,0 5 0 15,4 2 0-15,-3 1 0 0,5 3 0 16,0 2 0-16,3 3 0 0,1 0 0 0,2 1 0 16,4-2 0-16,1 1 0 0,5-2 3 15,3 0 7-15,3-4 5 0,6-3 9 0,2-3 5 16,5-2 2-16,5-3 3 0,4-5-7 15,5-3-7-15,5-4-7 0,2-2-6 0,4-7-2 16,1-1-4-16,1-5-1 0,-3-2 1 16,-6-4 1-16,-2 1 1 0,-7-3-1 0,-6 1 0 15,-8-1 1-15,-5 2 1 0,-7 1-1 16,-6 0 1-16,-5 3-2 0,-6-1 5 15,-4 5 5-15,-5-2 1 0,-2 6 2 0,-4-1 1 16,-1 3 3-16,-2-1-4 0,1 3-2 16,-4 0-2-16,2 4 0 0,2 2-1 0,-2 0-2 15,1 3-2-15,-1 4-3 0,1 3-1 16,-1 3-2-16,2 5 1 0,-2 6 0 15,0 4-1-15,0 5 1 0,1 2-1 0,3 4 0 16,2 3 0-16,0 2 0 0,4 0 1 16,4 0 0-16,4-3-3 0,4-1 2 0,4-5 5 15,7-1-1-15,5-5 3 0,8-5 5 16,7-4 7-16,8-7 0 0,8-5-2 15,8-4 2-15,4-6-3 0,3-5-4 0,1-5-1 16,-1-6-3-16,-3 0-1 0,-7-5-1 16,-4 0-1-16,-6-3 0 0,-8-2-2 0,-7-1-2 15,-6-2-1-15,-7 0 0 0,-6-1-2 16,-5 4 0-16,-7 3 1 0,-5 0 2 15,-4 3-2-15,-5 6 1 0,-4 2 1 0,-4 2 3 16,-2 3-3-16,-3 5 0 0,-4 3 1 16,-1 1-2-16,1 4 0 0,-2 4-1 0,1 1 1 15,0 3-3-15,2 5 2 0,-1 3 1 16,4 3-2-16,-1 4 1 0,3 5 1 15,2 5-1-15,3 1 0 0,5 5-1 0,4 0 1 16,4 3 0-16,5-1 0 0,8-2 2 16,3-2-1-16,8-3 3 0,3-5 0 0,6-3-2 15,7-5 4-15,4-3-4 0,6-8 2 16,3-3 0-16,4-6 0 0,0-5 2 15,2-4 2-15,-2-4-2 0,-2-4 0 0,-6-3-1 16,-3-3-1-16,-6-3-4 0,-7-5-4 16,-7-2-2-16,-6-3-2 0,-3 0-1 0,-8 0-3 15,-3 0 5-15,-5 3 1 0,-3 3 2 16,-4 4 3-16,-2 2 3 0,-3 3 1 15,-3 7-1-15,0 1 3 0,-1 6-1 0,-1 2-2 16,-2 4 0-16,0 6-1 0,0 1 0 16,2 6 0-16,2 0-2 0,1 7 2 0,4 3 0 15,2 1 1-15,4 5-1 0,3 3 1 16,4 0-1-16,3 1 2 0,4-2 0 15,6-1-1-15,2 1 0 0,6-4-1 0,5-2 0 16,7-4 1-16,4-3 1 0,7-6 2 16,7-5 0-16,5-4 3 0,6-6 2 0,4-3-2 15,4-7 4-15,4-3 0 0,2-8-2 16,1-3-4-16,-1-6-2 0,-4-3-2 15,-5-3-5-15,-5-1-3 0,-10 1 0 0,-6-3-1 16,-9 4 1-16,-8 0 2 0,-7 3 1 16,-6 4 2-16,-8 3 2 0,-5 2 1 0,-3 4 3 15,-5 5-1-15,-5 0 1 0,-2 6-1 16,-3 5-1-16,-3 2 0 0,-1 4-1 15,-3 5 2-15,2 1-2 0,-1 4 1 0,1 3-1 16,2 2-1-16,1 2 0 0,5 3-4 16,1 1 3-16,3 3-2 0,3-1 0 0,2 4 2 15,5-3 0-15,3 3-1 0,5-2 2 16,5-2 3-16,6-2 1 0,5-3 0 15,7-2 2-15,6-3 2 0,7-4-1 0,6-4 0 16,6-4 0-16,7-5-3 0,4-2 0 16,2-4-2-16,2-4-1 0,-1-2-1 0,-3-1 0 15,-3-2 1-15,-6-1 2 0,-6 1 2 16,-7 0-2-16,-7 2 1 0,-5 1-3 15,-8 0 2-15,-7 0-5 0,-5 2 2 0,-7 0 0 16,-4 0 1-16,-5 2 1 0,-4 1-1 16,-5 1 0-16,-3 1 1 0,-4 1-1 0,-2 4 1 15,-1-2 0-15,-4 3 0 0,1 3 3 16,-1 2-1-16,-2 2 1 0,0 1 0 15,1 2 0-15,0 5-2 0,2 2-2 0,3 2 0 16,-1 3 1-16,3 4-1 0,5 2-1 16,2 1 1-16,5 3-1 0,5 0 0 0,7 2 0 15,5-1 0-15,7-3 1 0,10 1 1 16,7-8 2-16,10-1 2 0,7-4-1 15,7-6 0-15,3-5 2 0,4-6-1 0,0-5 0 16,1-3-3-16,-5-5 1 0,-3-2 0 0,-4-5-1 16,-5 1-2-16,-9-3-2 0,-4-4 1 15,-8-1-4-15,-7-1 0 0,-4 1-2 16,-8 2 2-16,-4 3 3 0,-3 1 2 0,-5 3 3 15,-2 5 0-15,-2 4 2 0,-5 5-2 16,-3 3-3-16,-2 6 1 0,-1 3-2 0,0 4 0 16,-1 4-2-16,1 4-1 0,2 2-1 15,3 2 1-15,3 4-1 0,2 1 1 16,6 1 0-16,2 4 1 0,5-1 2 0,4 2 2 15,3-1 1-15,7-4 0 0,5-1 2 16,8-6 1-16,8-5 0 0,6-6-2 0,10-6 2 16,5-6-1-16,5-2-3 0,5-9-2 15,2-2-1-15,1-5-5 0,0-5-1 16,-2-1-4-16,-5-2 4 0,-8 1-1 0,-6 0 2 15,-7-1 0-15,-8 3 2 0,-8 4 1 16,-6-1 1-16,-7 5 2 0,-4 1-1 0,-7 4 3 16,-4 0-1-16,-4 5 1 0,-6 1-1 15,-4 3-1-15,-4 6 0 0,-3 0 0 16,-2 7 1-16,1 0-2 0,-2 3 1 0,1 3 0 15,2 2 0-15,3 3 0 0,3 0 0 16,5 0 0-16,4 2 0 0,5-1 1 0,6 0 5 16,6 0 0-16,7-1 0 0,9-3 0 15,12-4 2-15,9-4-3 0,9-5 1 16,11-5-1-16,6-7-3 0,5-6 3 0,5-6 1 15,1-5 1-15,0-5-5 0,-1-2 3 16,-7-1-1-16,-6-1 0 0,-9 1-3 0,-10 5 0 16,-11 3 2-16,-6 0-1 0,-9 4-2 15,-7 3 0-15,-7 3 1 0,-4 2-1 16,-4 4 0-16,-7 3 0 0,-4 2 0 0,-4 3 2 15,-4 5-1-15,-4 4 0 0,-2 3-1 16,-1 2 0-16,0 4 1 0,1 1-1 0,0 4 0 16,0-1-2-16,3 4 2 0,2 1 0 0,2 1-3 15,4 4 1-15,3 0 1 0,5 3 1 16,5 0 0-16,7-2 1 0,5 3 2 15,9-7 1-15,8-1-1 0,6-5 3 0,10-3 0 16,7-10-3-16,7-3-1 0,6-8-6 16,4-7 3-16,3-4-3 0,1-10 1 0,-2-3 0 15,-3-6 2-15,-5-3 6 0,-7-5-3 16,-5 0 0-16,-9 1 0 0,-8 1 2 15,-7 5-3-15,-8 2 0 0,-6 3 1 0,-5 5 0 16,-7 3 0-16,-5 2-2 0,-6 4 1 16,-6 5-1-16,-3 3 0 0,-7 5 0 0,-3 4-1 15,-3 4 2-15,0 3-2 0,-3 5-1 16,3 3-1-16,2 4 1 0,1 3 0 0,1 5-1 15,4 0 2-15,4 3 1 0,5 2 1 16,5-2 0-16,5-1 0 0,9-1 0 16,7-5 1-16,6-5 0 0,8-3-1 0,9-4 2 15,6-8 0-15,8-7 0 0,5-6-1 16,9-6-1-16,1-7-1 0,2-5-2 15,0-1-1-15,-4-5 2 0,-5-1-3 0,-5 1 0 16,-10 1-2-16,-6 1 0 0,-8 2 3 16,-8 3-2-16,-6 0 1 0,-5 3 1 0,-7 4 1 15,-5 2 0-15,-8 3 1 0,-2 2 0 16,-5 6 0-16,-4 0 1 0,-3 6 4 0,-1 0 2 15,-1 6-2-15,1 1 2 0,-1 3 0 16,1 3-4-16,2 2-2 0,3 3-2 0,1 2 3 16,2 2-2-16,4 1-1 0,5 0 2 15,4 2 0-15,7-2 3 0,7-3-4 16,8 1 5-16,10-3 1 0,8-3 0 0,12-3-1 15,12-3-1-15,9-3-1 0,9-8-5 0,8-3-1 16,5-7 0-16,1-6 1 0,-2-5-2 16,-6-6 3-16,-6-3 1 0,-9-5 1 15,-9-2 1-15,-10 1 0 0,-10-1 0 0,-11 4-3 16,-8 0 1-16,-7 3 1 0,-7 3-2 15,-6 2 1-15,-4 4 0 0,-5 4 1 0,-5 3 0 16,-3 5-1-16,-4 2 0 0,-3 6 0 16,-2 2-1-16,-1 4 2 0,-1 4 2 15,0 4-2-15,1 2 0 0,1 4-1 16,4 2 1-16,4 4 0 0,8 1-4 0,4 1 2 15,5 4 1-15,9 0 2 0,6 0 0 16,9 1 0-16,5-3 3 0,8-2-1 0,9-5 0 16,6-3-1-16,8-6-1 0,6-7 3 15,4-4 3-15,3-9-2 0,5-6 0 16,3-8-3-16,0-3 2 0,1-9-5 0,-2-1-4 15,-7-6 3-15,-5 0-3 0,-10-1 3 0,-10 4-1 16,-9 3 1-16,-9 4 1 0,-10 5 0 16,-6 4 1-16,-11 5 0 0,-9 4 0 15,-6 5-1-15,-8 3 1 0,-6 7-1 16,-5 4 1-16,-3 4 0 0,-2 4 0 0,-1 3 1 15,3 3 1-15,3 3-1 0,3 3-1 0,4 1 2 16,5 4 2-16,5-1-1 0,6 3 0 16,7-3 2-16,8-3 3 0,7-3-2 15,10-3-1-15,9-4 1 0,12-6-2 0,8-7-1 16,11-5-6-16,6-6-1 0,5-5-4 15,2-6-9-15,-1-5-2 0,-3-6-4 0,-4-4-3 16,-4-1 2-16,-7-2 4 0,-7 0 8 16,-7 2 5-16,-5 1 3 0,-7 4 4 15,-8 1 0-15,-5 7 0 0,-6 2-1 0,-6 2 1 16,-4 5 1-16,-7 4 2 0,-4 5 3 15,-4 1 2-15,-3 5 2 0,-4 2 0 0,0 6 0 16,-3 1-2-16,1 4 0 0,-1 2 0 16,1 3-2-16,2-2-1 0,3 1-1 15,3 0 0-15,3 1-4 0,6-1 0 0,5-2 3 16,4-2 2-16,11-3 1 0,6-1-1 15,11-4 0-15,7-4 2 0,12-2-3 16,6-7-2-16,6-3-2 0,8-1 0 0,3-7-2 16,1-3-2-16,-1-3 1 0,-4-2 1 15,-6-3-2-15,-10 0 2 0,-9-1 3 0,-12 1-2 16,-12 0 1-16,-9 3-1 0,-13 1 1 15,-9 3 0-15,-9 2 0 0,-8 1-3 0,-6 3 2 16,-5 2 0-16,-3 3 1 0,-2 3 1 16,1 3-2-16,-2 1 2 0,1 4-2 0,4 2 2 15,2 3 0-15,4 1 2 0,3 3 0 16,7 0 3-16,3 6 1 0,7 0-2 0,4 3-1 15,6 1 1-15,5 3-1 0,5-1 0 16,6 3-2-16,7-2-2 0,5 1 0 16,8-4-1-16,7-1 0 0,5-2 0 0,6-5 1 15,6-2-1-15,4-6 1 0,5-4-2 16,-1-6 0-16,0-5 0 0,-2-6-1 0,-2-5 1 15,-6-5-1-15,-2-4 0 0,-5-6-3 16,-5-3-4-16,-5-2-2 0,-5-3-1 16,-3 0 2-16,-3 4 1 0,-6 2 3 0,-4 6 4 15,-4 5 3-15,-6 5 0 0,-3 8-1 16,-6 3 0-16,-6 6 2 0,-4 7 1 0,-2 5 2 15,-3 6 2-15,-3 2 3 0,0 5 0 16,0 5 0-16,-2 1-2 0,2 5-1 16,0-1 0-16,3 2-1 0,2 0-2 0,2 0 0 15,4-3-1-15,4-1 2 0,5-2-2 16,6-4-2-16,5-3 1 0,11-4 1 0,7-5 1 15,12-5-2-15,9-4-2 0,8-6 3 16,6-4 3-16,4-5-3 0,4-5-1 16,2-4 1-16,1-2 1 0,-1-4-5 0,-1 0-3 15,-4 1 1-15,-8-1-1 0,-5 3 0 16,-9 1 2-16,-8 4 2 0,-6 2 1 0,-9 3-1 15,-7 4 0-15,-7 4 3 0,-7 2 1 16,-5 4 0-16,-5 4-1 0,-7 2 1 16,-3 2 1-16,-1 6-4 0,-2-2-1 0,-1 4-2 15,3 0 1-15,2-1 0 0,1 1 1 16,5-1 4-16,2 0-1 0,4-2 1 15,4-2 1-15,9-1-2 0,8-2 1 0,10-2-3 16,9-2-2-16,10-2-13 0,6-4-29 16,5-2-54-16,3-2-76 0,1-5-98 0,-1-1-87 15,-1-4-54-15,0-3-12 0,-4 0 55 16,-5 0 115-16,-5 1 174 0,-9 4 148 0,-6 2 104 15,-10 5 65-15,-7 0 17 0,-8 2-24 16,-8 3-52-16,-6 2-39 0,-5 4-15 0,-2 2-2 16,-4 0 7-16,0 1 4 0,-3 4-8 15,-1 2-7-15,1 1-12 0,-1 0-13 0,2 3-20 16,0 0-16-16,1-2-11 0,5 0-12 15,3 0-14-15,4-2-6 0,4-3-3 0,6 0-2 16,9-4-1-16,7-2-2 0,10-3-3 16,9-2-2-16,6-3-3 0,5-2-9 15,2-4-3-15,4 0-5 0,-2-3-1 0,1 1 1 16,-2-2 2-16,-3 2 5 0,-3-1 4 15,-7 3 4-15,-3 0 2 0,-7 2 1 0,-7 2 0 16,-5 2 2-16,-7 4 2 0,-5 0 3 16,-6 0-1-16,-3 3 1 0,-5 4 2 15,-1-1 2-15,-1 1 3 0,-1 2-1 16,1 0 3-16,1 1 2 0,2 0-1 0,2 2-2 15,3-2-5-15,2-1-1 0,0-2-1 0,4 0-2 16,4-1-4-16,4 1 2 0,2-3 2 16,6-1 1-16,5-1-3 0,4-2-1 15,4-2 0-15,4-2 0 0,2-2-3 0,2-4-2 16,0 2 1-16,1-3 1 0,-3-2 2 15,0-2-1-15,-3 0-1 0,-4-1 1 0,-3 0 1 16,-5 4 1-16,-5-1-1 0,-5 3 0 16,-3 1 1-16,-5 2 1 0,-5 3 1 15,-6 3-2-15,-5 3-1 0,-4 3 2 0,-4 5-2 16,-4 3 2-16,-1 3 1 0,-1 2-1 15,1 3 1-15,2 2 1 0,0 2 1 16,4 0 0-16,3 0-2 0,4 0 1 0,1-2 0 16,5-2 0-16,5-1 0 0,6-4 2 15,9-4 1-15,9-2 0 0,12-3-2 16,9-7 0-16,10 0-5 0,6-7-2 0,3-4-3 15,2-3-6-15,1-5-9 0,-1-2-8 0,-1-3-6 16,-4-3-4-16,-3 0-2 0,-5-1 0 16,-6 4 10-16,-7 1 5 0,-11 4 7 0,-8 6 3 15,-10 1 4-15,-9 4 3 0,-11 6 3 16,-6 2 2-16,-9 2 4 0,-5 5 3 0,-4 0 1 15,-3 5 2-15,-1-2 5 0,0 3 2 16,-2 0 2-16,3 0 2 0,1-4 2 16,3 3 0-16,3-4-4 0,4-2-1 0,4 0-4 15,6 1 1-15,2-3-1 0,6-1-3 16,3-1 3-16,3-1-3 0,3 0 0 0,4-2-3 15,2 0 0-15,3-1-2 0,4-2-3 16,1-2-1-16,2 0 1 0,2-2-2 16,1 1 0-16,-1-1 2 0,2-2 1 0,-1 0-2 15,-2-2 1-15,1 0-2 0,1-2-3 16,-2-1-1-16,-1 1-1 0,-1-3 2 0,-2 2 1 15,-1-1 4-15,-3-1 0 0,-4 4-2 16,-5-2 1-16,-2 2-1 0,-3 0 1 16,-2 3 0-16,-4-3-2 0,0 4 1 0,-3-1 2 15,3 0 1-15,-1 2-3 0,0-1 2 16,2 2 0-16,1-1 0 0,0 1 0 0,1 1 0 15,3 0-2-15,0 0 0 0,1 2 2 16,0-2 1-16,2 2 2 0,0 1-2 16,-2-1 4-16,1 2-4 0,-2-2 0 0,-3-1-2 15,-1 2 0-15,-4 1-4 0,-3 0 3 16,-2-1-1-16,-4 2 1 0,-3-2 1 0,-1 2-1 15,-1 0 2-15,1 0-1 0,-1-1 1 16,-2 0-1-16,4 0 1 0,-2-2-2 16,1 1-3-16,1 0 2 0,1-1-1 0,-2 1 1 15,2 0 3-15,0 1-1 0,-1 1 6 16,-2-2-1-16,0 2 1 0,-1 1 0 15,-2 0-2-15,0 0 0 0,-1 3-1 0,-1-1-1 16,-2 0 0-16,0 1-1 0,-1 0 2 16,2 1 0-16,-3-4-1 0,4 3-1 0,-2 0 0 15,2-2 1-15,-2-1-3 0,2 1 2 16,-1 1 1-16,1 0 0 0,-2-1 0 0,1 2 0 15,-1-2 3-15,-1 1-2 0,-2 1-1 16,1-1 0-16,-4 0-1 0,-2 0-1 16,0-2-1-16,-1 1-1 0,-2-1 2 0,-1-1 1 15,-1 1-2-15,-2-2 0 0,0 0 0 0,3 1 0 16,0 1-3-16,-1 0 1 0,5 0 4 15,-1 0 1-15,2 1 2 0,2 1 1 0,1-1 3 16,2 0 0-16,1 0-6 0,1 0 3 16,2 1-4-16,0-1-2 0,3 1 0 15,-1 1 0-15,2-2 3 0,0 2-3 0,-1 0 2 16,-2 1 0-16,0 1-2 0,0 0-1 15,-2 1 1-15,-2 0-1 0,-2 0 0 16,-1-1 1-16,0 0 4 0,0 0 1 0,2-2-1 16,-1 0 2-16,2-1 2 0,2 0 0 0,-1-1-5 15,1 1 0-15,1-1 1 0,1 1 0 16,1 0-1-16,1 0 0 0,-1 2 0 0,2-2 0 15,0 2-1-15,-1 0 0 0,0-1-2 16,-1 1 2-16,0 1-1 0,-1-1 0 16,0-1 2-16,2 0-1 0,1-1 0 0,1-1 0 15,1 2-1-15,2-2 1 0,-1 1 0 16,0-2 0-16,1 0 2 0,-1 3-1 0,-1-3 0 15,1 1-3-15,-2-1 1 0,1 3-1 16,-2-2-1-16,1 1 1 0,0-2 0 16,-1 2 1-16,0-1-1 0,1 0 2 0,-1 2-1 15,0-2 1-15,-1 1 0 0,1-2 1 16,0 3 1-16,0 0-2 0,-1 1 0 0,2-2 0 15,-1-1-3-15,3 2 2 0,-2-2-1 16,1 0 0-16,1 0 2 0,-1 2 0 16,1-2 2-16,-1 2 0 0,-1-1-2 0,0-1-1 15,2 2 0-15,-1-2 0 0,1 1-2 16,-1 0 3-16,1-1 0 0,-1 0 0 0,1 2 0 15,-2-2 0-15,0 0 0 0,-1 0 0 16,1 2 0-16,0-2 4 0,0 1-1 16,-1-2-1-16,3 4 1 0,-2-4-1 0,1 3-2 15,1-2-5-15,1 1 1 0,-1-2 2 16,1 4 1-16,3-4 1 0,-2 2 3 0,3-2 1 15,-1 1 0-15,-1 0-2 0,1 1 1 16,1-2 0-16,-1 0-3 0,-1 0 1 16,1 0-2-16,-1 0 1 0,2 0-1 0,-1 1-3 15,0-1 2-15,-1 1 0 0,2 0 2 16,-2 2 0-16,0-2-1 0,-1 1 1 0,-1 1 0 15,0-1 0-15,0 1 0 0,-1-1-1 16,-1 1 0-16,-1-2 0 0,0 1 4 16,0 1-3-16,-1 0 0 0,1-1-1 0,-1 0 1 15,0 1-1-15,0 0-3 0,-1-3 1 16,1 0 3-16,0 0 0 0,0 0 0 0,1 0 2 15,0-3 1-15,0 2 0 0,1-1-1 16,1 0-2-16,-1 1 1 0,1 1 0 0,-1 0-1 16,2 0-1-16,0 0 0 0,-1 0 1 15,0 1-1-15,1 1 0 0,-1 0-1 0,1-1-4 16,0 2 4-16,-2-3 0 0,1 2 0 15,-1 0-1-15,2-2 1 0,0 3 3 16,-2-2 0-16,2 1-1 0,0 0 0 0,0 0 0 16,1 0 0-16,0 0 2 0,2 1-3 15,0-1 1-15,-2-1 0 0,2 1 1 0,-2-1 1 16,1 2-4-16,0-2 1 0,-1 0-1 15,0 2 1-15,-2-1-1 0,-1 0-1 16,1 1 1-16,-1-2 1 0,-2 1 1 0,0 0 0 16,-1-1 0-16,0 0 3 0,-2 2-1 15,1-2-2-15,-1 1 4 0,0-2 2 16,1 0 0-16,-1 0-2 0,0 0 2 0,0 0-2 15,0 0-4-15,0-2-2 0,-1 1 0 16,1 1 1-16,-3 1-1 0,2 1 2 0,0-2-3 16,1 2 1-16,0 0-1 0,2 1 1 15,2 0 0-15,2-3-1 0,4 3 3 0,1 1 0 16,4-3 0-16,3 1 0 0,2-2 3 15,5 2-3-15,1-2 0 0,4-2 0 16,2 2 0-16,4-2 0 0,4 0-2 0,5-4 2 16,4 3 1-16,6-4-1 0,6 1 0 15,5-1 2-15,5 0-1 0,8-2 3 0,6-1-3 16,7 0 1-16,9-2 0 0,7 0-2 15,10 1-3-15,10-3 1 0,9 0 0 16,7 1-1-16,4-1-3 0,2 2 1 0,3-4 6 16,2 6 2-16,-1-4 0 0,2 1 1 15,-4 2 3-15,-2 1 0 0,-5 0-6 16,-8 3-2-16,-6 1 1 0,-12 3-2 0,-6-1-3 15,-11 3 1-15,-9 0 1 0,-7 1 2 16,-9 1-1-16,-9 0 0 0,-6 0 3 0,-4 2-1 16,-6-2 1-16,-4-1 0 0,-4 1 0 15,-1 0 0-15,-3-1 0 0,-1 2 0 0,-1-2 0 16,-2 0 1-16,-2 0-3 0,0 0 1 15,1-2 0-15,-2 2 1 0,-2-1-4 16,0 0 1-16,-2 1 2 0,-3 0 2 0,-3 0 0 16,-2 1 0-16,-5 0 3 0,-1 2-2 15,-5 0-2-15,-2-1-1 0,-5 0-5 0,-4 1 2 16,-4 0-2-16,-4-1 3 0,-6 0 0 15,-3 0 1-15,-4-1 4 0,-2 2-3 16,-2-3 0-16,-3 2-1 0,-1 0-3 0,0 1 1 16,-2 0 2-16,1-2 0 0,-2 2 1 15,2 0 1-15,1 0 0 0,0-1-1 0,1-1 0 16,-3 3-6-16,-1-2-1 0,-1 2 5 15,-2 1 2-15,-1 0-1 0,-1 0 1 16,-1 0 5-16,-1 0 0 0,3 2-4 0,0 0 0 16,1-1 4-16,0 0 1 0,3 3-2 15,2-3-1-15,0 1-1 0,4 1-2 0,-1 0-1 16,1-2-6-16,-1 0 2 0,1 2 2 15,1-3 0-15,0-1 1 0,0 3 1 0,1-2 3 16,1-1-1-16,1 0-1 0,1 3 1 16,0-2-1-16,1 1 1 0,1-1-1 15,-1 0 1-15,0-1 0 0,4-2-1 0,-1 1-1 16,1-1-1-16,2 0 1 0,-1-2-2 15,0 2-2-15,3-2-1 0,-1 0 3 0,0 0-2 16,2 1 0-16,1 0 1 0,-2 2 2 16,4 0 2-16,-1-1 0 0,2 2 0 0,2 0 2 15,2 2 1-15,3 0-2 0,2-1-1 16,3 0 2-16,2-1-1 0,3 2 4 15,2-3-3-15,5 1 2 0,0 0 0 0,5-2-3 16,-2 1 1-16,4 0-5 0,1-1 2 16,-1 0 0-16,0 1-2 0,2 1 0 0,-1-1 2 15,0 1 0-15,0 1-2 0,-1 0 2 16,-1 0 0-16,1 1 3 0,1 0-2 0,-1-2 0 15,-1 2 3-15,3-2-1 0,0-1 2 16,-2 0-3-16,2-3 1 0,0 2-1 16,1-4-1-16,0 2 0 0,0-3 1 0,0 0 0 15,3-1 0-15,0-2 2 0,1 0 0 16,0 1-1-16,2 0 0 0,0-1-1 0,-1 1 0 15,1 0-1-15,1 2 1 0,-3-1 0 16,3 0-1-16,-1 0 0 0,-1 2 0 16,0 0 0-16,0 1-1 0,-1-2 1 0,1 3 0 15,-1-2 2-15,-1 0 0 0,1 2 0 16,-2-2-2-16,0 1 0 0,3 0 0 0,-2-1 0 15,1 0 0-15,1 1 0 0,0 0 1 16,2-2-1-16,-2 2-1 0,2 0 0 16,-1-2 2-16,0 2 0 0,1 0-1 0,0-1 0 15,-2 0 2-15,1 1-1 0,1-1-2 16,-3 1 0-16,3 0 1 0,-3-1 0 0,3 0 0 15,-1 1-1-15,0 1 0 0,1-1 1 16,0 1-2-16,0 1 1 0,0 2 0 16,0 0 0-16,1 2-1 0,0 4 0 0,1 3 2 15,0 4-1-15,3 3 1 0,-3 6-1 16,2 4 1-16,2 2-2 0,-2 1 0 0,2 2 1 15,-1 0 1-15,2-2-1 0,-2-1-1 16,2 1 2-16,-1-4 2 0,-1 1-1 16,1-3-1-16,-1 1 2 0,-1-3 2 0,1-1-2 15,0-2-2-15,-2 0 0 0,0-2 1 16,-1-2-1-16,1-1-1 0,0-2 0 0,0-2 1 15,-2-2-2-15,0-1 0 0,2-3 1 16,-2-1 1-16,1-1 2 0,-1-1-1 0,1-2 4 16,0-1-1-16,0-3-3 0,0 2 1 15,1-1 0-15,-1 0 0 0,-1 1-2 0,-1 0 0 16,1 0 0-16,1-1 0 0,-2 2-2 15,1-1 0-15,-1 0 1 0,0 1 1 16,0 0 3-16,3 0-2 0,-2 0 0 0,3-1-1 16,0 1-1-16,2-3 1 0,1 3-1 15,1-1 1-15,2 0 2 0,2 0-1 0,3-2-1 16,2 0 0-16,3-1 0 0,4-2-1 15,3 2 1-15,6-2-3 0,3-1 0 16,5 0 2-16,5-2 1 0,3 0-1 0,3 0-1 16,3-1 2-16,3 0-1 0,0 3 2 15,-2-3-2-15,2 4-5 0,-3 0 3 0,0 0 4 16,-1 0 4-16,-2 2 0 0,-3 0 1 15,0 4 4-15,-3-3-2 0,1 3-6 0,-3-1-3 16,0-1-1-16,-1 2 2 0,1 0-1 16,0 0-2-16,3 0 0 0,-1-3 2 0,4 0-2 15,1-1 0-15,1 1 1 0,3-1 2 16,0-1 2-16,0-1 0 0,3 0-1 0,-1-1 0 15,1 3 0-15,-3-2 0 0,0 0 0 16,-3 2-1-16,-2 2 1 0,-2 1-1 16,-3-2-1-16,-1 3-2 0,-4-1-1 0,-1 1 2 15,-2 1-2-15,-4-1 4 0,-1 3-1 16,-1-3-1-16,-2 1 2 0,0 0 0 0,1-1 0 15,-1 1-1-15,0-1 1 0,1 0 1 16,-1 0 0-16,0-1-1 0,0 1-2 16,1-2 0-16,2-1 2 0,1 1 0 0,0-2-1 15,3 0 2-15,-1 1 0 0,4-3-1 16,3 2 0-16,4-2-2 0,1 2 3 0,3-4 2 15,4 2 1-15,1 1 1 0,2-2-1 16,0 3 0-16,2 0-1 0,-1 0-3 16,1 3-1-16,-1-1 1 0,0-1 0 0,-2 0 0 15,-1 1-1-15,-1-2 1 0,-3 2-2 16,0-4 1-16,-3 3 0 0,0 0 1 15,-1-1 1-15,-1 0 0 0,0-1 0 0,2 0 0 16,-1 0 0-16,3-1-1 0,3 1-1 16,3-3 3-16,3 2 0 0,6-1-3 0,2 0-2 15,8 0 1-15,2-1-2 0,2 2-3 16,2-1 2-16,-1 1 2 0,-1 2 2 0,-2-2 2 15,-6 4 5-15,-1 0 1 0,-5-1 0 16,-5 2-1-16,0-1-1 0,-4 2-4 0,-2-4-3 16,-1 4 0-16,-2-2 2 0,0 1-1 15,-2-2 1-15,1 3 1 0,-1-2-1 0,1 1 0 16,-1-2-2-16,1 2 2 0,1 0 0 15,-2-3-1-15,2 3 2 0,1 0-1 16,1-1 1-16,-1 0 1 0,3 1-1 0,0-2-1 16,0 1-1-16,1-1 0 0,1 1 0 15,1-1-1-15,-2 0 1 0,-1 1 1 0,0 1 0 16,0-2-1-16,-3 3-2 0,-1-4 2 15,-1 4-1-15,-2-3-1 0,-4 2 0 16,0-1 2-16,-3 1-1 0,-4-2 1 0,0 1 4 16,-1 0-2-16,-3-1 0 0,0 1 0 15,-1-1 1-15,1 2 2 0,-3-2-4 0,0 1 1 16,0 1-1-16,-1-2 2 0,0 3-1 15,-1 0-1-15,-2 0 2 0,0 2-1 16,-1-1 3-16,-2 0-1 0,-1 1 0 0,-1 0 1 16,-2-1-4-16,-1 0 2 0,0 2-2 15,-2-2 0-15,1 0 1 0,-1-1-1 0,1 1 0 16,-1-1 0-16,2 2 0 0,1-2-1 15,1 0 1-15,0 0 1 0,1 0-1 16,1 0-1-16,1 0 1 0,1 0 0 0,-1 0-2 16,3 0 0-16,0 0-1 0,2 0 3 15,2 1-1-15,0 0 1 0,2-1 1 0,1 2-1 16,0 0 0-16,0-1-2 0,-1 2 1 15,-2-2 0-15,0 2 0 0,0-3 1 16,-2 2 0-16,-2 0 4 0,-1-2 0 0,-2 2-2 16,0-2-1-16,-1 0 0 0,-1 0-1 15,-2 0-2-15,1 0 0 0,-3 0-1 0,1 0 2 16,0 0 0-16,-1 0 2 0,1 0-1 15,1 0 0-15,0 0-1 0,3 1-1 0,0-1-1 16,3 3 1-16,2-3 2 0,2 3 2 16,1 1 0-16,2-1-1 0,0 0 0 0,1 1-2 15,-2 1-2-15,2 0-1 0,-2-1 0 16,-1 0 2-16,-1-1 0 0,-2 0 2 15,-1-1 0-15,-1 0 0 0,-4-2 1 0,-2 2-1 16,-1-1 0-16,-3-1 0 0,-3 0 0 16,-2 0-1-16,0-1 1 0,-2-1 0 0,0 2 0 15,-1-4 0-15,0 4 0 0,0-3 2 16,1 2-2-16,2-1 1 0,-1 2 1 0,4-3-2 15,-1 2 0-15,2-1 0 0,1 1-1 16,-1 1 0-16,1-1-1 0,0 0 1 16,0 1 0-16,-1 0 1 0,0-2 3 0,1 2 2 15,-3 0-2-15,0 0-1 0,1 0 1 16,-1-1-1-16,-1 1-5 0,-1-1 0 0,-2 1 2 15,0-1 1-15,-1-1 2 0,0 2 1 16,-1-2 0-16,-1 1-1 0,1-1 1 16,-1 1-1-16,1-1-1 0,-2-1 0 0,1 1-1 15,2-1 0-15,1-2-2 0,2 1-1 16,2 0 0-16,3 0 1 0,3-2 1 0,2 2-1 15,0-1 0-15,2 1 2 0,2-1 1 16,-2 1 0-16,0 2 2 0,-3-2-1 16,-1 1 3-16,-3 1-2 0,-3 1-1 0,-2 0-1 15,-2-1-4-15,-2 1 2 0,-1 1 0 16,-1 0 0-16,-1 0 2 0,-2 0 5 0,1 0 0 15,-2 0-1-15,-2 0 1 0,1 0 0 16,-3 0-1-16,0 0-5 0,-2 0-1 16,1 1 1-16,-2 1-2 0,0-2-1 0,1 1 1 15,0-1 0-15,1 1 0 0,0 1-1 16,1-2 0-16,0 0 1 0,0 2 0 0,-2 0 1 15,-1 0 0-15,-2 0 0 0,-2 2 4 16,-3-1-1-16,-1 1 2 0,-6 1-2 16,-1 2 2-16,-5-1-1 0,-4 2-4 0,-2-2-2 15,-5 4 0-15,-3-3-2 0,-6 0 1 16,-4 2-1-16,-3-1 2 0,-2-1 1 0,-2 0 1 15,0 0 1-15,-1-2-1 0,2 1 0 16,-3-1 1-16,1 0 0 0,0-1 2 16,0-2 2-16,1 1 1 0,-1-1-2 0,1 0 0 15,1 1 2-15,-1 0-4 0,-4-1 0 16,-4 0-2-16,-3 2 2 0,-4-1-2 0,-4 0-2 15,0 3 0-15,0 0 2 0,2-2 0 16,0 1-1-16,2-1 2 0,2 0 0 16,4 2 1-16,1 0-1 0,1 1 1 0,4 0 2 15,2-1-3-15,2 0-1 0,0 0 0 16,2-1 0-16,2 0-1 0,0 1-2 0,1-2 3 15,0-1 1-15,1 1 0 0,-1 0 1 16,-1-2 1-16,0 2-2 0,0-1-1 16,1-2 1-16,1 1-2 0,2-2-1 0,1 2 2 15,2-2 4-15,1 0 0 0,2 0-1 16,3 0 4-16,1 0 0 0,1 1-3 0,0-1-1 15,-1 0-2-15,1 0 0 0,1 0-3 16,-3 1 1-16,1 1 0 0,1-2 0 16,-1 0-1-16,1 0 2 0,1 0 0 0,1 0 0 15,0 0 0-15,3 1 0 0,2-1 1 16,-1 1 0-16,3-1 0 0,0 1 1 0,2-1 0 15,2 3 1-15,-1-2 0 0,1 3 0 16,3 0 0-16,-1-2-2 0,1 0 0 16,1 1-1-16,-1 0-3 0,1-1 2 15,-1 0-1-15,0 1-1 0,-1 0 0 0,-3-3 1 16,-2 4 4-16,-2-2 0 0,-3-1-2 0,-1 2 2 15,-3-3 1-15,-3 4 0 0,-1-2-1 16,-3-1-1-16,-2 0 0 0,1 1 0 16,-2-1-1-16,-1 1-1 0,1-1-2 0,2 1 2 15,-1 0 0-15,2-1 1 0,0 2 1 16,2-2 1-16,0 2 0 0,1-1-1 0,0 1-1 15,1-1-1-15,-1 3 1 0,-2 0 0 16,-1 0-2-16,0 0 4 0,-1 1 0 0,-2 0 1 16,-1 1 0-16,-3 0 1 0,-1 1 2 15,-3-1-3-15,-3-1 0 0,0 0-2 0,-2 1 0 16,-2-1-1-16,-3-2-2 0,1 1 1 15,0-1-1-15,1-1 2 0,1 1 0 16,2 0-1-16,1-2 0 0,2 1 0 0,2-1 0 16,3-1 1-16,0 2 1 0,4-2-1 15,-1 1 1-15,3-2 0 0,0 4 3 16,1-4-1-16,1 2-2 0,-3-1 2 0,0 2-2 15,-2-1 1-15,-2 0-2 0,-3 1 0 16,1 1-1-16,-2 1-2 0,0-1 3 0,1-1-2 16,0 1 0-16,2 0 0 0,1-1 4 15,2 1-2-15,1-1 0 0,2-1 1 0,1 2 1 16,1 0 0-16,1-2-3 0,1 0 4 15,0 0 0-15,0 0 0 0,0 1 1 16,-2 0-1-16,0-1 1 0,-1 2-1 0,-2 0 0 16,-2-1-2-16,-2 1 0 0,-1-2 0 15,-1 2 0-15,-2-2 0 0,2 1-3 0,-1-2 2 16,2 1-1-16,1-2 1 0,2-2-1 15,-1 0 0-15,3-2 1 0,2 0 0 16,1 1 1-16,3-1 0 0,2-1 1 0,2 1 0 16,1 1 3-16,3-1 0 0,2 1-1 0,-1 2 1 15,2-1-2-15,1 2-2 0,0 0-2 16,-1 2-1-16,1-1 2 0,0 2-2 0,1-3 0 15,0 1 3-15,-3-2 0 0,2 1-1 16,1-3 1-16,-3 0 1 0,1 1-1 16,1-2-2-16,2 0 2 0,-1 2-1 0,1-2 1 15,1 3 0-15,-1-1 2 0,1-1 2 16,2 2-1-16,-1 0-3 0,1-1-2 0,0 0 1 15,2 1 0-15,0 1-1 0,1-3 0 16,2 3 2-16,1-1 1 0,0 1-1 16,3-1 0-16,2 0 0 0,1 1 1 0,2-2-1 15,2 1-1-15,1 1-1 0,2-1 3 16,1 1-2-16,0-2-1 0,1 2 0 0,0 0 3 15,0 2-1-15,1-1-1 0,0 3-5 16,1 1-7-16,-2-2-11 0,2 1-11 16,-1 1-29-16,2 0-35 0,2 1-47 0,-1 0-84 15,3 0-134-15,2-2-63 0,2-1-14 16,4-2 14-16,6-2 42 0</inkml:trace>
</inkml:ink>
</file>

<file path=ppt/ink/ink2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1:29.04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384 191 20 0,'0'-7'236'15,"-2"3"20"-15,1-2 1 0,0-2-49 16,-2 2-72-16,0-1-45 0,2 1-12 0,-2-1-11 15,3 2-5-15,0-1-9 0,0 0-2 16,0-2 0-16,1 2-4 0,1 0 0 0,-1 3-1 16,2-1-5-16,1-1-7 0,0 1-3 15,-1 2-9-15,1-2-9 0,-1 3-3 16,0-1 0-16,-1-1 1 0,0 2 1 0,-2 1 4 15,0-2 1-15,0 1 1 0,0 0 0 16,-2-1 2-16,0 0 1 0,-3 1 1 0,1 0 0 16,-3-1-1-16,-1 1-2 0,0 0-3 15,-3-1-6-15,0 2-4 0,0 0-3 16,-3 0-1-16,2-2-2 0,-2 2-2 0,0 2 1 15,-1-2 1-15,-1 0-1 0,-1 3-1 16,-2 0 1-16,0 1 1 0,-1-1-1 0,0 2-1 16,-1 0 2-16,2 1-1 0,1 2 1 15,3-2-1-15,0 2 0 0,2 2 0 16,4 0 0-16,-1 0 1 0,2 1 3 0,1 1 0 15,1 2 2-15,1 0 0 0,2 2 1 16,3 0 0-16,0-1 0 0,3 1 0 0,0-1 0 16,2-1 0-16,3 0 1 0,3-2 1 15,3 2 0-15,4-4 1 0,5-1 0 16,5 1-2-16,5-4-1 0,5-2-2 0,4 3-1 15,2-4-3-15,0-1 0 0,1-1 0 16,-1-1-1-16,-3-1 1 0,-1-3 1 0,-4-2 1 16,-2 0-1-16,-2-3-2 0,-4-1 2 15,-2 0-1-15,-3-4 0 0,-1 0-1 16,-4 0 0-16,-2 0 2 0,-2 0-1 0,-4 1 0 15,-2 3 1-15,-1-2 0 0,-3 4 2 16,-1 0 2-16,-2 1-1 0,-1 1 0 0,-1-1 1 16,-1 1-3-16,-2 1 1 0,0 0-4 15,-1-2 1-15,-2 4 0 0,0-1 0 16,-1-1 1-16,-1 3-1 0,0-2-2 0,-2 1 2 15,0 0 0-15,1 0-1 0,-1 1 0 16,0 0 1-16,0-2 2 0,2 4-2 0,-4-3-1 16,2 0 1-16,0 3 0 0,-1-2-1 15,-2 0 0-15,2 2 0 0,-2 0 0 16,0 0 0-16,-1 4 0 0,-1-2 0 0,0 2 0 15,-1 2 0-15,-3 0 0 0,2 3-2 16,-2-1-1-16,1 5 1 0,-1-2 0 0,2 3 1 16,1-2 0-16,0 3-1 0,2-1 2 15,3 1 0-15,1-1 0 0,2 0-1 16,2 2 2-16,3-2 0 0,3-1 2 0,1-1 1 15,3 2 2-15,2-2 1 0,5 1 2 16,1-3-1-16,4 2-1 0,4-2 1 0,2 2-1 16,2-4-1-16,5 0-3 0,1-2 3 15,2-1 0-15,2 0-2 0,0-4 0 16,2 2-1-16,0-3 2 0,1-3-3 0,0 1-1 15,-2-3 1-15,2-1 0 0,-3-2 0 16,-1 0 0-16,-1-2 0 0,-2 2 1 0,0-1-2 16,-2-1-1-16,0 2-3 0,-3-1 1 15,1 0-1-15,-2 1-1 0,1-2 1 16,-4 1 2-16,1 0 0 0,-2-1 0 0,-2 0 1 15,-3 1 1-15,-2-1 2 0,-4 0 0 16,-1 0 0-16,-4 1 0 0,-2-1-2 0,-1-2-1 16,-4 1-1-16,-1-1 0 0,-2 0-1 15,-3 1 1-15,-1 2 0 0,0 1 1 16,-1-1 0-16,-2 3 0 0,0-1 1 0,0 2 0 15,-1 1 0-15,2 0 1 0,-1 2-1 16,-1-2 0-16,1 4-1 0,0 0 0 0,-1 0 0 16,0 0-1-16,0 2 0 0,1 2 1 15,-1 0 0-15,0 3 0 0,0 0 1 16,0 2-1-16,1 3 0 0,0-2-1 0,2 3 0 15,1 2-2-15,0 0 1 0,1 1 0 16,2 0 1-16,0 2-1 0,2 1 2 0,2-3-1 16,1 1 1-16,3 1 0 0,2-2 0 15,2 0 7-15,1 0 0 0,2-2 2 16,4-1 3-16,3-1 1 0,2-2-1 0,4 0-2 15,3-3-1-15,2-1 1 0,2 0 2 16,2-2 2-16,3-4 3 0,-1 2 0 0,2-4 1 16,2 0-2-16,-1-3-5 0,2-2-6 15,-2-1-2-15,1-3-1 0,-1-3 0 16,-2 0 2-16,-1-4-2 0,-2-2 3 0,-1-1-3 15,-4-1-2-15,0 1 0 0,-5 3-1 16,-2-1 0-16,-4 1 1 0,-2 4 0 0,-2 0 0 16,-3 2 2-16,-1 1-1 0,-3 3 2 15,0-2 0-15,-2 2 1 0,-2 0 0 16,-2 2 2-16,-1-1 0 0,-2 1 0 0,-1-1-4 15,-3 0 1-15,-2 2-3 0,-1-2 0 16,-1 4-2-16,0 0 3 0,0-1 1 0,0 1-1 16,0 3 1-16,0 0-2 0,-2 3 1 15,1 1-4-15,-1 4 2 0,-1 1-2 16,0 3 0-16,0 0 1 0,2 4 1 0,-1 0 1 15,2 0 0-15,2 1 1 0,0 1 1 16,2-2-2-16,3 1-1 0,1-1 1 0,2 0-3 16,2-3 0-16,3 1 2 0,0-2 1 15,3 1 1-15,2-2 1 0,3-1 3 16,3 0-5-16,2-1 3 0,3-1 0 0,2-2-1 15,3-2 1-15,1-1-3 0,3 0 4 16,1-2 0-16,-2-1-1 0,3-1 0 0,-1-2-1 16,-2 0 0-16,1-3 1 0,0-1-3 15,-3-2 0-15,-3-2-1 0,-2 0 0 0,-2-4 2 16,-3 0-1-16,-1-3 0 0,-4 1 0 15,-1 0 2-15,-2 0 0 0,-3 1-2 16,0 4 0-16,-1 0 1 0,-1 4 1 0,0 0-1 16,-2 3-3-16,-1 2 4 0,0 1-2 15,-2 2-2-15,-3 2 0 0,-2 1-1 0,-2 2 1 16,1 3-1-16,-3 0 0 0,1 4 3 15,0-1 0-15,-1 3 0 0,1 0 1 0,1 3 1 16,0 0-1-16,1 2-2 0,2-1 2 16,2 3-1-16,2-3 0 0,2 4-2 15,3-5 2-15,2 3 0 0,2-2 0 0,3-1 3 16,0-2 3-16,7-3 1 0,1-1 0 15,3-1 1-15,5-2 0 0,5-3-3 0,3-3-1 16,4 1-2-16,2-3-1 0,-2-3-1 16,2-2 1-16,-2-1 2 0,-3-2 0 15,-5-5 0-15,-3-1 1 0,-2-3 0 0,-6-3-1 16,-3-3 0-16,-2 0-2 0,-2-1 1 15,-4 2-2-15,-2 1 1 0,-2 1 0 0,-2 4 0 16,0 1 3-16,-3 5-4 0,0-2 1 16,-1 3-3-16,0 2-1 0,0-1 1 15,1 3 1-15,-1 1-1 0,1 0 0 0,-1 1 1 16,1 0 0-16,0 0-1 0,0 0 1 15,-2 2 2-15,2 0 1 0,-2-1-1 0,1 2 1 16,-1-2-1-16,0 1 0 0,1-2 0 16,-1 2-1-16,1 0-2 0,-1-1 1 15,-1 0 1-15,1 0 1 0,0-1 2 0,-1 1-2 16,0-1-2-16,1 0 0 0,0 0 1 15,2-1-4-15,-1 2 0 0,2 1 3 0,0-2 4 16,0 0-1-16,1 0-2 0,-1 0 3 16,1-1-2-16,-1 1-2 0,-2-1 1 15,2 1 0-15,-1-1 1 0,-1-2-1 0,-1 2 1 16,-2-1-1-16,-1 1-1 0,-1-1 1 15,0-1-2-15,-3 2 1 0,-1 1 0 0,-3-1 1 16,1 0-2-16,-3 2-1 0,0-2 3 16,0 0 1-16,-2 1-1 0,2 0 0 15,-1 1 1-15,2 1 0 0,1-2-1 16,-1 1-1-16,1 0 0 0,3 0 1 0,0 1 0 15,-1-1 0-15,3-1-1 0,-1 3 2 0,2-1 0 16,-2 1 0-16,1-2-1 0,1 1 1 16,0 1-1-16,-2 0-1 0,2 0 0 15,-4 0 2-15,3 1 0 0,-1 1 2 0,-1-2 0 16,0 0 1-16,1 1-3 0,0-1-2 15,2 0-1-15,-2 0 1 0,0 0 1 0,2 0 1 16,-2 0 1-16,0 0 1 0,2 0-2 16,-3 0-1-16,1 0 1 0,0-1 1 15,2 1 1-15,0 0 0 0,-2 0 1 0,3 0 0 16,0 0-2-16,1 0-2 0,-1 0 0 15,0 0-1-15,0 0-1 0,-1 0 0 0,1 0 1 16,0 0 1-16,-1 0-1 0,-1 0 0 16,-1 0 0-16,2-2 0 0,-2 1-1 15,1 1 2-15,0-1-1 0,-1 0 1 0,1 1-2 16,0-1 1-16,1-2 0 0,0 2-2 15,-1-1 2-15,1 2 0 0,1-2 2 0,0 1-1 16,0 1 0-16,0-1 1 0,1-1 3 16,1 1-3-16,-1 1-1 0,0-1 1 15,1-1 1-15,-1 2-2 0,2 0-2 0,0 0-1 16,-1 0 3-16,2 0 1 0,1 0-2 15,-1 0 0-15,-2 0 1 0,3 0 1 0,-3 0-4 16,1 0-2-16,0 0 2 0,0 0 1 16,1 0 1-16,-2-2 1 0,3 2 3 15,-1-1-1-15,1 1 0 0,-1-1 1 0,2 1-2 16,1 0-1-16,0 0 2 0,-1 0-1 15,0 0 0-15,1 0-2 0,0 0 0 0,-2 0 1 16,-1 0 0-16,0 0 0 0,-1 1 0 16,0-1 0-16,-2 1 2 0,-1 1-1 15,0-2-1-15,-1 0-2 0,-1 2 2 0,1-1 0 16,0-1 1-16,-1 1 0 0,1 1-1 15,0-2 2-15,2 1-3 0,-1-1 0 0,3 0 1 16,-1 1 2-16,3 1-2 0,-1-2 0 16,3 0-1-16,1 0 0 0,0 0-2 15,0 2-1-15,2-2 2 0,-2 0 0 0,3 0 1 16,-1 0 1-16,-1 0 0 0,2 0 1 15,0 0 0-15,0 0 0 0,0 0 0 0,0 0-1 16,0 0 0-16,0 0 0 0,0 0-1 16,0 0 0-16,0 1-1 0,0-1 2 15,0 1-1-15,0-1 1 0,2 2 0 0,-2-2 0 16,0 1 0-16,0-1 0 0,0 2 0 15,1-1-1-15,-1 2-1 0,2 1 2 0,-1 0 1 16,-1 0-1-16,1 2-1 0,-1 2 1 16,2 1-1-16,-1 1 0 0,-1 2 1 15,1 1 0-15,1 3 1 0,-2 1-1 0,1 2 1 16,1 3-1-16,0 0-1 0,0 1 0 15,-1 3 1-15,0-3 2 0,2 2 0 0,-1 0 0 16,-1-2 0-16,0-1 0 0,1-1-1 16,-1-3-2-16,0 2-2 0,1-3 3 15,-1-2-1-15,1-2 0 0,0-1 2 0,0-1 2 16,-1-2 1-16,2-2-2 0,-2 1 0 15,1-2 0-15,-1-1-1 0,2 2-1 0,-2-4 0 16,0 0 2-16,2 0 0 0,-1 0 0 16,-1-1-1-16,0 1-1 0,2-2 0 15,-2 0 0-15,1 2-1 0,-2-1-2 0,3-2 2 16,-2 1 1-16,2-1 0 0,-1 2 1 15,1-1 0-15,1-1 1 0,0 0-1 0,2 0-2 16,1 0 1-16,-2 0 1 0,2 0-1 16,1-1 2-16,1-1-1 0,2 2 1 15,-2-1 0-15,1 0-3 0,1-2 3 0,1 2-2 16,1 0-1-16,-1 0 0 0,3 0 1 15,2-2 0-15,1 2-2 0,0-1 2 0,2 1 0 16,2-1 0-16,0 1-2 0,0-1 1 16,2 1 0-16,-1 1-1 0,0-1 1 0,1 1 1 15,0-2 1-15,1 2-1 0,1 0 1 16,-1 0 0-16,0 0-1 0,0 0 0 15,-1 0-1-15,1 0 0 0,0 0-1 0,0 0 2 16,-2 0-5-16,-1 0 3 0,0 0 2 0,-1 0 3 16,-2 0 0-16,-1 0-2 0,0 0 5 15,-1 0-3-15,-1 0-1 0,0 0-4 16,-1 0-1-16,-1 0 2 0,0 0-1 0,-2 0 0 15,0 0 1-15,1 2 2 0,-1-2-1 16,1 0 0-16,-1 1 0 0,0-1 2 0,1 1-4 16,-1 1 1-16,0-2 3 0,1 1-2 15,-1-1 0-15,1 1-1 0,0 0 2 16,0-1-1-16,2 1-1 0,-1 1 1 0,-1-2 0 15,3 1 1-15,-1-1 0 0,1 0-1 16,1 0-1-16,-1 0 0 0,2 0 2 0,0 1-2 16,0 1 1-16,-2-2 1 0,4 1-1 15,-3 0-1-15,1 0 0 0,0 2 0 16,-1-1-1-16,-1-1 2 0,-1-1 0 0,0 2 0 15,-1-1 0-15,0-1 0 0,-2 1 0 16,1-1 0-16,-1 0 0 0,-1 0 0 0,0-1 0 16,1 1 0-16,-1-1 0 0,-1-1-2 15,2 1 1-15,-2 0 1 0,1-2 0 16,0 2 1-16,-1 0-1 0,-1 1 1 0,1-1 0 15,0 0-1-15,-4 1 1 0,3 0 1 16,-2 0 1-16,1 0-2 0,-1 0-1 0,-2 1 0 16,2-1 0-16,-1 0 0 0,-1 0 0 15,1 0 0-15,-1 0 0 0,-1 0 0 16,2 0 0-16,-2-1-2 0,1 1 1 0,-1-2-1 15,1 1 6-15,0 1-2 0,-1-1-1 16,0-2-1-16,-1 3-1 0,0-1 1 0,-2 0-4 16,2 1 0-16,-3-1 3 0,1 1 2 15,1-2 1-15,-2 1-2 0,1 1 2 16,-1-1 0-16,0 1-1 0,0-2-1 0,0 2-1 15,0 0 1-15,0-2 0 0,1 1 0 16,-1 0 1-16,2-2-1 0,-2 0 3 0,0 3-1 16,0-4-2-16,0-2 2 0,0 2-2 15,0-4 0-15,0 2 0 0,-2-1-2 16,1-3 1-16,0 0 0 0,-2 0 0 0,0-3 0 15,-1 1 1-15,1-4 1 0,-1 2 1 16,0 1-2-16,1-2 0 0,-1 2 0 0,1 0-2 16,-2 0-1-16,2 1 0 0,-1-1 0 15,0 0 3-15,0 0 0 0,0 0 0 16,0 0 0-16,-1-2 1 0,1 1-1 0,-1-2 0 15,1 1 3-15,-2 1 0 0,1 2 1 16,-1 1 1-16,2 0 2 0,0 1-2 0,0 3-2 16,0-3-2-16,1 6 0 0,0-2 0 15,0 2-1-15,1-2 0 0,0 4 1 16,1-2-1-16,0 2 1 0,-2-1-1 0,1 1 1 15,1-2-1-15,-2 2-1 0,1-3 1 16,-1 0 2-16,0-1-1 0,-1 2 0 0,1-2-1 16,0-2 0-16,-1 0-2 0,2 2 1 15,-1-1 0-15,0 1 1 0,2 0 1 16,-1 2-1-16,1-2 0 0,-2 3-1 0,2-1 1 15,-1 1-2-15,1 3 2 0,0-3 1 16,1 0-1-16,-2 2 0 0,0 0 0 0,0-1-1 16,1 0 1-16,-2 1 1 0,2 0-1 15,-2-2 1-15,0 2 2 0,0 0-1 16,1-2-2-16,-1 3-2 0,0-1 3 0,-1 1-2 15,1-1-3-15,1 0 4 0,-3 1 0 16,0-2 0-16,-1 1 0 0,1 1 0 0,-2-1 0 16,-1 1-2-16,0-2 0 0,-1 1 3 15,0 1 0-15,-2-1-1 0,-2 0 2 16,1 1 0-16,-3-1-2 0,0 1-2 0,-3-3 2 15,-1 2 0-15,-3-1 0 0,0 0 0 16,-2 0 0-16,1 2 0 0,-1-3 0 0,-2 2 0 16,2-1 1-16,-1 2 0 0,-3-4 1 15,1 4-1-15,-1-2-1 0,1 2-3 16,-4-1 1-16,3 1 2 0,-1 0 0 0,-2 0 1 15,3 0 0-15,-3 0-1 0,1 1 3 0,3-1 0 16,-2 2 1-16,1-2-1 0,2 0 2 16,3 0 0-16,-1 0-2 0,4 0-3 15,0 0-1-15,1 0 1 0,3 0-1 0,1 0 3 16,-1 0-2-16,4 0 0 0,0 0 1 15,-1 0-1-15,4 0 1 0,-2 0-2 0,1 0 1 16,0 0 0-16,1 0 0 0,-1 2 0 16,2-2-1-16,-2 2 1 0,2-2-2 15,1 0 0-15,-1 0 1 0,1 2-1 0,0-1 0 16,-1-1 0-16,1 3 2 0,0-3 0 15,0 2-1-15,0 0 1 0,1 0 1 0,-1-1-1 16,1 2-1-16,1-3 1 0,-1 1 0 16,3-1 0-16,1 1 0 0,0 0 0 15,0-1 2-15,2 0-2 0,-2 0 1 0,1 0-1 16,1 0 0-16,-3 0 0 0,2 1-3 15,-3 1-7-15,-3 0-29 0,0 2-64 0,-6 3-165 16,-4 2-133-16,-7 0-67 0,-6 1-30 16,-6-2 8-16,-2-1 54 0</inkml:trace>
</inkml:ink>
</file>

<file path=ppt/ink/ink2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30.3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D29EE4A-D768-4345-9D88-04E162D60919}" emma:medium="tactile" emma:mode="ink">
          <msink:context xmlns:msink="http://schemas.microsoft.com/ink/2010/main" type="inkDrawing" rotatedBoundingBox="2067,5975 2665,7550 2378,7659 1780,6084" semanticType="callout" shapeName="Other">
            <msink:sourceLink direction="from" ref="{55CF45EA-104A-4A8B-B00A-A0084D54D910}"/>
            <msink:sourceLink direction="from" ref="{CAA296FE-ABBC-4EA3-9A62-FE953C32872E}"/>
            <msink:sourceLink direction="to" ref="{628A7FB7-1504-430A-AFE7-BA0C43C987D5}"/>
          </msink:context>
        </emma:interpretation>
      </emma:emma>
    </inkml:annotationXML>
    <inkml:trace contextRef="#ctx0" brushRef="#br0">1 71 109 0,'2'-8'471'0,"0"3"90"15,-2 2 92-15,0 0 91 0,0 0-114 16,-2 3-126-16,1 0-74 0,1 0-55 15,1 0-43-15,1 6-48 0,2-1-46 0,1 3-38 16,1 1-26-16,2 4-33 0,2-2-45 16,-1 1-42-16,2-1-23 0,0 2-12 15,2-3-6-15,-2-2-3 0,1 2-3 0,1-6 0 16,-2-1-2-16,1-4 0 0,2-3-1 15,1-6-1-15,3-2 1 0,-2-4-3 0,1-2 3 16,-2-3-2-16,-1 2-1 0,-2-3-1 16,-2 5 2-16,-2 4-2 0,-1 1-4 0,-2 5-2 15,1 7-1-15,-1 6 2 0,3 11 7 16,3 13 13-16,2 14 8 0,1 14 3 0,1 11 8 15,1 15 1-15,3 13-7 0,1 11-18 16,0 11-40-16,2 4-94 0,0 6-192 0,2-3-157 16,-1-3-262-16,-1-6-174 0,0-9-61 15,2-11 40-15,0-15 158 0,1-13 138 16</inkml:trace>
  </inkml:traceGroup>
</inkml:ink>
</file>

<file path=ppt/ink/ink2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29.0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93DB19C-EA80-4FE0-ACAB-A860C4FD3490}" emma:medium="tactile" emma:mode="ink">
          <msink:context xmlns:msink="http://schemas.microsoft.com/ink/2010/main" type="inkDrawing" rotatedBoundingBox="19262,14341 20254,13705 20609,14258 19617,14895" semanticType="callout" shapeName="Other">
            <msink:sourceLink direction="to" ref="{A75C993A-4988-40C0-8C8D-37E77DF8EAFE}"/>
            <msink:sourceLink direction="to" ref="{CD3E7AD0-674F-4906-AF35-5BDD20032ECF}"/>
          </msink:context>
        </emma:interpretation>
      </emma:emma>
    </inkml:annotationXML>
    <inkml:trace contextRef="#ctx0" brushRef="#br0">346 19 131 0,'30'2'451'16,"3"7"49"-16,2 1 26 0,0 3 15 15,4 7-197-15,-1 3-149 0,2 5-87 0,0 1-43 16,0 3-26-16,-3-3-12 0,-2 1-7 15,-4-2-6-15,-2-2-3 0,-1-1-4 0,-5-2-2 16,-1-3-3-16,-1-5-4 0,-5-2-6 16,1-4-12-16,-2-5-34 0,-1-7-64 15,-3-7-92-15,-2-5-88 0,-3-5-84 0,-4-7-69 16,-3-7-12-16,-2-6 56 0,-1-2 185 15,-1-2 245-15,-1 4 191 0,-1 3 150 0,-1 5 84 16,-2 6 36-16,1 7-82 0,-4 6-141 16,-2 7-81-16,-3 9-7 0,-2 10 89 15,-4 8 97-15,-2 10 83 0,-3 4 55 0,-2 9 18 16,-6 2-41-16,-3 6-115 0,-4 1-117 15,-7 3-94-15,-1 2-63 0,-6-3-42 0,0-2-42 16,0-4-82-16,2-4-196 0,4-5-160 16,4-6-274-16,2-8-196 0,5-7-85 15,2-8 14-15,5-9 160 0,7-2 140 0,5-7 263 16</inkml:trace>
  </inkml:traceGroup>
</inkml:ink>
</file>

<file path=ppt/ink/ink2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12.63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26AD9BE-00B3-4EE2-8AE2-466645D80C4F}" emma:medium="tactile" emma:mode="ink">
          <msink:context xmlns:msink="http://schemas.microsoft.com/ink/2010/main" type="writingRegion" rotatedBoundingBox="3282,14852 3659,14852 3659,15283 3282,15283"/>
        </emma:interpretation>
      </emma:emma>
    </inkml:annotationXML>
    <inkml:traceGroup>
      <inkml:annotationXML>
        <emma:emma xmlns:emma="http://www.w3.org/2003/04/emma" version="1.0">
          <emma:interpretation id="{ABA18015-0D88-4A5E-90CE-9A18FA069592}" emma:medium="tactile" emma:mode="ink">
            <msink:context xmlns:msink="http://schemas.microsoft.com/ink/2010/main" type="paragraph" rotatedBoundingBox="3282,14852 3659,14852 3659,15283 3282,15283" alignmentLevel="1"/>
          </emma:interpretation>
        </emma:emma>
      </inkml:annotationXML>
      <inkml:traceGroup>
        <inkml:annotationXML>
          <emma:emma xmlns:emma="http://www.w3.org/2003/04/emma" version="1.0">
            <emma:interpretation id="{06FBF8B2-76E9-4971-BD90-F05D81CBF7FE}" emma:medium="tactile" emma:mode="ink">
              <msink:context xmlns:msink="http://schemas.microsoft.com/ink/2010/main" type="line" rotatedBoundingBox="3282,14852 3659,14852 3659,15283 3282,15283"/>
            </emma:interpretation>
          </emma:emma>
        </inkml:annotationXML>
        <inkml:traceGroup>
          <inkml:annotationXML>
            <emma:emma xmlns:emma="http://www.w3.org/2003/04/emma" version="1.0">
              <emma:interpretation id="{EBCD33AE-7A8E-4DF9-8FC0-08FBF1800A9B}" emma:medium="tactile" emma:mode="ink">
                <msink:context xmlns:msink="http://schemas.microsoft.com/ink/2010/main" type="inkWord" rotatedBoundingBox="3282,14852 3659,14852 3659,15283 3282,15283"/>
              </emma:interpretation>
              <emma:one-of disjunction-type="recognition" id="oneOf0">
                <emma:interpretation id="interp0" emma:lang="" emma:confidence="0">
                  <emma:literal>o</emma:literal>
                </emma:interpretation>
                <emma:interpretation id="interp1" emma:lang="" emma:confidence="0">
                  <emma:literal>0</emma:literal>
                </emma:interpretation>
                <emma:interpretation id="interp2" emma:lang="" emma:confidence="0">
                  <emma:literal>O</emma:literal>
                </emma:interpretation>
                <emma:interpretation id="interp3" emma:lang="" emma:confidence="0">
                  <emma:literal>G</emma:literal>
                </emma:interpretation>
                <emma:interpretation id="interp4" emma:lang="" emma:confidence="0">
                  <emma:literal>a</emma:literal>
                </emma:interpretation>
              </emma:one-of>
            </emma:emma>
          </inkml:annotationXML>
          <inkml:trace contextRef="#ctx0" brushRef="#br0">145 94 47 0,'-1'-2'387'0,"-1"0"61"0,-1-1 38 16,1-1-4-16,-1 1-109 0,0-3-124 15,2 2-84-15,-2-2-52 0,2 1-33 16,-1 0-17-16,0-2 7 0,-1 1 21 0,1 0 32 16,0 0 42-16,-1-1 48 0,0 0 49 15,0 4 33-15,2-1 16 0,0 1 0 0,-1 0-12 16,0 0-26-16,-3 3-33 0,1 0-35 15,-3 4-31-15,-1 2-25 0,0 3-22 16,-2 4-16-16,1 1-14 0,-2 5-10 0,1 4-9 16,2 2-6-16,-1 4-6 0,3 2-6 15,3 1-5-15,1 1-5 0,5-1-10 0,3-3-6 16,5 1-7-16,2-5-7 0,7-2-7 15,3-3-5-15,5-4-3 0,3-4-5 16,4-8-7-16,-1-2-10 0,-1-8-13 0,-1-4-13 16,-2-3-16-16,-5-5-10 0,-3-5-4 15,-6-3 0-15,-6-3 10 0,-5-3 11 0,-5 0 12 16,-2 1 16-16,-7 3 10 0,0 3 8 15,-2 2 4-15,-3 7 1 0,-1 4 3 16,-3 3-5-16,-1 5-12 0,-3 7-40 0,0 0-92 16,0 6-194-16,-2 0-194 0,1 2-285 0,0 0-139 15,-2 1-43-15,0 2 50 0,0 0 170 16,2-4 183-16</inkml:trace>
        </inkml:traceGroup>
      </inkml:traceGroup>
    </inkml:traceGroup>
  </inkml:traceGroup>
</inkml:ink>
</file>

<file path=ppt/ink/ink2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07.73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8A66FBE-C542-4A8D-BF88-B37F1CB781BD}" emma:medium="tactile" emma:mode="ink">
          <msink:context xmlns:msink="http://schemas.microsoft.com/ink/2010/main" type="writingRegion" rotatedBoundingBox="7336,12765 9564,8956 12459,10649 10232,14458"/>
        </emma:interpretation>
      </emma:emma>
    </inkml:annotationXML>
    <inkml:traceGroup>
      <inkml:annotationXML>
        <emma:emma xmlns:emma="http://www.w3.org/2003/04/emma" version="1.0">
          <emma:interpretation id="{A5DC7259-1152-4D80-A086-237865474CD7}" emma:medium="tactile" emma:mode="ink">
            <msink:context xmlns:msink="http://schemas.microsoft.com/ink/2010/main" type="paragraph" rotatedBoundingBox="7336,12765 9564,8956 10369,9427 8141,13236" alignmentLevel="1"/>
          </emma:interpretation>
        </emma:emma>
      </inkml:annotationXML>
      <inkml:traceGroup>
        <inkml:annotationXML>
          <emma:emma xmlns:emma="http://www.w3.org/2003/04/emma" version="1.0">
            <emma:interpretation id="{A75D1AE5-E6B0-4A1D-8D2F-21486CECA18F}" emma:medium="tactile" emma:mode="ink">
              <msink:context xmlns:msink="http://schemas.microsoft.com/ink/2010/main" type="inkBullet" rotatedBoundingBox="7971,13136 8153,12825 8289,12905 8107,13216"/>
            </emma:interpretation>
            <emma:one-of disjunction-type="recognition" id="oneOf0">
              <emma:interpretation id="interp0" emma:lang="" emma:confidence="0">
                <emma:literal>•</emma:literal>
              </emma:interpretation>
            </emma:one-of>
          </emma:emma>
        </inkml:annotationXML>
        <inkml:trace contextRef="#ctx0" brushRef="#br0">6185 7105 241 0,'7'-13'382'0,"4"-2"38"0,1-3 33 0,3-1-90 16,2-1-117-16,3 0-77 0,0 2-53 15,0-1-35-15,1 1-31 0,-3 4-23 0,-2 1-13 16,-1 2-7-16,-1 1-2 0,-3 3-3 15,-3 1 9-15,-1 2 11 0,-4 0 8 16,-2 1 9-16,-2 3 7 0,-2 0 2 0,-2 3-4 16,-2 1-6-16,-1-1-6 0,-2 2-2 15,0 0 1-15,1-1 4 0,-1 1 8 0,2 0 5 16,2-3 4-16,2 1-6 0,0-2-6 15,1 2-10-15,2-3-11 0,1 1-10 16,3-1-9-16,2 0-14 0,2 0-19 0,1-1-9 16,5 1-13-16,-1-3-44 0,3 2-73 15,2-3-108-15,-1-1-136 0,2 2-69 0,0-4-30 16,0-2 22-16,2-2 65 0</inkml:trace>
      </inkml:traceGroup>
      <inkml:traceGroup>
        <inkml:annotationXML>
          <emma:emma xmlns:emma="http://www.w3.org/2003/04/emma" version="1.0">
            <emma:interpretation id="{6E10960E-7450-43EC-9F77-D6C90CFF9E9B}" emma:medium="tactile" emma:mode="ink">
              <msink:context xmlns:msink="http://schemas.microsoft.com/ink/2010/main" type="line" rotatedBoundingBox="7833,11915 9564,8956 10369,9427 8638,12386"/>
            </emma:interpretation>
          </emma:emma>
        </inkml:annotationXML>
        <inkml:traceGroup>
          <inkml:annotationXML>
            <emma:emma xmlns:emma="http://www.w3.org/2003/04/emma" version="1.0">
              <emma:interpretation id="{8989B320-8D59-41DC-905C-AEF91A55D6AF}" emma:medium="tactile" emma:mode="ink">
                <msink:context xmlns:msink="http://schemas.microsoft.com/ink/2010/main" type="inkWord" rotatedBoundingBox="7833,11915 8496,10781 9177,11180 8514,12313">
                  <msink:destinationLink direction="with" ref="{457F96B5-3654-42CC-A3D8-A4617936FC5A}"/>
                </msink:context>
              </emma:interpretation>
              <emma:one-of disjunction-type="recognition" id="oneOf1">
                <emma:interpretation id="interp1" emma:lang="" emma:confidence="1">
                  <emma:literal/>
                </emma:interpretation>
              </emma:one-of>
            </emma:emma>
          </inkml:annotationXML>
          <inkml:trace contextRef="#ctx0" brushRef="#br0" timeOffset="-24424.397">6709 5264 311 0,'-2'0'444'16,"0"-2"35"-16,0 1 23 0,1 0-89 0,0-1-155 15,1 2-105-15,1-1-64 0,0 0-36 16,1 1-19-16,0-1-11 0,3 1-5 0,-1 0-3 15,0 1 4-15,0-1 2 0,0 2 0 16,0 1 2-16,-1 0-2 0,-2 1 1 16,-1 2 4-16,-1-2 4 0,-2 2 10 0,0 0 1 15,-1 1 2-15,0-1 0 0,0 1-9 16,0 0-6-16,1-2-11 0,0 0-6 0,3-1-5 15,0 0-3-15,2-2-3 0,1 0-3 16,2 0-2-16,2-2-5 0,1-2-5 16,3-1-4-16,0-2 0 0,2-1-1 0,-1-2 3 15,2 1 4-15,-3-2 5 0,-2 0 4 16,0 1 4-16,-1-2 0 0,-3 4 8 0,-1-4 11 15,-1 7 17-15,-1-2 21 0,-2 0 20 16,-2 1 24-16,1-2 15 0,-2 2 2 16,-1 2-13-16,0 0-21 0,0 0-21 0,0 2-27 15,-1 2-31-15,0 0-39 0,1 0-54 16,1 2-38-16,0 1-28 0,1-1-55 0,2-2-101 15,-3 3-136-15,3-2-68 0,-2-2-23 16,2-1-5-16,3 0 42 0,1-3 102 16</inkml:trace>
          <inkml:trace contextRef="#ctx0" brushRef="#br0" timeOffset="-24086.3777">7260 5200 380 0,'4'5'485'0,"-1"0"34"0,-3 0 19 0,0 0-89 16,0 2-180-16,0-1-107 0,0 2-60 16,1 0-28-16,1-2-14 0,-2 0-9 15,1 1-11-15,2-4-9 0,0 0-7 0,1-1-6 16,1 0-5-16,2-6-6 0,1 1-9 15,1-4-10-15,0-1-10 0,1-2-7 0,0-1-4 16,-2-1 0-16,-3 2-1 0,-1-2 9 16,-1 5 11-16,-3-2 9 0,0 3 5 15,-3 1 6-15,1 0 6 0,-2 2 2 0,-2 2 0 16,1 0 0-16,0 2-5 0,0 0-2 15,1 2 0-15,1 0-3 0,-1-1-7 0,1-1-9 16,2 2-6-16,-1-3-25 0,2-3-91 16,-1 0-141-16,-2-7-143 0,1 0-72 0,-1-4-33 15,3-4 3-15,0-5 77 0</inkml:trace>
          <inkml:trace contextRef="#ctx0" brushRef="#br0" timeOffset="475.0271">6456 6123 242 0,'7'-15'392'0,"-1"-3"25"16,3 0 15-16,2-1-82 0,1-1-153 0,2 2-92 15,2 0-49-15,-1 0-24 0,2 5-15 16,-2-3-8-16,-2 6-4 0,-2 1 0 0,-3 3 2 15,-4 0 7-15,0 2 14 0,-3 4 16 16,-1-2 17-16,-2 2 15 0,-1 2 8 16,0-2-1-16,-1 2-8 0,-1-1-11 0,0 0-15 15,1 1-11-15,0-2-11 0,1 1-7 16,2-1-5-16,1 0-5 0,0 0-5 0,1 0-3 15,2 0-2-15,4 0 1 0,1 0 0 16,2 1 4-16,1-1-6 0,3 0-5 16,-1 0-6-16,4-1-13 0,1 0-27 0,1-2-56 15,0 0-90-15,1 1-137 0,-3-2-100 16,3 0-45-16,-2 1-1 0,1-4 38 0,-1 4 86 15</inkml:trace>
          <inkml:trace contextRef="#ctx0" brushRef="#br0" timeOffset="-24986.4292">6365 5339 194 0,'-4'12'376'16,"1"-2"34"-16,2 0 25 0,-2-1-66 0,3-1-123 15,-1-2-77-15,1 0-41 0,0 0-19 16,1-2-12-16,0-2-12 0,1-1-9 0,0-1-13 15,3-2-15-15,-1-2-11 0,0-3-13 16,0 1-9-16,0-1-6 0,0 0-3 16,0 0-4-16,0 1-4 0,-2 0 0 0,-1 2-1 15,1 2 2-15,-2-1 0 0,0 3 1 16,0 0 1-16,0 0-1 0,0 3 0 0,0-2 0 15,0 1 1-15,0 1-1 0,0-1-1 16,1 1 0-16,0-1-4 0,2 1 1 16,0-1-10-16,0-1-10 0,1 2-9 0,1 0-15 15,2-1-22-15,0 0-32 0,1 0-32 16,0 0-41-16,2 0-61 0,-2-2-65 0,2 0-73 15,-3 0-16-15,2 0 13 0,0 0 36 16</inkml:trace>
        </inkml:traceGroup>
        <inkml:traceGroup>
          <inkml:annotationXML>
            <emma:emma xmlns:emma="http://www.w3.org/2003/04/emma" version="1.0">
              <emma:interpretation id="{9A405581-4524-431B-85F0-D0B675805EA2}" emma:medium="tactile" emma:mode="ink">
                <msink:context xmlns:msink="http://schemas.microsoft.com/ink/2010/main" type="inkWord" rotatedBoundingBox="8896,10557 8939,10483 9087,10569 9044,10644">
                  <msink:destinationLink direction="with" ref="{457F96B5-3654-42CC-A3D8-A4617936FC5A}"/>
                </msink:context>
              </emma:interpretation>
            </emma:emma>
          </inkml:annotationXML>
          <inkml:trace contextRef="#ctx0" brushRef="#br0" timeOffset="-23718.3567">7257 4612 133 0,'-5'-9'454'16,"-1"2"48"-16,1-3 25 0,-1 3 17 16,1 1-192-16,1-2-150 0,0 3-80 0,0 0-39 15,1 3-15-15,0 0-8 0,0-1-4 16,2 3-4-16,0-1-6 0,-2 1-6 0,3 0-9 15,-2 1-8-15,2 0-10 0,0 1-6 16,2 1-3-16,-2 0-2 0,1 0-2 16,1 0-1-16,-2-2 1 0,1 1 0 0,0 0-4 15,2-2-8-15,-3-4-11 0,3 0-9 16,-2-2-5-16,2-1-3 0,0-2 4 0,-1-1 6 15,-2 3 10-15,2-2 9 0,-2 1 9 16,-2 3 4-16,0 0 5 0,-1 1 2 16,-1 2 2-16,-3 1-2 0,1 1-2 0,-2 0-4 15,1 2-2-15,0 1-3 0,2-1-4 16,-1 1-5-16,1-1-9 0,2 0-7 0,2-1-16 15,1 0-50-15,-2-2-104 0,0 0-143 16,-1-3-104-16,-1-4-52 0,2 2-17 16,1-4 33-16,1 0 99 0</inkml:trace>
        </inkml:traceGroup>
        <inkml:traceGroup>
          <inkml:annotationXML>
            <emma:emma xmlns:emma="http://www.w3.org/2003/04/emma" version="1.0">
              <emma:interpretation id="{DBAA134F-CBB4-43E1-B1D3-4A0AFCF8F3D4}" emma:medium="tactile" emma:mode="ink">
                <msink:context xmlns:msink="http://schemas.microsoft.com/ink/2010/main" type="inkWord" rotatedBoundingBox="9534,10449 9590,10353 9767,10457 9711,10553">
                  <msink:destinationLink direction="with" ref="{457F96B5-3654-42CC-A3D8-A4617936FC5A}"/>
                </msink:context>
              </emma:interpretation>
            </emma:emma>
          </inkml:annotationXML>
          <inkml:trace contextRef="#ctx0" brushRef="#br0" timeOffset="-22496.2868">7802 4325 368 0,'7'7'491'0,"-2"-2"36"0,0-2 19 16,-3-1-70-16,0 0-209 0,-1 0-116 16,-1-1-68-16,0-1-35 0,0-1-19 0,0-1-13 15,-3 0-14-15,3 0-8 0,-1-1-10 16,0 1-14-16,1 1-27 0,0-1-31 0,1 2-20 15,0 0-12-15,2 3-1 0,-2-1 8 16,1 2 26-16,-1 2 35 0,-1-2 35 16,-1 3 32-16,1-1 28 0,-3 0 21 0,2 1 15 15,-1-1 7-15,2 2 0 0,-1-1-11 16,1 0-15-16,1 0-14 0,2 2-13 0,1-3-10 15,2 0-10-15,1-1-4 0,1 1-4 16,0-2-2-16,0-2 1 0,1 0-7 16,-1-1-10-16,-1-1-15 0,0 0-24 0,-2 0-44 15,2 0-40-15,-2 1-45 0,0 2-56 16,-1 0-69-16,-3 5-75 0,0 1-10 0,-1 2 12 16,0 4 36-16,0 3 57 0</inkml:trace>
        </inkml:traceGroup>
        <inkml:traceGroup>
          <inkml:annotationXML>
            <emma:emma xmlns:emma="http://www.w3.org/2003/04/emma" version="1.0">
              <emma:interpretation id="{AB865345-BA08-4FD3-AD01-3F5A09946914}" emma:medium="tactile" emma:mode="ink">
                <msink:context xmlns:msink="http://schemas.microsoft.com/ink/2010/main" type="inkWord" rotatedBoundingBox="9959,9885 9996,9822 10098,9882 10061,9944">
                  <msink:destinationLink direction="with" ref="{457F96B5-3654-42CC-A3D8-A4617936FC5A}"/>
                </msink:context>
              </emma:interpretation>
            </emma:emma>
          </inkml:annotationXML>
          <inkml:trace contextRef="#ctx0" brushRef="#br0" timeOffset="-21804.2472">8311 3850 132 0,'-7'-1'367'0,"0"-1"39"0,2 1 21 15,-2 0-50-15,1-1-105 0,1 4-83 0,-1-1-51 16,2 2-26-16,0-2-11 0,0 2-11 15,0 1-18-15,1 1-17 0,2-1-14 0,-1 2-10 16,2-1-9-16,0-1-8 0,2 1-5 16,-1 0-3-16,2-2 0 0,-1 3-2 0,0-4 0 15,1 0-2-15,-1-2 0 0,1 0 2 16,-2 0-3-16,1-4-3 0,-1-2-1 15,-1 0 1-15,0-1 0 0,-1 0-3 0,-2-1 4 16,-1 3 2-16,0-1 4 0,-2 0 3 16,1 0 1-16,-1 2 3 0,-1 4-5 0,1-3-1 15,-1 3-3-15,0 0 1 0,0 0-3 16,1 1-5-16,2 1-8 0,2-2-43 15,0 0-88-15,-1 0-133 0,3 0-133 0,0-4-69 16,0-2-26-16,5-1 23 0,-1-4 75 16</inkml:trace>
        </inkml:traceGroup>
        <inkml:traceGroup>
          <inkml:annotationXML>
            <emma:emma xmlns:emma="http://www.w3.org/2003/04/emma" version="1.0">
              <emma:interpretation id="{C74141F9-B460-44BE-8B48-A52EBDF96D94}" emma:medium="tactile" emma:mode="ink">
                <msink:context xmlns:msink="http://schemas.microsoft.com/ink/2010/main" type="inkWord" rotatedBoundingBox="9600,9085 9647,9005 9879,9140 9832,9220">
                  <msink:destinationLink direction="with" ref="{457F96B5-3654-42CC-A3D8-A4617936FC5A}"/>
                </msink:context>
              </emma:interpretation>
            </emma:emma>
          </inkml:annotationXML>
          <inkml:trace contextRef="#ctx0" brushRef="#br0" timeOffset="-21392.2236">8051 3180 253 0,'-6'-6'467'0,"1"-3"43"0,-1 2 25 16,1 0-35-16,-2-1-185 0,2 2-123 0,-4 2-67 15,2 0-34-15,1 2-19 0,-3 0-9 16,1 1-11-16,1-1-13 0,0 2-11 0,5 0-11 16,0 0-7-16,1 2-6 0,1-1-5 15,0 3-11-15,0 0-14 0,3 0-10 16,-1 0-10-16,1-4-5 0,1 2-5 0,0-4 2 15,2-2 10-15,-1 0 1 0,1-4 9 16,-3-2 8-16,-1 1 9 0,0-3 9 0,-4 1 10 16,1 1 14-16,-3 0 4 0,0 1 2 15,-2 2 1-15,-2 1-2 0,0 0-6 16,-2 2-3-16,-2-2-4 0,1 6-3 0,-2-3-2 15,1 3-4-15,1 0-6 0,1 0-19 16,2 3-48-16,1-3-101 0,0 0-156 0,0-3-109 16,2 0-52-16,-1 1-13 0,4-3 31 15,-2 0 91-15</inkml:trace>
        </inkml:traceGroup>
      </inkml:traceGroup>
    </inkml:traceGroup>
    <inkml:traceGroup>
      <inkml:annotationXML>
        <emma:emma xmlns:emma="http://www.w3.org/2003/04/emma" version="1.0">
          <emma:interpretation id="{FB87D109-3A4A-4929-9CA9-283057D7CB42}" emma:medium="tactile" emma:mode="ink">
            <msink:context xmlns:msink="http://schemas.microsoft.com/ink/2010/main" type="paragraph" rotatedBoundingBox="8714,13352 9920,10540 10681,10866 9475,13679" alignmentLevel="1"/>
          </emma:interpretation>
        </emma:emma>
      </inkml:annotationXML>
      <inkml:traceGroup>
        <inkml:annotationXML>
          <emma:emma xmlns:emma="http://www.w3.org/2003/04/emma" version="1.0">
            <emma:interpretation id="{06221D38-1590-49B4-BBCF-2CB7636E5342}" emma:medium="tactile" emma:mode="ink">
              <msink:context xmlns:msink="http://schemas.microsoft.com/ink/2010/main" type="line" rotatedBoundingBox="8714,13352 9920,10540 10681,10866 9475,13679"/>
            </emma:interpretation>
          </emma:emma>
        </inkml:annotationXML>
        <inkml:traceGroup>
          <inkml:annotationXML>
            <emma:emma xmlns:emma="http://www.w3.org/2003/04/emma" version="1.0">
              <emma:interpretation id="{1C27D7F4-4187-49ED-9B45-1BEADE35E3A3}" emma:medium="tactile" emma:mode="ink">
                <msink:context xmlns:msink="http://schemas.microsoft.com/ink/2010/main" type="inkWord" rotatedBoundingBox="8947,13452 9213,12832 9542,12973 9275,13593"/>
              </emma:interpretation>
            </emma:emma>
          </inkml:annotationXML>
          <inkml:trace contextRef="#ctx0" brushRef="#br0" timeOffset="940.0537">7216 7291 98 0,'6'8'427'0,"1"-1"49"0,-3-1 25 16,0-2 17-16,0-1-180 0,1 0-141 16,1-3-78-16,4 0-44 0,-1-3-25 0,4 0-15 15,-1-1-14-15,2 0-8 0,-1-2-10 16,3 3-2-16,-3-3-1 0,1 2-2 0,-3 1 2 15,-1 0 0-15,-3 2 0 0,-3 1 6 16,-3 0 3-16,-2 0 6 0,-3 3 4 16,-3 1 7-16,-3 3 4 0,-2 3 5 0,-2 3 5 15,-1 1 4-15,1 1 3 0,0 2-3 16,1-1-6-16,2 0-7 0,1-3-9 0,3 2-12 15,2-3-6-15,2-1-8 0,3-4-7 16,3 1-15-16,3-4-9 0,4-4-10 16,4-3-11-16,4-3-30 0,4-5-56 0,2-5-89 15,4-1-127-15,-1-2-97 0,4-4-44 16,2-1 2-16,1-2 47 0,3-4 94 0</inkml:trace>
          <inkml:trace contextRef="#ctx0" brushRef="#br0" timeOffset="-458.0262">7455 6958 70 0,'18'-4'409'0,"0"1"47"0,-1-3 23 15,-1 2 16-15,-1-2-174 0,-2 0-141 16,-1 2-84-16,1 1-44 0,-4 0-25 0,-1 2-18 15,1-1-13-15,-2 2-10 0,-3 0-7 16,-2 0-1-16,0 2-3 0,-4 1 3 16,0 1 7-16,-2 2 6 0,-2 1 8 0,1-1 6 15,-2 1 7-15,1 1 7 0,1-2 4 16,1 1 2-16,1-2-1 0,0 1-3 0,3 0-4 15,0-1-4-15,1 0-2 0,4 0-4 16,0-1 1-16,3-2-2 0,3 0-2 16,2-5-5-16,2 0-20 0,1-4-30 0,2 0-34 15,0 0-43-15,0-1-65 0,-3 0-80 16,-3 2-93-16,-2-3-31 0,-2 4 3 0,-1 0 24 15,-3 2 56-15</inkml:trace>
        </inkml:traceGroup>
        <inkml:traceGroup>
          <inkml:annotationXML>
            <emma:emma xmlns:emma="http://www.w3.org/2003/04/emma" version="1.0">
              <emma:interpretation id="{7DB096E5-4F93-4D1D-BA93-5458E831F69E}" emma:medium="tactile" emma:mode="ink">
                <msink:context xmlns:msink="http://schemas.microsoft.com/ink/2010/main" type="inkWord" rotatedBoundingBox="9170,12289 9229,12151 9366,12210 9307,12348">
                  <msink:destinationLink direction="with" ref="{457F96B5-3654-42CC-A3D8-A4617936FC5A}"/>
                </msink:context>
              </emma:interpretation>
            </emma:emma>
          </inkml:annotationXML>
          <inkml:trace contextRef="#ctx0" brushRef="#br0" timeOffset="-884.0506">7490 6272 346 0,'-4'0'464'0,"-3"0"38"0,0 0 24 16,-1 1-88-16,-1 1-171 0,1-2-107 0,1 1-63 15,2-1-34-15,-1 0-23 0,4 0-14 16,2 0-9-16,0-1-8 0,5-2-1 0,2-2-3 16,5-3-4-16,3 0-1 0,3-3 0 15,2-2 0-15,-1 2-1 0,-1 0 1 0,-5 4-1 16,0-1 1-16,-6 3 1 0,-2 0-2 15,-5 3 1-15,-4 0 0 0,-3 4 1 16,-4 1 1-16,-3 1 3 0,-1 2 7 0,-3 1 4 16,-1-1 9-16,0 0 6 0,1-1 7 15,0 1 1-15,4-1-4 0,3-1-4 0,2-2-10 16,3 2-8-16,2-3-8 0,4 2-17 15,2-1-16-15,3 2-16 0,5-1-39 16,1-3-106-16,-2 2-189 0,1-2-99 0,0-2-42 16,-2 2-18-16,-1-4 26 0,1 0 97 15</inkml:trace>
        </inkml:traceGroup>
        <inkml:traceGroup>
          <inkml:annotationXML>
            <emma:emma xmlns:emma="http://www.w3.org/2003/04/emma" version="1.0">
              <emma:interpretation id="{B002BD00-AF46-4DB6-B471-FB0FF25D366D}" emma:medium="tactile" emma:mode="ink">
                <msink:context xmlns:msink="http://schemas.microsoft.com/ink/2010/main" type="inkWord" rotatedBoundingBox="9643,11533 10046,10594 10681,10866 10278,11805">
                  <msink:destinationLink direction="with" ref="{457F96B5-3654-42CC-A3D8-A4617936FC5A}"/>
                </msink:context>
              </emma:interpretation>
            </emma:emma>
          </inkml:annotationXML>
          <inkml:trace contextRef="#ctx0" brushRef="#br0" timeOffset="-6910.3953">8078 5596 211 0,'3'-7'409'0,"3"-2"35"16,-2 0 30-16,4-5-45 0,0 5-142 0,3-5-100 15,3 2-57-15,1-4-31 0,4 0-27 16,2 0-26-16,2-1-17 0,1 1-11 0,-1-1-8 16,-1 3-3-16,-1 2-3 0,-5 2-2 15,-1 2-1-15,-5 1 1 0,-2 4 0 16,-4 0 1-16,-4 3 1 0,-2 3 3 0,-5 1 2 15,-4 2 2-15,-2 4-2 0,0 0 3 16,-1 1 0-16,2 0-2 0,1-2-3 0,2-1 3 16,4-2-3-16,3 1-2 0,4-2-3 15,5-1 0-15,5-1-2 0,7-4-9 0,6-4-11 16,7-1-48-16,6-5-105 0,3-4-171 15,6-3-104-15,4-2-51 0,3-4-16 16,-1-1 32-16,2-3 97 0</inkml:trace>
          <inkml:trace contextRef="#ctx0" brushRef="#br0" timeOffset="-22186.269">8128 4869 378 0,'0'14'476'16,"0"-2"40"-16,0-3 21 0,0 1-91 16,1-1-188-16,1-2-110 0,0 0-62 0,1-2-39 15,3-1-19-15,1-4-15 0,2-3-8 16,4-3-8-16,2-3-18 0,3-2-26 15,2-4-32-15,2-1-26 0,0-1-15 0,2 1-5 16,-1 1 13-16,-1 1 26 0,-3 4 30 16,-1 0 35-16,-3 3 26 0,-1 2 20 0,-3-1 15 15,-4 4 9-15,1-1 5 0,-4 2-1 16,2 0-7-16,-2-2-12 0,0 3-10 15,-1-1-18-15,1-1-44 0,1-2-89 0,1-4-127 16,1 0-112-16,0-8-60 0,1-1-22 16,1-7 20-16,1-4 74 0</inkml:trace>
        </inkml:traceGroup>
      </inkml:traceGroup>
    </inkml:traceGroup>
    <inkml:traceGroup>
      <inkml:annotationXML>
        <emma:emma xmlns:emma="http://www.w3.org/2003/04/emma" version="1.0">
          <emma:interpretation id="{8553682E-73CC-4006-8375-7FDD457259B1}" emma:medium="tactile" emma:mode="ink">
            <msink:context xmlns:msink="http://schemas.microsoft.com/ink/2010/main" type="paragraph" rotatedBoundingBox="11248,10829 11233,13333 10093,13327 10108,10823" alignmentLevel="2"/>
          </emma:interpretation>
        </emma:emma>
      </inkml:annotationXML>
      <inkml:traceGroup>
        <inkml:annotationXML>
          <emma:emma xmlns:emma="http://www.w3.org/2003/04/emma" version="1.0">
            <emma:interpretation id="{1AFD402C-B20D-4D7B-BD0A-C22341752769}" emma:medium="tactile" emma:mode="ink">
              <msink:context xmlns:msink="http://schemas.microsoft.com/ink/2010/main" type="inkBullet" rotatedBoundingBox="10969,13197 10969,13332 10718,13331 10719,13195"/>
            </emma:interpretation>
            <emma:one-of disjunction-type="recognition" id="oneOf2">
              <emma:interpretation id="interp2" emma:lang="" emma:confidence="0">
                <emma:literal>•</emma:literal>
              </emma:interpretation>
            </emma:one-of>
          </emma:emma>
        </inkml:annotationXML>
        <inkml:trace contextRef="#ctx0" brushRef="#br0" timeOffset="-3848.2202">8934 7299 103 0,'-2'0'394'0,"4"0"45"0,1-4 24 16,3-2-19-16,4 0-139 0,2-1-115 16,4-3-67-16,1 0-36 0,1-2-21 0,2 0-13 15,-1 1-13-15,-3 1-11 0,-1 0-12 16,-2 4-5-16,-4 0-5 0,0 2 4 15,-5 2 0-15,-3 2 4 0,-2 0 4 0,-3 2 2 16,-5 2 1-16,0-1-1 0,-4 4 3 16,1-1-1-16,-3 1 2 0,0-1 2 0,0 2 1 15,2 0 2-15,4-4-6 0,-1 2-4 16,5-4-8-16,2 0-7 0,3 0-3 15,4-1-6-15,4-1-8 0,5-1-8 0,3-5-13 16,3 2-59-16,2-5-147 0,0-1-163 16,2-3-79-16,-1 1-38 0,0-3-11 0,3-1 47 15</inkml:trace>
      </inkml:traceGroup>
      <inkml:traceGroup>
        <inkml:annotationXML>
          <emma:emma xmlns:emma="http://www.w3.org/2003/04/emma" version="1.0">
            <emma:interpretation id="{78E2E485-CF68-40BF-811F-F801ACF99743}" emma:medium="tactile" emma:mode="ink">
              <msink:context xmlns:msink="http://schemas.microsoft.com/ink/2010/main" type="line" rotatedBoundingBox="11248,10829 11237,12638 10097,12631 10108,10823">
                <msink:destinationLink direction="with" ref="{457F96B5-3654-42CC-A3D8-A4617936FC5A}"/>
              </msink:context>
            </emma:interpretation>
          </emma:emma>
        </inkml:annotationXML>
        <inkml:traceGroup>
          <inkml:annotationXML>
            <emma:emma xmlns:emma="http://www.w3.org/2003/04/emma" version="1.0">
              <emma:interpretation id="{A595219D-20DE-45AF-AFD0-3610E99CEDC4}" emma:medium="tactile" emma:mode="ink">
                <msink:context xmlns:msink="http://schemas.microsoft.com/ink/2010/main" type="inkWord" rotatedBoundingBox="11248,10829 11239,12358 10165,12351 10174,10823"/>
              </emma:interpretation>
            </emma:emma>
          </inkml:annotationXML>
          <inkml:trace contextRef="#ctx0" brushRef="#br0" timeOffset="-8837.5055">8712 4943 212 0,'-1'3'412'0,"-2"-2"48"0,2-1 35 15,0 1-59-15,-1 1-121 0,-1-2-104 16,3 0-66-16,0 0-42 0,0 0-30 0,0-2-26 16,0 1-14-16,3 1-7 0,-1-1-6 15,4-3-5-15,4-2-7 0,4-2-1 0,2-2-1 16,5-4-1-16,2 1-1 0,5-2 1 15,-1-2 1-15,-1 4-2 0,-1-1 0 16,-3 3-2-16,-5 2 1 0,-4 1 0 0,-3 4 3 16,-3 1 3-16,-2 1 3 0,-5 2 7 15,-1 1 4-15,-6 1 1 0,-2 2 6 0,-4 1 5 16,-5 2 1-16,0 3 5 0,-2-3 3 15,-1 3 2-15,-1 0-1 0,0 0-4 16,0 1-2-16,2-1-5 0,-2 3-7 0,1-4-4 16,0 4-5-16,1 0 2 0,0-1-6 15,1 0-6-15,3 1 1 0,1-2-2 0,2-2-1 16,4-1-7-16,0-1 1 0,5-2 3 15,3-3 4-15,2 1 6 0,3-2 9 16,7-3 8-16,6-1 1 0,3-3 2 0,5-1-6 16,4-3-7-16,3-2-8 0,-1 1-8 15,2 2-8-15,-2 0-13 0,-3 2-22 0,-3 0-27 16,-4 1-31-16,-3 2-22 0,-3 2-12 15,-6 2 2-15,0 0 2 0,-7 2-4 16,0 1-29-16,-5 0-63 0,-2 1-100 0,-4 2-111 16,1-2-47-16,-2 2-2 0,4-2 39 15,0-1 79-15</inkml:trace>
          <inkml:trace contextRef="#ctx0" brushRef="#br0" timeOffset="-7808.4467">8396 5954 258 0,'-7'2'409'0,"2"-2"36"0,2-3 24 15,3-1-79-15,1-1-129 0,3-1-91 0,3-3-53 16,4 1-27-16,2-4-17 0,3 1-16 16,5-4-13-16,1 2-7 0,1-3-8 0,2 2-8 15,0 1-7-15,-5 1-6 0,0 2-2 16,-5 2-3-16,-4 2-1 0,-3 2 0 0,-5 0-4 15,-3 4 1-15,-4 4 1 0,-5 1 0 16,-3 2-3-16,-4 0 2 0,-2 2 4 16,0-1-3-16,0 1-1 0,0-1 0 0,1-1 1 15,4 0 2-15,0-1 0 0,4-2 0 16,2 0 0-16,1 0 0 0,2-3 0 0,3 2-2 15,2-1-1-15,2-1 0 0,0 2 1 16,2-2-2-16,1 2-6 0,-1-1-22 0,1-2-56 16,-2 1-93-16,-1-1-131 0,2 2-115 15,-1-2-56-15,2 0-8 0,1-2 37 16,1 1 83-16</inkml:trace>
          <inkml:trace contextRef="#ctx0" brushRef="#br0" timeOffset="379519.7072">8842 5921 194 0,'-9'-4'566'16,"3"0"151"-16,0-2 118 0,2 0 103 0,3-2-141 16,3-3-109-16,5 0-131 0,4-3-127 15,4-1-97-15,7-2-87 0,3-2-77 0,3 2-53 16,3-3-32-16,1 2-25 0,-2 1-19 15,-1 4-18-15,-2 1-12 0,-3 3-12 16,-4 3-8-16,-3 3-10 0,-7 3-7 0,-4 4-2 16,-4 3-2-16,-8 6 1 0,-2 2 12 15,-6 3 6-15,-2 4 4 0,-2 0 1 0,0 2 2 16,2 0 2-16,2 0-5 0,4-5 6 15,5 1 7-15,3-1 7 0,6-2 4 0,6-2 6 16,5 1 9-16,7-7 2 0,4 1 4 16,6-4 1-16,4-2 2 0,2 0-2 0,1-2-6 15,-1 1-6-15,-1 0-4 0,-2 1-4 16,-5 2-1-16,-5 0 2 0,-6 1 9 15,-5 3 12-15,-7 2 8 0,-10 4 2 0,-10 2 0 16,-10 3-3-16,-10 1-11 0,-10 4-13 16,-9 0-11-16,-8-1-11 0,-8 0-13 0,-3-3-22 15,-3-1-37-15,-1-5-57 0,2 0-103 16,3-9-192-16,4-2-142 0,6-6-137 15,6-3-228-15,7-3-81 0,7-3 31 0,9-2 157 16,6-1 130-16,9-6 148 0</inkml:trace>
        </inkml:traceGroup>
        <inkml:traceGroup>
          <inkml:annotationXML>
            <emma:emma xmlns:emma="http://www.w3.org/2003/04/emma" version="1.0">
              <emma:interpretation id="{253F8BE5-6D37-432E-966D-E135AD1EBFAC}" emma:medium="tactile" emma:mode="ink">
                <msink:context xmlns:msink="http://schemas.microsoft.com/ink/2010/main" type="inkWord" rotatedBoundingBox="10871,11162 10862,12636 10097,12631 10106,11157"/>
              </emma:interpretation>
            </emma:emma>
          </inkml:annotationXML>
          <inkml:trace contextRef="#ctx0" brushRef="#br0" timeOffset="-7386.4225">8311 6529 41 0,'4'3'377'15,"1"-1"45"-15,1-2 31 0,-1-2 11 16,4 0-139-16,0-2-118 0,1 0-71 15,2-2-43-15,1 0-28 0,-1 0-20 0,0 0-20 16,1 2-12-16,-4 1-7 0,0 1-4 16,-4 1 0-16,-1 2-1 0,-1 1 5 0,-2 2 4 15,-2 2 5-15,-3 0 7 0,-4 1 6 16,-1 2 5-16,0 0 4 0,-2 1-2 15,0 0 3-15,1 0-3 0,-1-2-2 0,3 1-4 16,1-1-5-16,2-4-5 0,2 2-7 16,3-4-1-16,1-1-6 0,5-1-1 0,3-3-7 15,4-4-9-15,2-5-8 0,3-3-20 16,4-6-46-16,2-5-80 0,4-1-116 15,-2-3-131-15,0-3-67 0,-2 4-20 0,-4-1 23 16,0 0 70-16</inkml:trace>
          <inkml:trace contextRef="#ctx0" brushRef="#br0" timeOffset="-8354.4779">8849 5278 217 0,'-6'0'418'0,"1"0"46"0,-1 0 33 16,2 0-57-16,0 0-135 0,1-2-101 0,2 0-69 15,-1 2-44-15,2-3-31 0,3 0-21 16,1-3-15-16,3 0-12 0,3-1-4 15,2-2-3-15,3-2-2 0,0 1-2 0,2-2 0 16,-2 4-1-16,-3-1 0 0,1 1-1 16,-4 2 1-16,-2 2 0 0,-1 0 0 0,-4 1 3 15,1 0-3-15,0 1 3 0,-3 0 1 16,0 2 3-16,0-2 0 0,-3 2-2 15,-1 0 1-15,-1 0 0 0,-1 4-2 0,-2 0-4 16,1 0 2-16,-3 0 0 0,-2 0 1 16,0 1-2-16,-1 2 3 0,-1 0 2 0,3-1 1 15,0 0 0-15,2 0 0 0,2-2-2 16,1 2 0-16,2-4-4 0,3 0-1 15,1 0-1-15,3-2 0 0,5-2 0 0,3-2 0 16,5-2-3-16,5-2-9 0,4-4-17 16,1 0-54-16,1 1-92 0,0-1-121 0,-5 2-125 15,-2 3-61-15,-1 0-21 0,-3 2 35 16,-1 2 81-16</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28.4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9052427-D1D7-405B-9216-FB9300B75F35}" emma:medium="tactile" emma:mode="ink">
          <msink:context xmlns:msink="http://schemas.microsoft.com/ink/2010/main" type="inkDrawing" rotatedBoundingBox="3933,5498 19939,10186 17511,18475 1505,13787" semanticType="callout" shapeName="Other">
            <msink:sourceLink direction="to" ref="{4616B913-3AD1-4D41-94B5-831097294EB2}"/>
          </msink:context>
        </emma:interpretation>
      </emma:emma>
    </inkml:annotationXML>
    <inkml:trace contextRef="#ctx0" brushRef="#br0">2134-380 155 0,'2'-18'445'0,"2"-2"47"0,-1 0 28 15,0 2 17-15,-2 2-215 0,1 0-132 16,-2 5-76-16,0 1-42 0,0 1-25 16,0 4-15-16,0 1-12 0,0 1-4 0,0 0-3 15,-2 3-5-15,1 2-5 0,1 2 0 16,0 5-3-16,1 5-1 0,1 4-2 0,-1 5-1 15,0 6 2-15,2 2-1 0,0 6 1 16,0 4 0-16,-1 7 2 0,1 3 0 16,0 5-1-16,0 5 1 0,1 2-1 0,0 2 0 15,0 3-1-15,2 3-1 0,-1 3 6 16,2 4 3-16,1 6 4 0,-1 3 3 0,1 6 2 15,-1 6 1-15,0 3-5 0,0 4-4 16,0 3-4-16,0 2 0 0,-2 2-2 0,2 3 0 16,-1 4 0-16,-2 3 2 0,1 2-1 15,1 2-5-15,-4 2-2 0,3 0 5 0,-3 2 1 16,1 2 3-16,-2 2 1 0,1 1 4 15,-1 2 1-15,-1 1-4 0,0 1 2 0,0 3 0 16,-1-1 0-16,-1 1 4 0,0 1-1 16,-1-1-1-16,-1 1-8 0,1-4 4 15,-1 1 1-15,-2-1-3 0,1-1-1 0,-2 3 3 16,-1-4 0-16,-2 1-7 0,2-1 1 15,0-1 0-15,-2-3-1 0,2 0 1 0,-2-2 2 16,2-3 1-16,0-3-3 0,-1-1 0 16,3-3-1-16,-1-2 2 0,1-3 1 0,-1-1 1 15,2-3 1-15,-2 0 0 0,1-1 2 16,0-2-6-16,-1-4 0 0,0-6 0 0,0-3-2 15,0-7 2-15,0-4 0 0,-1-5 0 16,0-7 1-16,-1-4 1 0,-2-5 1 16,2-3 0-16,-2-5-2 0,0-3 3 0,0-3-2 15,-2-2 0-15,4-2 0 0,-4 0-3 16,4-2 1-16,-2-4 0 0,1-1-2 0,2-5 1 15,0-2 1-15,1-2 0 0,0-2 0 16,3-3 0-16,-2-2 1 0,2-4 2 16,1-3-1-16,1-3 0 0,-1-3 2 0,0-2-2 15,2-2-2-15,-1 0 4 0,1-3 1 16,0 0 9-16,-1-2 13 0,2 0 16 0,-2 0 9 15,0-2 6-15,1 0 17 0,-2 0 12 16,2 0 5-16,1 0-3 0,-3-4 0 16,3 4-3-16,-1-3-16 0,-1 0-18 0,2 1-24 15,0 0-8-15,2-2-8 0,-1 1-5 16,2 1-6-16,1-1-2 0,1 1 5 0,1-1-3 15,3 2-1-15,1 0-5 0,4-1 2 16,1 1-1-16,3 1 0 0,2 0-6 16,5-1-6-16,4 1-11 0,4 0-13 0,6-1-9 15,3 0-2-15,8 1 1 0,6-2 4 16,7 1 13-16,7 0 11 0,10-2 11 0,8 1 4 15,13-1 2-15,10-1 5 0,13 0-3 16,12-2 2-16,14-1-6 0,8 1 5 0,12-3 1 16,11-1 1-16,10-1-1 0,11-1 3 15,8-1 6-15,13-2-6 0,10-1-3 0,15-1-3 16,16-1 11-16,14-2-1 0,12 0-2 15,9-2 7-15,9-2 4 0,1 0 3 0,3 2-9 16,2-2 7-16,2 2 10 0,-1 0 2 16,3-2 17-16,9 2 14 0,9 0 16 0,2 1 6 15,7-2 21-15,-1 1 20 0,0 1 5 16,-13-1 23-16,-8 1 16 0,-2 0 16 0,-10 4-2 15,-8-2-6-15,-8 0-7 0,-5 0-21 16,-8 2-21-16,-10 1-23 0,-9 0-19 0,-9 0-21 16,-4 0-18-16,-3 3-4 0,-10-1-10 15,-7 0-8-15,-7 2-3 0,-7 1-3 0,-6-1 0 16,-12 2-2-16,-9 0 0 0,-11 0 0 15,-10 3 1-15,-8-2-1 0,-9 2 2 0,-8 1-8 16,-14 0-1-16,-9 2-5 0,-14-2 0 16,-14 2 0-16,-12 2-2 0,-13 0 0 0,-12 0-5 15,-10 2-9-15,-10-3-20 0,-10 0-35 16,-8 2-73-16,-6 0-141 0,-6-1-121 0,-7 0-70 15,-2-2-94-15,-6 2-152 0,1-2-87 16,-4 0 58-16,0 2 80 0,0-2 57 16,2 3 99-16</inkml:trace>
  </inkml:traceGroup>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0.65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9B8A1A0-1D56-478D-B998-05939A21B435}" emma:medium="tactile" emma:mode="ink">
          <msink:context xmlns:msink="http://schemas.microsoft.com/ink/2010/main" type="inkDrawing" rotatedBoundingBox="15661,4307 15931,4514 15921,4526 15651,4319" semanticType="scratchOut" shapeName="Other"/>
        </emma:interpretation>
      </emma:emma>
    </inkml:annotationXML>
    <inkml:trace contextRef="#ctx0" brushRef="#br0">8408-4158 237 0,'5'2'381'0,"-2"-1"29"0,1-1 15 16,0 3-90-16,2 1-137 0,0 2-91 15,3 1-46-15,3 2-26 0,0 3-14 0,5 2-9 16,2 2-5-16,0 1-21 0,5 2-58 15,-2 0-111-15,1-2-125 0,1-1-63 0,-1-2-36 16,-1-3 0-16,1-1 45 0</inkml:trace>
  </inkml:traceGroup>
</inkml:ink>
</file>

<file path=ppt/ink/ink2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7:21.9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B01CA83-EBDB-434E-8E93-00BCFE22AA34}" emma:medium="tactile" emma:mode="ink">
          <msink:context xmlns:msink="http://schemas.microsoft.com/ink/2010/main" type="writingRegion" rotatedBoundingBox="16776,4122 17253,4122 17253,4923 16776,4923"/>
        </emma:interpretation>
      </emma:emma>
    </inkml:annotationXML>
    <inkml:traceGroup>
      <inkml:annotationXML>
        <emma:emma xmlns:emma="http://www.w3.org/2003/04/emma" version="1.0">
          <emma:interpretation id="{3FD6B659-E1E6-442F-B51F-FD4EFDA712E6}" emma:medium="tactile" emma:mode="ink">
            <msink:context xmlns:msink="http://schemas.microsoft.com/ink/2010/main" type="paragraph" rotatedBoundingBox="16776,4122 17253,4122 17253,4923 16776,4923" alignmentLevel="1"/>
          </emma:interpretation>
        </emma:emma>
      </inkml:annotationXML>
      <inkml:traceGroup>
        <inkml:annotationXML>
          <emma:emma xmlns:emma="http://www.w3.org/2003/04/emma" version="1.0">
            <emma:interpretation id="{E01366E4-2A6E-4DAA-BCBD-A93D6F0EB663}" emma:medium="tactile" emma:mode="ink">
              <msink:context xmlns:msink="http://schemas.microsoft.com/ink/2010/main" type="line" rotatedBoundingBox="16776,4122 17253,4122 17253,4923 16776,4923"/>
            </emma:interpretation>
          </emma:emma>
        </inkml:annotationXML>
        <inkml:traceGroup>
          <inkml:annotationXML>
            <emma:emma xmlns:emma="http://www.w3.org/2003/04/emma" version="1.0">
              <emma:interpretation id="{4250CBDD-C9BE-441F-BF40-BC1D32A1E01F}" emma:medium="tactile" emma:mode="ink">
                <msink:context xmlns:msink="http://schemas.microsoft.com/ink/2010/main" type="inkWord" rotatedBoundingBox="16776,4122 17253,4122 17253,4923 16776,4923"/>
              </emma:interpretation>
              <emma:one-of disjunction-type="recognition" id="oneOf0">
                <emma:interpretation id="interp0" emma:lang="" emma:confidence="0">
                  <emma:literal>9</emma:literal>
                </emma:interpretation>
                <emma:interpretation id="interp1" emma:lang="" emma:confidence="0">
                  <emma:literal>4</emma:literal>
                </emma:interpretation>
                <emma:interpretation id="interp2" emma:lang="" emma:confidence="0">
                  <emma:literal>,</emma:literal>
                </emma:interpretation>
                <emma:interpretation id="interp3" emma:lang="" emma:confidence="0">
                  <emma:literal>y</emma:literal>
                </emma:interpretation>
                <emma:interpretation id="interp4" emma:lang="" emma:confidence="0">
                  <emma:literal>a</emma:literal>
                </emma:interpretation>
              </emma:one-of>
            </emma:emma>
          </inkml:annotationXML>
          <inkml:trace contextRef="#ctx0" brushRef="#br0">185 1 274 0,'2'0'440'16,"-4"-1"39"-16,0 0 24 0,-3 1-59 15,0 0-162-15,-1 0-104 0,-2 2-60 0,1 1-34 16,-1 1-20-16,0-1-16 0,0 1-14 15,-2 2-9-15,2 0-8 0,-2 3-4 0,0-2-2 16,2 3-5-16,-1 0 1 0,0-1 0 16,2 3 4-16,-1-2-2 0,1 2 0 15,0-1 0-15,1-1-3 0,-1 2 0 0,1-2-2 16,1 3 3-16,1-3-1 0,-1 3 1 15,3-4 1-15,2 4 0 0,0-3 0 0,1 3 0 16,3-4 5-16,3 4 4 0,3-1 0 16,2-1 1-16,5 1-1 0,2-4 1 15,4 1-3-15,3-3-6 0,3-2-2 0,3 1 2 16,-1-4-1-16,2 1-2 0,0-2-5 15,-1-2 0-15,-2-2 0 0,-2 1-1 0,-3-2-1 16,-5-2 1-16,-2 0 0 0,-3 0 3 16,-2-3 2-16,-7 1 12 0,0-1 26 15,-2 0 42-15,-3 1 56 0,1 0 63 0,-2 3 65 16,0-1 32-16,-2 0 0 0,1 4-29 15,-2 0-48-15,2 0-65 0,0 3-65 0,-1 1-42 16,-1 4-25-16,2 4-15 0,-2 5-8 16,1 3 2-16,-4 5-1 0,1 4-1 0,0 5-3 15,0 2-24-15,-2 5-83 0,2 0-120 16,-2 1-96-16,1 0-59 0,1 2-67 0,1-3-104 15,1 1-112-15,0-3 14 0,2-1 38 16,-1-2 31-16,2 0 53 0,-2-1 121 16</inkml:trace>
        </inkml:traceGroup>
      </inkml:traceGroup>
    </inkml:traceGroup>
  </inkml:traceGroup>
</inkml:ink>
</file>

<file path=ppt/ink/ink2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7:52.71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894F2E3-A9F2-4F05-9FAB-D77D8F432E78}" emma:medium="tactile" emma:mode="ink">
          <msink:context xmlns:msink="http://schemas.microsoft.com/ink/2010/main" type="inkDrawing" rotatedBoundingBox="5671,4663 9719,5179 9277,8645 5229,8129" semanticType="enclosure" shapeName="Other">
            <msink:sourceLink direction="with" ref="{DF07D043-1595-453F-A1DF-309A9CD2CFAE}"/>
            <msink:sourceLink direction="with" ref="{0189B35C-F243-4A59-AE66-56BB52EBA1F5}"/>
            <msink:sourceLink direction="with" ref="{DF7F010F-F4A1-4781-8725-44151428708F}"/>
            <msink:destinationLink direction="with" ref="{0EB65A23-511A-45FD-A568-0DE4DA0F0F0E}"/>
          </msink:context>
        </emma:interpretation>
      </emma:emma>
    </inkml:annotationXML>
    <inkml:trace contextRef="#ctx0" brushRef="#br0">-2912 2162 7 0,'0'0'245'0,"0"0"36"16,0 0 8-16,1 0-9 0,-1-1-25 16,1 0-52-16,1 1-55 0,-2-3-43 15,1 2-34-15,0-1-23 0,-1 2-13 0,0-2-4 16,0 1 1-16,0 1 3 0,0-1 4 15,0 1-1-15,0-2 2 0,0 2 3 0,0 0 4 16,-1-2 4-16,0 0 2 0,1 2 1 16,-2 0-1-16,1 0-7 0,1 0-11 15,-1 0-9-15,-1 0-10 0,2 0-6 0,-1 0-3 16,1 0-3-16,0 0 0 0,-3 0-3 15,-1 0-1-15,-2 4-2 0,0-2 0 0,-3-1 1 16,0 2 1-16,-1 1 0 0,-1 2-2 16,0-3 2-16,0 1 1 0,-3 0-2 15,2 0 0-15,0 0-1 0,-1 2 2 0,1-2-2 16,1 2 1-16,0-3 0 0,0 1 1 15,1-1 1-15,2 3-1 0,0-3 1 0,-1 1 1 16,3 0-1-16,-1 1-1 0,0-2 0 16,-1 3 0-16,-1-2 1 0,1 2-2 15,0-2 1-15,-2 2 0 0,1 0 0 0,-1-2 1 16,0 3-1-16,-1-1-1 0,0 2 1 15,0-1-3-15,2-1 1 0,-2 1 0 0,0 3 0 16,0-3 0-16,1 2 2 0,0-1 0 16,-1 1 2-16,0 3-2 0,0-2 1 15,0 0 1-15,0-1-4 0,-1 1 2 0,1 2 0 16,-1 0 0-16,-1 0 2 0,1 0-1 0,0 1 1 15,-1-1 1-15,1 4-1 0,-1-1 4 16,2 1-4-16,-1 2-1 0,1-2 0 0,0 1 1 16,-1 1-2-16,-1 3-4 0,2-3 3 15,0 1 0-15,0 0-2 0,2-2 0 16,-1-1 1-16,3 2 3 0,0-2-2 0,0-1 1 15,2 1-1-15,-2 2 1 0,2-3 2 16,-1 2-2-16,1 0 0 0,-1-1 0 0,1 1 1 16,0 1-1-16,0-2 1 0,-1 1-1 15,2 2-1-15,-1-3 0 0,2 3 0 16,-1 0-1-16,1 1-1 0,0-2 2 0,1 3 0 15,-1 1 1-15,0 0 0 0,2 1-1 16,-2-3 2-16,0 2 0 0,1-3 0 0,-3 3 0 16,3-1-2-16,-2 1 1 0,-1-3 0 15,3 3 0-15,0-2 0 0,0 2 2 16,-1-3 2-16,1 3-2 0,1-2 1 0,0 0 0 15,1-3-3-15,0 2-1 0,1-1 1 16,0 0 1-16,1 2-1 0,1 0 0 0,-1 1-1 16,0 2 1-16,2 1-1 0,0-1-1 15,-1 2 0-15,1 1 1 0,0 0 1 16,0 1 0-16,0-1 0 0,2-1 0 0,-2 0 0 15,1-2 1-15,1-1-1 0,-1-1 1 16,2-3 0-16,0 0 0 0,1-1 1 0,1-1 0 16,0 0 1-16,1-2-2 0,-1 1 1 15,1 1-2-15,1 1 0 0,-1-1 1 16,1 2 4-16,0-1-2 0,0 2-1 0,-2 0 1 15,2 3-2-15,-1 0-1 0,1-1-2 16,-1 1 0-16,-1-1 1 0,1 1-1 0,-1 1 1 16,1-2-1-16,0 0 0 0,1-1 2 15,-2 0 2-15,1-1-1 0,0-1-1 16,1 0 0-16,-3-2 1 0,0-1-1 0,2 1 0 15,-2-2 0-15,0 0 0 0,2-1 1 16,-2 2 3-16,2 1-2 0,-2-3-2 0,0 3 2 16,3-1 0-16,-1-1-2 0,-1 1 0 15,2-1 0-15,0 1-1 0,2-1 0 16,-1-2 1-16,1-1 0 0,0 0-2 0,0-1 1 15,2 0 0-15,0-1 1 0,0 1-1 16,2 0-1-16,-1-1 2 0,1 1-1 0,-1 0 0 16,1 0 0-16,-1-2-1 0,-1 2 2 15,2 0 3-15,-1 0-1 0,-1-1 0 0,2-1 1 16,-2 2-2-16,-1-1 0 0,-1-1 0 15,0-1-1-15,-1 0 0 0,-1 0-2 16,2 0 1-16,-2-1 1 0,0 4-3 0,1-2 2 16,2 2-1-16,-1 0 2 0,3 1 1 15,-3-1 1-15,1 2-2 0,1-3 3 0,0 1 1 16,1 0 1-16,-1-1-3 0,-2-2-1 15,1 1 1-15,0-2-1 0,-2-1 0 0,1-1 0 16,-2 0 1-16,1-2 1 0,0 1 1 16,1-1-1-16,-2-1 3 0,1-1 0 15,1 2 0-15,-2-1-1 0,1-1 0 0,0 1-1 16,1 1-2-16,-1-2-2 0,0 4 2 15,2 0 1-15,0 2-2 0,0 0-2 0,1-2 1 16,-3 3 0-16,3 0-1 0,-2 0-1 16,-1 0 2-16,2 0 2 0,-3-1 1 15,0 1-2-15,-2-2 2 0,1-1 0 0,0-2-5 16,-1 2 1-16,1-3-1 0,0-1 4 15,-1 0 2-15,1 0 1 0,1-1 4 0,0-1 0 16,1 0-1-16,1 1-3 0,0 0-2 16,0-2-3-16,2 3-1 0,-1 0-2 15,-1 0 2-15,2 3-1 0,1-2 1 0,-1 1 1 16,-2 2 3-16,3-1-1 0,-3 0 1 15,1 1-1-15,-2-2-1 0,-1 2 0 0,2-2-3 16,-4 1 2-16,2-2-2 0,0 1 2 16,0-2 0-16,2-2 0 0,-1 1 0 15,1-2 0-15,-1 0-1 0,3-1-1 0,2 1 0 16,-1-1 2-16,3-1-2 0,1 0 1 15,0 0 1-15,4 1-1 0,-2 2 1 0,1-1 0 16,0 2 2-16,1 1-2 0,-2 1 1 16,-2 0 2-16,1 1-2 0,-2-1 2 15,-2 2-2-15,-2-3 0 0,0 2 3 0,-3-1 1 16,-1-1 5-16,-1-1-2 0,0-1 6 15,-1-1 1-15,0 0-2 0,0-1-4 0,1 0-3 16,-1-2 0-16,1 3-6 0,0-1 0 16,1-1 2-16,0 1-2 0,0 2-1 15,2-2 0-15,1 1 2 0,1 0-2 0,2 2-3 16,-1-2 1-16,1 1 0 0,-1-1 0 15,2 1 1-15,-3 0-1 0,2-2 2 0,-2 1-1 16,0-1 2-16,0-1-2 0,0 1-2 16,-1 0 3-16,0-3 1 0,-2 2 0 15,2-1 2-15,-2 1-2 0,1 0 3 0,-2-1-3 16,1 2 0-16,-1 1 2 0,-1-3-2 15,1 2 0-15,0 1 0 0,-2-1 1 0,1 2 1 16,0-2-2-16,-1 0 0 0,1 2 0 16,1-2 0-16,-2 2-1 0,2-2-1 15,0 0 2-15,-1 2 1 0,2-2 1 0,-1 0 1 16,0 2 1-16,2-2-2 0,-2 2 0 15,1-4-2-15,-2 4 0 0,1-1-3 0,0 0 0 16,0 0 2-16,-2-2 1 0,1 1 0 16,0 1-1-16,-1 0 2 0,1 0-1 15,1-1 1-15,0 0-1 0,0 0-1 0,1 0 1 16,2 0 0-16,1 0-2 0,0-2 1 15,2 3 1-15,1-1 0 0,-2 1-1 0,1-3 0 16,1 4 1-16,-2-2 0 0,-1 2 1 16,2-2-1-16,-2 1 1 0,-1 0 0 15,1 0 0-15,-3-1 0 0,2 1-1 0,-2 0 1 16,-1-1-2-16,2 0 1 0,-4 1 1 15,2-2-2-15,-2 1 1 0,-1 1 0 0,-1-1 0 16,0 1 0-16,-1 0 1 0,0 0-1 16,-1 0-1-16,1 0-1 0,-1 0 2 15,2 1-2-15,2 0 1 0,-1-1 0 0,0 0 1 16,3-1 0-16,0 1-1 0,1-2 5 15,2 0-3-15,0 0-1 0,0 0 0 0,1-1-3 16,-1-3 1-16,-1 3-2 0,0-1 1 16,0-3 3-16,0 0 0 0,-1 2 2 15,-1-2-1-15,0 0-1 0,2 0 1 0,-4 0 1 16,2-3-1-16,-1 4-1 0,-1-3 0 15,1 2 2-15,-2-4 0 0,-1 2 1 0,1 2-2 16,1-2 1-16,-1 2 0 0,0-1-2 16,2 2 0-16,1-1-2 0,-2-2 2 15,2 2 0-15,0 0 0 0,2-2 2 0,-1 1-2 16,1 0 0-16,0 0-1 0,0-1 2 15,0 1 2-15,1 0 0 0,-1 1 0 0,-4-1 2 16,1 2-1-16,-1 0-1 0,0-1-1 16,-4 3-2-16,1 0 0 0,-2-1 0 15,0 2-1-15,-1-1-2 0,-2 1 1 16,0-2 2-16,-1 2 3 0,2 0-3 0,-1 0 1 15,-1-2 1-15,2 1-2 0,-1-1 0 0,2-2-1 16,1 0 2-16,0-2 1 0,1 1 0 16,1-1 1-16,-1-1-2 0,2 0 2 15,-1 2-2-15,1-1 2 0,-2 0-2 0,2 2-1 16,-1 0 0-16,-1-2 0 0,-1 2-1 15,2 0 0-15,-3-1 0 0,1-1 1 0,-2 3-1 16,3-4 0-16,-1 1-2 0,-3-1 2 16,3-1 1-16,0 1-1 0,-1-3 0 15,1 1-1-15,-1-2 3 0,1 0 0 0,0 1-1 16,-1-2 3-16,1 2 0 0,-1 0 0 15,0 0-3-15,-2 1 0 0,0 1 0 0,1-1 0 16,-2 1-1-16,1 0 1 0,0 2 1 16,1-1-1-16,-1-1 0 0,2 0-1 15,-2-1 1-15,1 1 0 0,-1 0-1 0,2-2 0 16,0 3 3-16,-1-2-1 0,4 2 1 15,-1-3 0-15,2 2 0 0,-1 1-1 0,-2 1-2 16,1-1 1-16,-1 0-3 0,-1 2 1 16,1 0 1-16,-1 0 0 0,-2 1 1 15,1 1 0-15,-1-1 0 0,1 0 1 0,-2 0-1 16,0 0 0-16,-2-1-1 0,1 0-4 15,1-1 4-15,-2-1 0 0,2 1 0 0,2-4 0 16,-1 4 0-16,1-2 3 0,0 1-4 16,1 0-1-16,0 0 1 0,-2 1 0 15,2 1 1-15,0-1-3 0,-1 0 0 0,0 0 4 16,-1 0 0-16,-1 0 2 0,0-1 1 15,-1 3 3-15,-1-3-1 0,0 0-3 0,-1 2-2 16,-1-1-1-16,1 0 1 0,-2 1 0 16,0 0-3-16,1 1 2 0,0-1 1 15,-1-1 2-15,1 1-3 0,-1 0 0 0,1 0 1 16,2-1 0-16,-1 0 0 0,0 0-1 15,2-2 0-15,-2 1 1 0,2 0 0 0,-1-1 1 16,1 0-1-16,-2 1 0 0,0-1 0 16,1 0-2-16,-3 2 0 0,1-3 0 15,-1 2 1-15,-1-1 0 0,-1-2 0 0,1 1 0 16,-1 1 0-16,0 0 1 0,-1-1 1 15,1 1-1-15,0 0 0 0,1-2 0 0,-2 2 3 16,1-1-2-16,0 1-1 0,0-2 0 16,1-2 2-16,-3 2 0 0,1-1-1 15,0-3 0-15,-1 2-1 0,1 1-1 0,0-2 0 16,0 0-1-16,1 3 0 0,-1-1 0 15,1 1-1-15,-2 1 2 0,3 1 0 0,-1-2 1 16,-2 0-1-16,3 1 2 0,-1 1 3 16,0 0-1-16,0 0-7 0,0 1 5 0,0 3 0 15,0-3-2-15,0 3 1 0,1-1-2 16,-3 0 7-16,2 1-3 0,-1 0 2 0,0 0-1 15,0-2 0-15,-2 1-3 0,2-1 0 16,-2-1 1-16,-1-1-2 0,2 2-1 0,0-3-2 16,0 2 4-16,-1 0-1 0,2 0-2 15,-2 1 1-15,2 2 1 0,0-3 0 16,-2 3-1-16,0 0-1 0,1 1 1 0,-1 0-1 15,-1-2 2-15,0 3 3 0,2-2 0 16,-4 0 0-16,1 3 1 0,-1-3-3 0,0 1 0 16,0 2-3-16,0-3 2 0,-1 1-1 15,0 0 2-15,0 0 0 0,-1 1 0 16,1 0 0-16,1 0 0 0,-1-2 0 0,-1 3-1 15,1-2 1-15,0 2 0 0,2 1-1 16,0 0 2-16,-2 0-1 0,1 2 0 0,2 0-1 16,0 0 1-16,-1 0 0 0,1 0 1 15,-1 2 1-15,-2-2-3 0,0 2 0 16,-1-2-4-16,-1 1 0 0,-2 0-5 0,-2-1 0 15,0 1 2-15,-2-1 2 0,0-2 3 16,0 3-1-16,0-1 2 0,0 1 0 0,1-1 0 16,1 1 0-16,0 0 2 0,1 0 0 15,1-1 0-15,2 2 0 0,-1-2 1 16,1 2-1-16,0-2-1 0,1 0-1 0,0 2 1 15,0-1 0-15,0 2 0 0,1-1 1 16,-2 0 0-16,-1 0-1 0,-1 2 2 0,-1 0-1 16,0-2-2-16,0 1 1 0,-3 1 0 15,1-1 2-15,-1-1-1 0,0 2 1 16,0 0 1-16,1-2-1 0,1 0 1 0,0 2-2 15,1-2 1-15,1 1-2 0,2-2 2 16,-1 3 2-16,2-1-1 0,0 1 0 0,1-1-2 16,1 0-1-16,-1 0-1 0,0-1-1 15,2 1 2-15,-2-2 2 0,2 2 1 16,-1 0 0-16,1 0 0 0,-1 0-1 0,0-1 0 15,0 1-1-15,-2 1 0 0,1 0 0 16,-1 0 0-16,0 0 1 0,0 0 0 0,-1 0 0 16,0 0-2-16,0 0 0 0,-1 0 1 15,1 0 0-15,-2 1 0 0,0-1-2 16,-1 2 1-16,1-1 0 0,-1-1-2 0,-2 1 2 15,2 1-1-15,0 1 1 0,-1 0 2 16,1-1-3-16,1 0 2 0,2 0-1 0,1-1 1 16,-1 0 0-16,1 1 0 0,3-2 4 15,0 0-3-15,-1 0 0 0,2-2 0 16,-1 1 1-16,1 1-2 0,0 0-1 0,-2 0 0 16,1 0 1-16,0 0 0 0,-2 0-3 15,0 0 2-15,-1 0-1 0,0 1 2 0,0 1-1 16,0-2 1-16,0 0 0 0,-1 0 0 15,0 4 0-15,1-4 0 0,0 3 0 0,1 0-2 16,0-1 2-16,-1 2 0 0,0-2 1 16,0 1-3-16,0 0 0 0,0 3 0 0,-2-3 1 15,1 1-1-15,0 0-1 0,0 0 2 16,-2-1 1-16,0 1 1 0,2 2-1 15,-2-2 2-15,-1 2-1 0,-1 1 0 0,0 0-1 16,-1 0-1-16,-2 2-1 0,-2 1-1 16,0 0 1-16,-2 2-2 0,-1-3 2 0,-2 4 0 15,-2-1-1-15,-1 1 0 0,0 1 2 16,0-1-1-16,-1 1-4 0,1 0-9 15,0 2-18-15,1-1-33 0,1-1-52 0,0 2-103 16,2 0-143-16,1-3-68 0,1 3-21 16,3 0 10-16,0-2 42 0</inkml:trace>
  </inkml:traceGroup>
</inkml:ink>
</file>

<file path=ppt/ink/ink2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21.68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F59FD21-E52E-43D2-AC28-EFC23CA5698C}" emma:medium="tactile" emma:mode="ink">
          <msink:context xmlns:msink="http://schemas.microsoft.com/ink/2010/main" type="writingRegion" rotatedBoundingBox="16719,7477 18749,7123 19327,10437 17298,10791"/>
        </emma:interpretation>
      </emma:emma>
    </inkml:annotationXML>
    <inkml:traceGroup>
      <inkml:annotationXML>
        <emma:emma xmlns:emma="http://www.w3.org/2003/04/emma" version="1.0">
          <emma:interpretation id="{2D802AA0-A06F-4903-A9FC-C006E722ACAC}" emma:medium="tactile" emma:mode="ink">
            <msink:context xmlns:msink="http://schemas.microsoft.com/ink/2010/main" type="paragraph" rotatedBoundingBox="16719,7477 18749,7123 18848,7695 16819,8049" alignmentLevel="1"/>
          </emma:interpretation>
        </emma:emma>
      </inkml:annotationXML>
      <inkml:traceGroup>
        <inkml:annotationXML>
          <emma:emma xmlns:emma="http://www.w3.org/2003/04/emma" version="1.0">
            <emma:interpretation id="{86C312C3-B7DB-446E-853A-4C5FBA68D506}" emma:medium="tactile" emma:mode="ink">
              <msink:context xmlns:msink="http://schemas.microsoft.com/ink/2010/main" type="line" rotatedBoundingBox="16719,7477 18749,7123 18848,7695 16819,8049"/>
            </emma:interpretation>
          </emma:emma>
        </inkml:annotationXML>
        <inkml:traceGroup>
          <inkml:annotationXML>
            <emma:emma xmlns:emma="http://www.w3.org/2003/04/emma" version="1.0">
              <emma:interpretation id="{54EEA7A4-CBCA-482E-9790-963759A28B2D}" emma:medium="tactile" emma:mode="ink">
                <msink:context xmlns:msink="http://schemas.microsoft.com/ink/2010/main" type="inkWord" rotatedBoundingBox="16719,7477 18749,7123 18848,7695 16819,8049">
                  <msink:destinationLink direction="with" ref="{4BBA46A4-DBA8-45E2-92B8-C4E22DF17ED0}"/>
                  <msink:destinationLink direction="with" ref="{61DE4028-2FDC-4373-8F11-912538B0509A}"/>
                </msink:context>
              </emma:interpretation>
              <emma:one-of disjunction-type="recognition" id="oneOf0">
                <emma:interpretation id="interp0" emma:lang="" emma:confidence="0">
                  <emma:literal>F</emma:literal>
                </emma:interpretation>
                <emma:interpretation id="interp1" emma:lang="" emma:confidence="0">
                  <emma:literal>a</emma:literal>
                </emma:interpretation>
                <emma:interpretation id="interp2" emma:lang="" emma:confidence="0">
                  <emma:literal>7</emma:literal>
                </emma:interpretation>
                <emma:interpretation id="interp3" emma:lang="" emma:confidence="0">
                  <emma:literal>*</emma:literal>
                </emma:interpretation>
                <emma:interpretation id="interp4" emma:lang="" emma:confidence="0">
                  <emma:literal>1</emma:literal>
                </emma:interpretation>
              </emma:one-of>
            </emma:emma>
          </inkml:annotationXML>
          <inkml:trace contextRef="#ctx0" brushRef="#br0">1347-52 88 0,'-7'-3'409'16,"1"-1"60"-16,1 1 39 0,-1-2 4 16,2 1-151-16,0-1-117 0,1-1-79 0,2-1-51 15,2 0-24-15,3-3-5 0,2-1 13 16,4-2 27-16,5-1 23 0,4-3 34 0,6 0 28 15,4-3 26-15,5-1 1 0,3 2-12 16,3-1-16-16,3 2-33 0,1 2-38 16,0 3-39-16,-2 3-33 0,2 2-21 0,-2 4-17 15,-1 6-5-15,-4 2-1 0,-1 4 0 16,-3 6 6-16,-4 1 3 0,-3 5 8 0,-4 2 1 15,-6 1 4-15,-2 4 2 0,-7 1-2 16,-3 1-5-16,-5 3-8 0,-5-3-5 0,-4 1-6 16,-2-1-5-16,-6 1-2 0,-4-1-2 15,-4-1-3-15,-3-2 0 0,-4-1 0 0,-1-2-1 16,-3-2-3-16,0-1-2 0,-1-4-1 15,3-1-3-15,-1-4-6 0,2-2-14 16,2-2-35-16,3-7-71 0,1 0-115 0,2-7-97 16,3-2-58-16,2-2-38 0,6-6-43 15,1-2-66-15,5-2-56 0,2-3 7 0,1 0 14 16,5 2 28-16,1 2 64 0</inkml:trace>
          <inkml:trace contextRef="#ctx0" brushRef="#br0" timeOffset="186.0106">1520-148 284 0,'4'-9'420'0,"0"2"34"0,0 3 17 15,0 0-92-15,-2 2-140 0,2 2-85 0,1 3-45 16,1 4-18-16,4 0-9 0,1 6-3 16,1 4-12-16,3 1-8 0,2 4-14 0,1 1-11 15,2 3-8-15,-1 3-6 0,-1 1-8 16,0 0-13-16,-1 0-19 0,-2 0-56 0,-4 0-150 15,-2 0-167-15,0-4-87 0,-2-1-38 16,1-6-10-16,0-2 42 0</inkml:trace>
          <inkml:trace contextRef="#ctx0" brushRef="#br0" timeOffset="-550.0315">24 57 120 0,'-6'3'322'15,"2"-2"39"-15,0 0 26 0,1 1-52 16,1-2-76-16,0 0-55 0,1 2-38 0,-1 0-30 16,2-2-22-16,2 0-24 0,-2 2-19 15,1-1-9-15,1-1-8 0,0 3-7 0,2-3-4 16,-1 0-5-16,1 2-1 0,0 0-13 15,1-2-2-15,0 0 1 0,2 2-2 16,-2-2 2-16,2-2-2 0,2 2 7 0,0-4 8 16,1 1 7-16,-1 0 5 0,4-3 5 15,-1 2 4-15,1 0-1 0,-2-2-6 0,1 2-7 16,-2-1-10-16,1 1-8 0,-2-1-5 15,1 0-7-15,-1 1-5 0,0-1-3 16,-1 2 1-16,2 0-3 0,-2 0-3 0,0 2-2 16,3-2 2-16,-1 1 2 0,2 1-2 15,0 1 0-15,1 1 0 0,-1 1 1 0,2 2 1 16,0 2 2-16,-2 2 10 0,0 1 13 15,1 2 19-15,-4 3 19 0,-2 2 14 16,-3 1 8-16,-2 3-2 0,-5 1-8 0,-2 3-14 16,-6 1-14-16,-2 0-15 0,-2 1-11 15,-1 0-6-15,-5-1-1 0,2 1-5 0,-2-4 6 16,0 0 9-16,2-1 6 0,1-6 4 15,2 1 5-15,2-2 6 0,2-2-6 16,2-2-6-16,3-3-4 0,2-1-5 0,2-1-8 16,0-1-2-16,5-1-1 0,2 0-1 0,3 0 0 15,4-1 3-15,2 0 5 0,4-2-3 16,2 0-1-16,3 0-3 0,3 0-2 0,0-3-2 15,1-1-6-15,0-1 0 0,0 1-4 16,-3 2-1-16,-1-2-1 0,-1 2 1 16,-3-2 2-16,-2 3-1 0,-2-3 2 0,-2 3 3 15,-1 0 3-15,-1-2-2 0,0 3-3 16,-2-1-1-16,-1 1 0 0,1-2-1 0,-1 2-2 15,0 0 0-15,1 0 4 0,0 0-3 16,1-2-1-16,0 1-17 0,2 0-69 16,2-3-90-16,0-1-68 0,3-2-72 0,0-3-173 15,1-2-162-15,-1-1-26 0,2-3 40 16,1-4 40-16,2 2 59 0</inkml:trace>
        </inkml:traceGroup>
      </inkml:traceGroup>
    </inkml:traceGroup>
    <inkml:traceGroup>
      <inkml:annotationXML>
        <emma:emma xmlns:emma="http://www.w3.org/2003/04/emma" version="1.0">
          <emma:interpretation id="{6FE7ABB1-04F8-4A9B-8EF4-C79848DC7EAD}" emma:medium="tactile" emma:mode="ink">
            <msink:context xmlns:msink="http://schemas.microsoft.com/ink/2010/main" type="paragraph" rotatedBoundingBox="17127,8743 18792,8528 18871,9147 17207,9362" alignmentLevel="1"/>
          </emma:interpretation>
        </emma:emma>
      </inkml:annotationXML>
      <inkml:traceGroup>
        <inkml:annotationXML>
          <emma:emma xmlns:emma="http://www.w3.org/2003/04/emma" version="1.0">
            <emma:interpretation id="{3E368A47-42DF-4DE9-BD47-4A1D878C8A02}" emma:medium="tactile" emma:mode="ink">
              <msink:context xmlns:msink="http://schemas.microsoft.com/ink/2010/main" type="line" rotatedBoundingBox="17127,8743 18792,8528 18871,9147 17207,9362"/>
            </emma:interpretation>
          </emma:emma>
        </inkml:annotationXML>
        <inkml:traceGroup>
          <inkml:annotationXML>
            <emma:emma xmlns:emma="http://www.w3.org/2003/04/emma" version="1.0">
              <emma:interpretation id="{4C63C3D7-6E58-4FD3-9F41-97617210B5F7}" emma:medium="tactile" emma:mode="ink">
                <msink:context xmlns:msink="http://schemas.microsoft.com/ink/2010/main" type="inkWord" rotatedBoundingBox="17127,8743 18792,8528 18871,9147 17207,9362"/>
              </emma:interpretation>
              <emma:one-of disjunction-type="recognition" id="oneOf1">
                <emma:interpretation id="interp5" emma:lang="" emma:confidence="1">
                  <emma:literal>3D</emma:literal>
                </emma:interpretation>
                <emma:interpretation id="interp6" emma:lang="" emma:confidence="0">
                  <emma:literal>3 Q</emma:literal>
                </emma:interpretation>
                <emma:interpretation id="interp7" emma:lang="" emma:confidence="0">
                  <emma:literal>3 F</emma:literal>
                </emma:interpretation>
                <emma:interpretation id="interp8" emma:lang="" emma:confidence="0">
                  <emma:literal>3 a</emma:literal>
                </emma:interpretation>
                <emma:interpretation id="interp9" emma:lang="" emma:confidence="0">
                  <emma:literal>3 7</emma:literal>
                </emma:interpretation>
              </emma:one-of>
            </emma:emma>
          </inkml:annotationXML>
          <inkml:trace contextRef="#ctx0" brushRef="#br0" timeOffset="1245.0712">447 1384 253 0,'-8'-3'407'0,"0"-1"48"0,1 2 34 0,0-2-79 15,3 1-118-15,1-2-82 0,2 0-60 16,-1 0-43-16,4 0-29 0,1-1-31 0,2-4-12 15,5 1-3-15,2-4 2 0,6 1 10 16,1-1 7-16,5-1 12 0,2 2-3 16,0 1-7-16,1 0-7 0,1 2-13 0,-1 3-11 15,-2 0-9-15,-3 4-5 0,-1 2-2 16,-3 2-5-16,-3 2-1 0,-3 2-1 0,-2 1 4 15,-3 3-1-15,-5 1 1 0,-3 6 1 16,-3 0 1-16,-4 4-4 0,-3 2-1 16,-4 7-5-16,-1 1-10 0,-1 2-10 0,0 5-11 15,1-3-3-15,-1 2-7 0,2-2 2 16,1-4 10-16,2-4 10 0,1-4 11 0,2-5 7 15,3-2 10-15,1-5 9 0,3-4 2 16,0-3 5-16,5-6 1 0,3-4 3 16,3-4-1-16,4-4-3 0,2-1 3 0,3-1 3 15,4-4 1-15,1 3-3 0,0 2-2 16,1 2-4-16,1 4-4 0,-1 4 2 0,2 3 4 15,-1 5 10-15,-3 4 14 0,0 3 27 16,-4 2 35-16,-3 3 35 0,-2 3 33 16,-7 0 22-16,-3-1 9 0,-3 1-11 0,-5 0-31 15,-5 1-32-15,-4 0-38 0,-4 0-29 16,-2-2-25-16,-5-1-17 0,0-4-9 0,-2 1-31 15,-2-3-52-15,0-2-66 0,2-1-69 16,0-3-65-16,4-1-42 0,1 0-7 16,1-3 12-16,6 0 3 0,0 0-39 0,3 0-97 15,2 0-60-15,5 0-26 0,0 0 7 16,7-3 45-16,3 3 100 0</inkml:trace>
          <inkml:trace contextRef="#ctx0" brushRef="#br0" timeOffset="1714.098">1414 1319 167 0,'-3'-4'445'0,"3"-1"51"0,2-1 27 0,0-1-4 15,3-3-181-15,1 0-126 0,7-3-70 16,2-1-23-16,4 0 10 0,5-2 26 16,4-1 35-16,5 1 43 0,6 2 23 0,4 0 12 15,2 4-8-15,3 4-22 0,0 1-28 16,-1 5-42-16,-2 5-30 0,-3 1-24 0,-4 4-21 15,-3 4-9-15,-5 1-8 0,-5 1 3 16,-5 4 1-16,-5 2 5 0,-6 0-1 16,-5 1-4-16,-7 2-5 0,-3 3-9 0,-5-1-12 15,-5 3-14-15,-5 0-11 0,-3 3-3 16,-4-2-11-16,-2-1-7 0,-2-3-3 0,-1-2-1 15,0-2 0-15,2-4-10 0,-1-3-6 16,2 0-30-16,2-8-74 0,-1-3-166 16,3-5-128-16,1-7-91 0,1-5-162 0,2-8-179 15,1-3-37-15,3-3 104 0,4-2 97 16,5-1 76-16,2 0 163 0</inkml:trace>
          <inkml:trace contextRef="#ctx0" brushRef="#br0" timeOffset="1870.1069">1618 1297 20 0,'12'-3'422'0,"-2"2"58"0,-2-1 31 0,0 2 21 16,0 3-127-16,2 0-164 0,1 3-97 15,1 3-50-15,2 2-23 0,1 5-13 16,2 0-12-16,-1 5-7 0,1 3-8 0,1 1-7 16,-3 1-21-16,1 3-26 0,-1 0-79 15,1-2-234-15,-3 1-123 0,-2-2-65 0,0-3-23 16,-1-1 2-16,-2-5 65 0</inkml:trace>
        </inkml:traceGroup>
      </inkml:traceGroup>
    </inkml:traceGroup>
    <inkml:traceGroup>
      <inkml:annotationXML>
        <emma:emma xmlns:emma="http://www.w3.org/2003/04/emma" version="1.0">
          <emma:interpretation id="{880B3FBA-B2DC-4ADA-8E75-414F35BE4AE0}" emma:medium="tactile" emma:mode="ink">
            <msink:context xmlns:msink="http://schemas.microsoft.com/ink/2010/main" type="paragraph" rotatedBoundingBox="17625,10207 19171,9811 19320,10393 17773,10788" alignmentLevel="1"/>
          </emma:interpretation>
        </emma:emma>
      </inkml:annotationXML>
      <inkml:traceGroup>
        <inkml:annotationXML>
          <emma:emma xmlns:emma="http://www.w3.org/2003/04/emma" version="1.0">
            <emma:interpretation id="{19CA9236-655D-403C-951A-9C019063F9BA}" emma:medium="tactile" emma:mode="ink">
              <msink:context xmlns:msink="http://schemas.microsoft.com/ink/2010/main" type="inkBullet" rotatedBoundingBox="17625,10207 18286,10038 18426,10585 17765,10754"/>
            </emma:interpretation>
            <emma:one-of disjunction-type="recognition" id="oneOf2">
              <emma:interpretation id="interp10" emma:lang="" emma:confidence="0">
                <emma:literal>↳</emma:literal>
              </emma:interpretation>
            </emma:one-of>
          </emma:emma>
        </inkml:annotationXML>
        <inkml:trace contextRef="#ctx0" brushRef="#br0" timeOffset="2564.1466">1013 2794 156 0,'-5'-11'442'0,"1"-2"51"16,-1 3 32-16,1-1-4 0,0 2-166 15,-1 1-110-15,3-2-36 0,-1 2 4 0,0 2 23 16,2 1 19-16,-2 1 1 0,3 2-17 16,-1-1-44-16,-1 3-53 0,2 1-43 0,2 3-19 15,-1 1 5-15,0 7 18 0,1 0 17 16,-1 4 16-16,-1 4 8 0,0 0-10 0,-1 2-23 15,1 0-26-15,-3 4-18 0,2-3-17 16,-1 0-16-16,0 1-11 0,0-4-8 0,1 2-6 16,1-2-3-16,1-4-2 0,1-2-3 15,0-4 0-15,4 0-1 0,1-5-1 16,4-4-3-16,4-2-7 0,4-5-13 0,3-6-15 15,0-2-11-15,3-2-6 0,0 0-4 16,-2 0 4-16,0-1 9 0,-1 3 15 0,-1 1 9 16,-2 2 7-16,-1 2 7 0,-1 2 2 15,-2 3 2-15,0 1 1 0,0 3 3 16,0 4 10-16,0 2 13 0,2 4 11 0,-1 1 6 15,1 1 7-15,1 3 2 0,-3 2-9 16,0 1-10-16,0 1-10 0,-1-1-5 0,-1 1-5 16,1-3-4-16,0 3-5 0,-2-3-28 15,-1-1-94-15,0-4-134 0,2-2-94 16,-1-6-81-16,2-3-144 0,0-6-178 0,1-6-16 15,0-4 75-15,1-1 62 0,1-5 65 16,-1 0 137-16</inkml:trace>
      </inkml:traceGroup>
      <inkml:traceGroup>
        <inkml:annotationXML>
          <emma:emma xmlns:emma="http://www.w3.org/2003/04/emma" version="1.0">
            <emma:interpretation id="{DAC7B3FA-8110-45D5-A952-2F3AE8742AA5}" emma:medium="tactile" emma:mode="ink">
              <msink:context xmlns:msink="http://schemas.microsoft.com/ink/2010/main" type="line" rotatedBoundingBox="18447,9999 19172,9814 19320,10393 18594,10578"/>
            </emma:interpretation>
          </emma:emma>
        </inkml:annotationXML>
        <inkml:traceGroup>
          <inkml:annotationXML>
            <emma:emma xmlns:emma="http://www.w3.org/2003/04/emma" version="1.0">
              <emma:interpretation id="{CD3E7AD0-674F-4906-AF35-5BDD20032ECF}" emma:medium="tactile" emma:mode="ink">
                <msink:context xmlns:msink="http://schemas.microsoft.com/ink/2010/main" type="inkWord" rotatedBoundingBox="18447,9999 19172,9814 19320,10393 18594,10578">
                  <msink:destinationLink direction="with" ref="{0A863E34-FE09-4C6A-B782-232BB2CB17A5}"/>
                  <msink:destinationLink direction="with" ref="{665B1498-1292-40A2-B5B4-A6719962CA11}"/>
                  <msink:destinationLink direction="to" ref="{593DB19C-EA80-4FE0-ACAB-A860C4FD3490}"/>
                  <msink:destinationLink direction="with" ref="{61DE4028-2FDC-4373-8F11-912538B0509A}"/>
                </msink:context>
              </emma:interpretation>
              <emma:one-of disjunction-type="recognition" id="oneOf3">
                <emma:interpretation id="interp11" emma:lang="" emma:confidence="1">
                  <emma:literal/>
                </emma:interpretation>
              </emma:one-of>
            </emma:emma>
          </inkml:annotationXML>
          <inkml:trace contextRef="#ctx0" brushRef="#br0" timeOffset="3135.1793">1862 2627 278 0,'-9'-4'460'0,"-1"-2"43"0,3-1 26 16,2 0-59-16,-1 1-175 0,2-1-121 16,1 1-75-16,1 0-41 0,0 1-24 15,1 0-15-15,1 2-9 0,1 0-4 0,1 0-3 16,0 0-1-16,1 0-1 0,0 1-1 15,-2 0-1-15,1 2 1 0,-1 0 4 0,-1-2 8 16,0 0 9-16,0 2 20 0,0 0 29 16,0 0 45-16,0 2 63 0,0-2 61 15,-1 0 55-15,-1 0 32 0,2-2 11 0,0 2-13 16,-1 0-40-16,1-2-56 0,-1 1-55 15,-1-2-47-15,1 0-38 0,-1-1-33 0,2-1-23 16,-1 1-14-16,1 1-8 0,0-1-6 16,0 0-1-16,1 0-3 0,1 0 0 0,2 0 0 15,0-2-2-15,4 3 0 0,5-4 0 16,2 0 2-16,5-2 0 0,4 2 0 0,3-3-5 15,6 2 1-15,2-2 1 0,3 0 0 16,2 3-1-16,3-2 1 0,1 6 4 0,0-1-1 16,0 4 0-16,-2 4 0 0,-2 3 4 15,-3 5 5-15,-4 2 10 0,-2 5 8 16,-8 5 8-16,-4 4 8 0,-6 3 2 0,-9 2-4 15,-6 3-5-15,-6-1-9 0,-8 0-6 16,-6 1-7-16,-6-1-5 0,-4-1 0 0,-5-2-4 16,-3-3 0-16,-1-3-5 15,-3-3 0-15,0-2-7 0,-1-7-17 0,1-1-15 16,0-6-31-16,3-3-49 0,2-4-85 0,5-2-110 15,3-4-85-15,5 0-47 0,6-1-51 16,0-2-134-16,7-2-82 0,3-1 25 0,3-1 50 16,6-3 38-16,4 0 68 0</inkml:trace>
          <inkml:trace contextRef="#ctx0" brushRef="#br0" timeOffset="3325.1902">2026 2466 269 0,'3'-4'480'0,"1"2"37"16,-1-2 20-16,-2 4-25 0,2 3-224 15,1 3-131-15,0 4-72 0,2 5-37 0,3 5-16 16,1 1-11-16,4 5-7 0,2 4-7 16,2 3-3-16,1 2-6 0,3 3-26 15,-1 2-138-15,-1 1-189 0,0 0-100 0,-2-1-54 16,1 2-23-16,-3-2 8 0,1-2 131 15</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26.57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BBA46A4-DBA8-45E2-92B8-C4E22DF17ED0}" emma:medium="tactile" emma:mode="ink">
          <msink:context xmlns:msink="http://schemas.microsoft.com/ink/2010/main" type="inkDrawing" rotatedBoundingBox="15553,7834 16775,10849 16643,10902 15421,7888" semanticType="callout" shapeName="Other">
            <msink:sourceLink direction="with" ref="{54EEA7A4-CBCA-482E-9790-963759A28B2D}"/>
          </msink:context>
        </emma:interpretation>
      </emma:emma>
    </inkml:annotationXML>
    <inkml:trace contextRef="#ctx0" brushRef="#br0">51 154 306 0,'-6'-16'383'0,"2"0"33"0,-1-1 32 0,-1 0-118 16,1 1-102-16,-1 1-60 0,1 2-30 15,1-1-21-15,-1 1-22 0,1 3-19 0,2 2-17 16,-1 2-14-16,0 2-12 0,3 4-12 16,3 4-8-16,2 9-3 0,2 7 0 15,4 8-2-15,3 11 0 0,4 10-1 0,1 8-4 16,4 9-5-16,2 9-4 0,5 11 5 15,2 8 2-15,4 10 4 0,1 8 1 0,4 10 1 16,3 4 1-16,2-1-3 0,2 4-4 16,0-4-1-16,3-2 0 0,-2-4-2 15,3-3 1-15,1-4 1 0,-2-6-1 0,-1-7-1 16,-1-5-3-16,-4-8 5 0,-2-7-1 15,-3-6 0-15,-3-7 0 0,-2-4 2 0,-3-3 6 16,-4-3-3-16,-2-2-1 0,-4-3 2 16,-3-2-7-16,-4-4-12 0,-4-1-28 15,-4-4-50-15,-3-5-76 0,-7-3-141 0,-5-6-115 16,-4-4-54-16,-5-7-7 0,-2-7 30 15,-2-4 68-15</inkml:trace>
  </inkml:traceGroup>
</inkml:ink>
</file>

<file path=ppt/ink/ink2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24.45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B65A23-511A-45FD-A568-0DE4DA0F0F0E}" emma:medium="tactile" emma:mode="ink">
          <msink:context xmlns:msink="http://schemas.microsoft.com/ink/2010/main" type="inkDrawing" rotatedBoundingBox="7200,4539 7771,4189 7841,4303 7271,4654" semanticType="callout" shapeName="Other">
            <msink:sourceLink direction="with" ref="{4894F2E3-A9F2-4F05-9FAB-D77D8F432E78}"/>
            <msink:sourceLink direction="with" ref="{EA2594D9-E3FB-4B66-B08B-4D16954CEAD1}"/>
          </msink:context>
        </emma:interpretation>
      </emma:emma>
    </inkml:annotationXML>
    <inkml:trace contextRef="#ctx0" brushRef="#br0">5456-1437 42 0,'-4'-4'303'16,"0"0"46"-16,-2-2 41 0,2 0-30 16,0 2-78-16,0-2-63 0,1 2-37 0,2 1-34 15,-1-1-34-15,1 2-29 0,1-1-25 0,1 2-20 16,2 1-14-16,3 1-8 0,-1 3-3 15,3 1 3-15,2-2 2 0,1 4 3 16,1-2 4-16,2 0 2 0,0-1 1 0,1-1 2 16,0 0-2-16,0-3-3 0,0 0-5 15,2-3-8-15,-1-3-3 0,4-2-7 0,0-5-2 16,2-3 0-16,2-4-2 0,2-2 2 15,0-3-2-15,-1-1-7 0,1-2-14 0,-3 1-24 16,1-1-42-16,-1 1-62 0,-2-2-97 16,-1 1-130-16,1 2-71 0,-1 3-19 15,1 0 19-15,1 2 49 0</inkml:trace>
  </inkml:traceGroup>
</inkml:ink>
</file>

<file path=ppt/ink/ink2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23.60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2680E0D-9505-4F3B-B150-56BFECC1737B}" emma:medium="tactile" emma:mode="ink">
          <msink:context xmlns:msink="http://schemas.microsoft.com/ink/2010/main" type="inkDrawing" rotatedBoundingBox="8768,3559 9434,3105 9496,3195 8829,3650" rotationAngle="-1173931104" semanticType="connector">
            <msink:sourceLink direction="with" ref="{2EC7C9CF-4C7E-41F3-BF23-BD24A5E05224}"/>
          </msink:context>
        </emma:interpretation>
      </emma:emma>
    </inkml:annotationXML>
    <inkml:trace contextRef="#ctx0" brushRef="#br0">6995-2452 375 0,'3'-7'450'0,"-2"0"40"0,2-1 25 0,-1 2-119 0,1 0-144 15,1 2-91-15,-1 1-60 0,1-1-37 16,0 4-27-16,-1 4-17 0,1-1-9 15,2 3-7-15,-1 2-1 0,2 0-1 0,0 1 1 16,0 1 2-16,0-3 0 0,0 0 0 16,-1-1-4-16,0-2 1 0,1-1-1 0,1-5-3 15,2-3 2-15,2-4-2 0,3-3 2 16,3-6 0-16,3-3 1 0,1-1 3 0,2-3 2 15,3-1 3-15,0-2-1 0,2 1-2 16,3-1 1-16,1-1-7 0,0 4-13 0,1-3-23 16,-1 3-48-16,1 1-72 0,-3 1-125 15,-3 0-129-15,0 2-59 0,-2 1-15 16,-1 3 24-16,0 2 65 0</inkml:trace>
  </inkml:traceGroup>
</inkml:ink>
</file>

<file path=ppt/ink/ink2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45.7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1DE4028-2FDC-4373-8F11-912538B0509A}" emma:medium="tactile" emma:mode="ink">
          <msink:context xmlns:msink="http://schemas.microsoft.com/ink/2010/main" type="inkDrawing" rotatedBoundingBox="19161,6727 20573,10376 20482,10411 19070,6763" semanticType="callout" shapeName="Other">
            <msink:sourceLink direction="with" ref="{54EEA7A4-CBCA-482E-9790-963759A28B2D}"/>
            <msink:sourceLink direction="with" ref="{A75C993A-4988-40C0-8C8D-37E77DF8EAFE}"/>
            <msink:sourceLink direction="with" ref="{CD3E7AD0-674F-4906-AF35-5BDD20032ECF}"/>
          </msink:context>
        </emma:interpretation>
      </emma:emma>
    </inkml:annotationXML>
    <inkml:trace contextRef="#ctx0" brushRef="#br0">1 27 351 0,'-1'-5'421'0,"1"0"38"0,0 1 25 15,0 1-127-15,0 2-116 0,0-3-73 0,0 2-48 16,0 2-31-16,0-2-18 0,0 1-16 15,0 1-11-15,0 1-11 0,3 1-5 0,-2 1-4 16,3 2-6-16,0 1-1 0,2 2-4 16,-1 2 2-16,4 1 3 0,0 3 3 15,1 2 3-15,1 4 4 0,3 3 4 0,-1 5 2 16,4 5 1-16,2 4 6 0,2 5 14 15,4 7 16-15,1 3 13 0,3 4 11 0,1 7 12 16,4 4 13-16,2 7 7 0,0 5-1 16,1 9-3-16,0 5 2 0,-1 5 9 15,0 7-2-15,1 1-10 0,-2 4-14 0,3 0-10 16,0 2-13-16,-1 0-26 0,0 2-22 15,0 2-16-15,2 1-8 0,1-2-5 0,-2-1-5 16,1-2-1-16,-1-3 1 0,-1-2 6 16,1-3-1-16,-3-2 0 0,1-5 2 0,-2-3-4 15,-1-7-4-15,-1-7-8 0,0-5-17 16,-3-4-64-16,-2-8-96 0,-1-6-83 0,-1-6-57 15,-2-4-79-15,-3-6-136 0,-4-4-111 16,-3-5 6-16,-7-5 35 0,-1-6 31 0,-5-2 69 16</inkml:trace>
  </inkml:traceGroup>
</inkml:ink>
</file>

<file path=ppt/ink/ink2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26.8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F54617F-E68C-40CD-85BF-CBBFB3CF6985}" emma:medium="tactile" emma:mode="ink">
          <msink:context xmlns:msink="http://schemas.microsoft.com/ink/2010/main" type="inkDrawing" rotatedBoundingBox="16211,10650 17126,11039 17058,11198 16143,10809" semanticType="callout" shapeName="Other"/>
        </emma:interpretation>
      </emma:emma>
    </inkml:annotationXML>
    <inkml:trace contextRef="#ctx0" brushRef="#br0">-506 3273 258 0,'-15'-5'453'0,"1"-2"45"0,3 3 23 0,2-2-56 15,3 3-172-15,6 3-121 0,4 3-69 16,7 4-44-16,6 4-19 0,6 4-11 0,10 3-6 15,6 5-4-15,6 5-9 0,8 1-3 16,3 5-1-16,3 2-4 0,3 1-3 0,1-4 0 16,-1-2 0-16,0-5-2 0,-3-3-9 15,-3-6-24-15,-5-6-53 0,-4-5-112 16,-4-8-171-16,-6-9-86 0,-7-7-43 0,-5-8 0 15,-9-7 41-15</inkml:trace>
  </inkml:traceGroup>
</inkml:ink>
</file>

<file path=ppt/ink/ink2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26.98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3529DBC-9460-4000-9739-3F1C0AFB1A27}" emma:medium="tactile" emma:mode="ink">
          <msink:context xmlns:msink="http://schemas.microsoft.com/ink/2010/main" type="inkDrawing" rotatedBoundingBox="16802,11053 16964,10436 17027,10452 16865,11069" semanticType="callout" shapeName="Other"/>
        </emma:interpretation>
      </emma:emma>
    </inkml:annotationXML>
    <inkml:trace contextRef="#ctx0" brushRef="#br0">282 3003 34 0,'-7'-16'435'0,"-1"4"58"0,3 2 30 0,-1 3 15 15,2 1-132-15,0 2-181 0,0 4-101 0,0 3-56 16,-2 4-25-16,1 5-12 0,-2 3-6 16,1 3-5-16,-1 5-3 0,2 5-2 15,-2 5-2-15,-1 3-4 0,0 5-9 0,-2 7-24 16,0 0-105-16,-2 4-210 0,1-1-115 15,0 4-58-15,0-4-23 0,1 0 5 0,1-3 92 16</inkml:trace>
  </inkml:traceGroup>
</inkml:ink>
</file>

<file path=ppt/ink/ink2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46.95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A863E34-FE09-4C6A-B782-232BB2CB17A5}" emma:medium="tactile" emma:mode="ink">
          <msink:context xmlns:msink="http://schemas.microsoft.com/ink/2010/main" type="inkDrawing" rotatedBoundingBox="19777,10258 20512,10433 20505,10463 19770,10287" semanticType="callout" shapeName="Other">
            <msink:sourceLink direction="with" ref="{CD3E7AD0-674F-4906-AF35-5BDD20032ECF}"/>
          </msink:context>
        </emma:interpretation>
      </emma:emma>
    </inkml:annotationXML>
    <inkml:trace contextRef="#ctx0" brushRef="#br0">3064 2770 175 0,'-8'1'445'0,"3"1"46"0,-1-1 22 0,2-1-15 16,4 3-183-16,1-3-130 0,3 6-77 15,6-2-41-15,2 3-19 0,5 0-9 0,6 2-11 16,5-1-3-16,3 0-2 0,7 1-3 16,3-2-3-16,3 3-4 0,3-2-2 15,1 1-6-15,1-1-3 0,-1 1-9 0,-2 2-9 16,-2-3-17-16,-4 3-47 0,-5-2-83 15,-3 1-128-15,-6-4-129 0,-4 1-63 0,-4-5-17 16,0-2 25-16,-4-2 75 0</inkml:trace>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3.11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2F529E3-781E-449B-B2AF-AB49F469BF20}" emma:medium="tactile" emma:mode="ink">
          <msink:context xmlns:msink="http://schemas.microsoft.com/ink/2010/main" type="inkDrawing" rotatedBoundingBox="11612,6907 12447,6657 12477,6759 11642,7008" semanticType="callout" shapeName="Other">
            <msink:sourceLink direction="with" ref="{D711B598-B9EA-4E0B-83F8-2B97A711E744}"/>
            <msink:sourceLink direction="with" ref="{0F255713-3877-43C3-B00C-67DB03E581C1}"/>
          </msink:context>
        </emma:interpretation>
      </emma:emma>
    </inkml:annotationXML>
    <inkml:trace contextRef="#ctx0" brushRef="#br0">4374-1543 322 0,'4'-2'401'0,"0"2"34"0,-1-3-9 16,1 0-83-16,2 1-106 0,1 0-77 0,0-1-46 16,4-1-26-16,0 2-13 0,1-1-12 15,2 1-14-15,2-1-11 0,2 1-10 16,3-1-8-16,2 2-10 0,2 0-3 15,2 0-2-15,1 1-3 0,2 0 0 0,2-2 0 16,2 1-1-16,2-2 0 0,0-1-1 16,1-2 0-16,0-2 0 0,0-4-5 0,-3 0-15 15,-1-3-29-15,-2-3-37 16,-4-1-34-16,-2-1-41 0,-5-2-38 0,-2 5-24 15,-3 1-10-15,-1 2 0 0,-3 3-3 16,0 1 7-16,0 4 15 0,0 0 19 0,0 2 24 16,0 0 19-16,0 2 17 0,3 0 9 15</inkml:trace>
  </inkml:traceGroup>
</inkml:ink>
</file>

<file path=ppt/ink/ink2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8:47.17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65B1498-1292-40A2-B5B4-A6719962CA11}" emma:medium="tactile" emma:mode="ink">
          <msink:context xmlns:msink="http://schemas.microsoft.com/ink/2010/main" type="inkDrawing" rotatedBoundingBox="20394,10498 20667,9760 20768,9797 20494,10535" semanticType="callout" shapeName="Other">
            <msink:sourceLink direction="with" ref="{CD3E7AD0-674F-4906-AF35-5BDD20032ECF}"/>
          </msink:context>
        </emma:interpretation>
      </emma:emma>
    </inkml:annotationXML>
    <inkml:trace contextRef="#ctx0" brushRef="#br0">4009 2372 68 0,'7'-24'423'15,"-4"3"56"-15,-5 7 32 0,-2 1 17 0,-3 7-163 16,-4 3-154-16,-1 6-83 0,-2 4-51 15,-2 7-29-15,-1 4-13 0,1 4-6 0,-2 5-3 16,1 4-6-16,-1 5-3 0,3 3-3 16,-1 6-2-16,1 2-6 0,1 1-11 15,2 2-19-15,2 1-42 0,0 1-112 0,2-1-186 16,3-3-96-16,0-2-46 0,3-2-10 15,2-5 26-15,2-7 103 0</inkml:trace>
  </inkml:traceGroup>
</inkml:ink>
</file>

<file path=ppt/ink/ink2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50.76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EF3320F-274F-4EDB-8F21-04F0F4BBF486}" emma:medium="tactile" emma:mode="ink">
          <msink:context xmlns:msink="http://schemas.microsoft.com/ink/2010/main" type="writingRegion" rotatedBoundingBox="9674,6460 11182,3838 11962,4286 10453,6908">
            <msink:destinationLink direction="with" ref="{C0F6B588-E646-4663-9C7B-515D7FEA1392}"/>
          </msink:context>
        </emma:interpretation>
      </emma:emma>
    </inkml:annotationXML>
    <inkml:traceGroup>
      <inkml:annotationXML>
        <emma:emma xmlns:emma="http://www.w3.org/2003/04/emma" version="1.0">
          <emma:interpretation id="{F88116CD-6BDF-42A7-BD60-A28D0197F052}" emma:medium="tactile" emma:mode="ink">
            <msink:context xmlns:msink="http://schemas.microsoft.com/ink/2010/main" type="paragraph" rotatedBoundingBox="9674,6460 11182,3838 11962,4286 10453,6908" alignmentLevel="1"/>
          </emma:interpretation>
        </emma:emma>
      </inkml:annotationXML>
      <inkml:traceGroup>
        <inkml:annotationXML>
          <emma:emma xmlns:emma="http://www.w3.org/2003/04/emma" version="1.0">
            <emma:interpretation id="{3DCF39EA-0EE4-4B64-9AEF-02E67A857A1C}" emma:medium="tactile" emma:mode="ink">
              <msink:context xmlns:msink="http://schemas.microsoft.com/ink/2010/main" type="line" rotatedBoundingBox="9674,6460 11182,3838 11962,4286 10453,6908"/>
            </emma:interpretation>
          </emma:emma>
        </inkml:annotationXML>
        <inkml:traceGroup>
          <inkml:annotationXML>
            <emma:emma xmlns:emma="http://www.w3.org/2003/04/emma" version="1.0">
              <emma:interpretation id="{C09D40E0-AC85-49BF-8943-5689110DCC5A}" emma:medium="tactile" emma:mode="ink">
                <msink:context xmlns:msink="http://schemas.microsoft.com/ink/2010/main" type="inkWord" rotatedBoundingBox="9674,6459 9992,5906 10772,6355 10453,6908"/>
              </emma:interpretation>
            </emma:emma>
          </inkml:annotationXML>
          <inkml:trace contextRef="#ctx0" brushRef="#br0">8556 432 92 0,'2'0'420'0,"0"-1"55"0,-1 0 36 16,-1-1 6-16,0 2-155 0,0-3-135 0,0 3-87 16,0-1-52-16,0 1-36 0,0 1-20 15,1 2-12-15,1 0-4 0,-1 4 1 0,2 1 4 16,1 4 7-16,2 1 4 0,1 3 3 15,2 0-2-15,4 2-5 0,-1-1-7 16,0-1-6-16,2 1-3 0,0-5-4 0,-2-2-1 16,3-2-2-16,0-4 1 0,2-4-2 15,1-6-12-15,4-2-12 0,1-7-12 0,1-4-12 16,2-2-10-16,-2-3-21 0,0-2-38 15,-2 0-62-15,-2-2-87 0,-4 3-112 16,-3 1-79-16,-2 2-28 0,0 3 22 0,0-1 59 16</inkml:trace>
          <inkml:trace contextRef="#ctx0" brushRef="#br0" timeOffset="2086.1193">7887 428 37 0,'2'0'404'0,"-2"0"52"0,1 0 27 16,0 0 15-16,1 0-152 0,1 0-140 0,1 0-84 15,3 2-48-15,-1-1-21 0,5-1-10 16,0 1-6-16,3-1-10 0,-1 0-6 0,2 2-6 15,0-2-2-15,0 1-5 0,0 0-3 16,0 1-2-16,2-2 2 0,-2 0-2 16,3 0-4-16,-2 0-4 0,2-6-7 0,3 0-15 15,-1-4-24-15,4-5-42 0,0-3-57 16,3-8-79-16,0-2-98 0,1-5-86 0,0-6-27 15,1-2 14-15,3-3 44 0</inkml:trace>
        </inkml:traceGroup>
        <inkml:traceGroup>
          <inkml:annotationXML>
            <emma:emma xmlns:emma="http://www.w3.org/2003/04/emma" version="1.0">
              <emma:interpretation id="{AB743E73-CBED-4C16-942D-9C530B5BF639}" emma:medium="tactile" emma:mode="ink">
                <msink:context xmlns:msink="http://schemas.microsoft.com/ink/2010/main" type="inkWord" rotatedBoundingBox="10325,5383 11206,3852 11822,4206 10941,5737">
                  <msink:destinationLink direction="with" ref="{40505AAC-71DD-45D4-8E56-AAF501F1A399}"/>
                  <msink:destinationLink direction="with" ref="{3879E47D-B5F9-4CD5-B655-CA613432B0B1}"/>
                  <msink:destinationLink direction="with" ref="{9B40D0DF-D777-4545-822A-17209C1A30EE}"/>
                </msink:context>
              </emma:interpretation>
            </emma:emma>
          </inkml:annotationXML>
          <inkml:trace contextRef="#ctx0" brushRef="#br0" timeOffset="-1302.0745">8952-533 12 0,'-6'3'411'0,"1"0"61"0,2 0 34 16,-1 0 21-16,1-2-132 0,2 1-156 16,1 1-101-16,1 1-57 0,5 2-31 0,0 1-16 15,4 5-5-15,2 2 0 0,2 2 0 16,3 1-2-16,-1 3 0 0,1 0-3 15,1-1-5-15,-3-2-5 0,-2-1-3 0,1-3-1 16,-1-4-3-16,-4-3-2 0,2-6-1 16,2-6-3-16,0-5-4 0,5-7-8 0,0-8-3 15,1-3-6-15,1-5-2 0,-3-2-5 16,1-3 2-16,0 0-5 0,-3 2-3 0,0 1-6 15,1 3-10-15,-4 4-11 0,2 4-17 16,-1 2-22-16,0 5-38 0,1 1-60 16,-2 4-94-16,0 3-91 0,1 2-36 0,-2 1 0 15,1 0 30-15,0 1 64 0</inkml:trace>
          <inkml:trace contextRef="#ctx0" brushRef="#br0" timeOffset="-1694.0969">8697-907 32 0,'-4'2'420'16,"0"0"57"-16,1 2 31 0,1-2 17 15,-1 0-140-15,1 2-164 0,1 0-96 0,1 2-51 16,1 0-27-16,1 1-15 0,3 0-4 15,2 2-3-15,1-1-1 0,3-1-4 16,3 0-2-16,3-7-2 0,3 0-4 0,4-6-3 16,5-2-2-16,4-7-3 0,2-7-3 15,2-1-3-15,3-9-2 0,0 0-4 0,-1-3-5 16,-2-1-2-16,0 1-5 0,-4 0-13 15,-1 4-19-15,-4 4-24 0,-3 4-27 16,-1 4-35-16,-4 5-33 0,-2 2-35 0,-3 6-56 16,-2 5-90-16,-2 1-34 0,-3 3 4 15,0 4 20-15,0 2 41 0</inkml:trace>
          <inkml:trace contextRef="#ctx0" brushRef="#br0" timeOffset="-853.0488">9368-1721 380 0,'-1'-11'444'0,"0"3"39"0,1 0 24 0,-2 2-132 15,2 0-139-15,2 3-89 0,-1 3-50 16,3 0-30-16,3 3-19 0,1 1-4 16,3 2 1-16,3 4-3 0,1-2-3 0,0 3-8 15,2 1-4-15,1 1-4 0,1 0-6 16,-1-2-3-16,0 0-5 0,-2-1-2 0,1-4 0 15,1-5 0-15,-2-2-2 0,3-4-2 16,2-6 1-16,0-1 1 0,1-7-4 16,0-1-7-16,-2-2-5 0,-2-1-7 0,0 2-2 15,-4 0-8-15,-1 1-7 0,0 2-5 16,-1 3-9-16,-1 3-18 0,2 3-23 0,-1 0-25 15,2 6-32-15,1 0-47 0,0 3-82 16,-1 3-97-16,1-1-35 0,0 3-3 16,0 1 21-16,0 0 49 0</inkml:trace>
        </inkml:traceGroup>
      </inkml:traceGroup>
    </inkml:traceGroup>
  </inkml:traceGroup>
</inkml:ink>
</file>

<file path=ppt/ink/ink2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7:59.43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57F96B5-3654-42CC-A3D8-A4617936FC5A}" emma:medium="tactile" emma:mode="ink">
          <msink:context xmlns:msink="http://schemas.microsoft.com/ink/2010/main" type="inkDrawing" rotatedBoundingBox="8481,7139 13678,11216 11114,14484 5918,10407" hotPoints="12647,13279 8682,12401 7281,8590 11246,9468" semanticType="enclosure" shapeName="Ellipse">
            <msink:sourceLink direction="with" ref="{4DC58C46-AF2A-4305-8210-AF1A5E879239}"/>
            <msink:sourceLink direction="with" ref="{D43C8F64-D2C0-4F72-B7E4-1E0CE62869D5}"/>
            <msink:sourceLink direction="with" ref="{21D4A99E-918A-42EE-B4C6-B8195C4BF021}"/>
            <msink:sourceLink direction="with" ref="{AB865345-BA08-4FD3-AD01-3F5A09946914}"/>
            <msink:sourceLink direction="with" ref="{C74141F9-B460-44BE-8B48-A52EBDF96D94}"/>
            <msink:sourceLink direction="with" ref="{9A405581-4524-431B-85F0-D0B675805EA2}"/>
            <msink:sourceLink direction="with" ref="{F89F01A7-2FC7-4673-9936-0C1E0386358D}"/>
            <msink:sourceLink direction="with" ref="{7DB096E5-4F93-4D1D-BA93-5458E831F69E}"/>
            <msink:sourceLink direction="with" ref="{8989B320-8D59-41DC-905C-AEF91A55D6AF}"/>
            <msink:sourceLink direction="with" ref="{B002BD00-AF46-4DB6-B471-FB0FF25D366D}"/>
            <msink:sourceLink direction="with" ref="{DBAA134F-CBB4-43E1-B1D3-4A0AFCF8F3D4}"/>
            <msink:sourceLink direction="with" ref="{78E2E485-CF68-40BF-811F-F801ACF99743}"/>
            <msink:sourceLink direction="with" ref="{BDB7F516-BF37-4DD6-AD5B-C109BC369740}"/>
            <msink:sourceLink direction="with" ref="{F074950D-0A8A-40A3-889B-365764388959}"/>
            <msink:destinationLink direction="with" ref="{D601D748-8830-4D37-9641-6D40E0B3CDFB}"/>
          </msink:context>
        </emma:interpretation>
      </emma:emma>
    </inkml:annotationXML>
    <inkml:trace contextRef="#ctx0" brushRef="#br0">1510 310 40 0,'-3'-1'363'0,"0"0"40"0,1-2 25 15,-3 1 3-15,1-2-140 0,0 1-110 0,-1 0-64 16,-1-1-33-16,1 1-21 0,-1-1-13 15,1 0-13-15,-1 2-5 0,1-2-5 0,-1 1-2 16,1 0 1-16,-1 1-1 0,1 0-3 16,-2-1-3-16,1 2-3 0,-1-1-5 0,-2 0-4 15,-1 1-1-15,-1 0-8 0,-1-1 1 16,-2 2 1-16,-1 0 0 0,-2 2 1 15,0-1-3-15,-3 2 10 0,0 0-1 0,-2 1 1 16,0-1-1-16,0 3-3 0,0-2 6 16,0 2-2-16,0 0 2 0,0-1-1 0,-2 2-1 15,2 1 1-15,0 1-4 0,2-1-2 16,-2 2-1-16,1 0-1 0,0 1-1 15,1-1 0-15,1 0 1 0,-1 0 0 0,0 0 0 16,0 2 1-16,0-3 1 0,-1 4 1 16,1 0 0-16,-4-1-1 0,2 0 0 0,-3 2-2 15,1-3 0-15,-2 4-1 0,-1-2 0 16,0 2-1-16,-2-2 0 0,2 2 1 15,-1-1 1-15,0 1 1 0,1-1-2 0,2 0 1 16,0-1 0-16,3 1 0 0,-1 1 1 16,2-2 2-16,1 3 3 0,1-3 0 0,-1 2-1 15,4 2-2-15,1-4-1 0,0 3-2 16,-1 2-1-16,4 0 0 0,0 0 1 15,-1 1 0-15,2 1 2 0,0 1-1 0,0-1-1 16,2 1-1-16,-2 1-2 0,-2 0-1 16,2 1 1-16,-1-1 1 0,1 1-1 0,-1 1 1 15,-1-2 3-15,1 0 1 0,-2 0-2 16,3-1-1-16,1 1 0 0,2 1-1 15,0 1 0-15,1-2-2 0,2 1-1 0,-1 3 3 16,5-3 2-16,-1 2-1 0,2 0 0 0,2 2 0 16,-1-3 1-16,5 3-1 0,-1-1-1 15,1 1 2-15,0 1 1 0,3 1-1 16,-1-4-2-16,0 3 2 0,2-1-2 0,-1 1-1 15,1-1 0-15,0 1-1 0,1 2 1 16,0-1 0-16,-2 5 1 0,2-1-1 0,-1 2 5 16,1 2-1-16,0-3-1 0,-1 4 0 15,1-1 0-15,0-2-4 0,0 2-2 16,0-3 3-16,0-2 3 0,1-3-1 0,-1 0 1 15,0-1 6-15,1-2-3 0,-1-3-3 16,2-3-1-16,-1-1 2 0,-1 0-2 0,1-3-1 16,2 2 0-16,-1-2 1 0,2-2 4 15,0 3 0-15,0-1 2 0,0 0 1 16,2 2-3-16,-1 1-1 0,1-2-3 0,0 2 0 15,1 1-2-15,-1-1 0 0,1-1 1 16,0 2 1-16,0-3 0 0,-2 2 0 0,-1-3 0 16,2 0 0-16,-2 2 0 0,-1-3 0 15,1 0 0-15,-3-2-1 0,2 0 1 16,0-2 3-16,1 2-1 0,-2-2-1 0,1 2 1 15,1-1 3-15,0 2-2 0,1-2-4 16,0-1 3-16,-1 1-1 0,2-2-1 0,-1 0-3 16,1-3 1-16,1 0 0 0,1 0 1 15,1-3 0-15,1 3 1 0,0-4-1 16,2 4 1-16,0-1 0 0,1 1-2 0,-1 0 1 15,1 2 1-15,-2-2-3 0,1 1 3 0,0 2-1 16,1-2 0-16,0 2 0 0,0-1 1 16,-1 0 0-16,-1-1-2 0,0 0 3 0,0-2 0 15,0-1-1-15,2 0-2 0,-4 0 0 16,2 0 4-16,0-1-3 0,0-1 1 15,2 0 1-15,-2 2 1 0,0-2-1 0,0 0 0 16,1-2 0-16,0 2 2 0,2 0-2 16,0-1 1-16,1-1-1 0,0 0-1 0,0 2-1 15,0-3-1-15,2 3 2 0,-1-3 0 16,0 3 0-16,-1-2 0 0,-2-1 0 15,3 2 0-15,-3-1 0 0,1-1-1 0,-2 0 3 16,1 0 2-16,1-3 0 0,-2 2 0 16,-1-4-3-16,3 0 2 0,-2-2-3 0,2-2 4 15,0-1-2-15,1 0 3 0,-2-2 2 16,1 2 0-16,0-2 0 0,-3 2-3 15,1 1 0-15,-3-1-3 0,0 0-1 0,-1 3 1 16,-1-2 0-16,2 2-1 0,-3-1 0 16,1 1 2-16,0 0-1 0,-1 1-1 0,1-4 1 15,-1 3-1-15,0-2 0 0,2 0 0 16,1 0 1-16,-1 0-3 0,1-1 0 15,2 0 2-15,0 0 0 0,0 0-2 0,2 1 1 16,-1-1 1-16,-1 0 1 0,0 3 2 16,-1-3-1-16,1 1 1 0,-2 2-2 0,0-3 1 15,-2 1-2-15,-1-1 0 0,1 0-3 16,-1 0 2-16,1-1 0 0,-2 1 2 15,1-3-2-15,1 3-1 0,-1-2-1 0,1-1 2 16,3 0 0-16,0 0-1 0,-1 0 0 16,1 0 1-16,2 0 2 0,-1-3-3 0,0 3 1 15,-1-1 1-15,-1 0-1 0,0 0 0 16,0 1-1-16,-3 1 0 0,1-1-1 15,-3 2 0-15,0 1 0 0,-1 0 2 0,-1-1 1 16,0 1 5-16,-1 0 4 0,1-2 2 16,-1 1 1-16,3 0 4 0,0-3-3 0,0-1-4 15,3-1-3-15,-1-1-3 0,1 1 0 16,-1-4-5-16,1 1 1 0,-1-3 5 15,-1 4-1-15,1-2 1 0,-2 0 0 0,-3 0 2 16,1 1 1-16,-2 0-3 0,-2 2-2 16,1 0-1-16,-3 0-1 0,-2-1 0 0,1-1-2 15,-2 1 1-15,2-2 2 0,-4 0-2 16,2-1 0-16,-1-3 1 0,3 0-1 15,-2-3 0-15,0-1 0 0,0-1 1 0,0-3 0 16,2 1 0-16,-2 0 0 0,1-2 0 16,1 1-1-16,-1 1-2 0,-1 1 0 0,2 1-1 15,-2 1 4-15,2 2 1 0,-4 3 2 16,1-1 1-16,0 2-1 0,-2 1 0 15,1-2 0-15,-2 2 0 0,-2-2-3 0,1 2 0 16,-2-1 2-16,0-2 0 0,-2-2-2 16,1-1-2-16,-5-4 3 0,3-2-1 0,-4-2 1 15,0-4-1-15,-1-2 1 0,2-2 1 16,-2-2-1-16,2 1-1 0,1 3 0 15,0 4-2-15,1 3 1 0,-1 4 1 0,2 4 1 16,-1 1 2-16,2 4-2 0,-1 1 1 16,1 3-1-16,-2 0 0 0,0 2-3 0,-1 1 0 15,0 1 0-15,-3 0 1 0,1 1 1 16,-1-2-1-16,-3-1 0 0,0-2-3 15,-1-1 1-15,-1-2-3 0,1-1 1 0,-2-2 1 16,-1 0 0-16,2 0 5 0,-1 1 3 0,1-2-1 16,-2 2 2-16,1 0 0 0,1 2-1 15,-1 2-2-15,0 3-2 0,0 0 0 16,1 2-1-16,-1 1 1 0,2 2 1 0,0 1 0 15,0-1-1-15,0 3 0 0,-1-2 0 16,0 3 0-16,-1-1-2 0,-2-1 2 0,0 0 0 16,-2 1 2-16,-2-3-2 0,0 1 0 15,-2-1 1-15,-1-1-2 0,-2 0 0 16,-1 0 1-16,0-1 0 0,-1 2 0 0,-1 1 0 15,0-1 0-15,0 1 0 0,-1 0-1 16,2 1 0-16,0 1 0 0,-2 0 1 0,2 0 0 16,-2 1-1-16,2 0 1 0,-2 1 1 15,2 2-1-15,1-1-2 0,0 4-1 16,-1 0 2-16,0 0 1 0,-1 0-2 0,1 2 1 15,-3 0 0-15,0 1-2 0,-1 2 0 16,-2 0-1-16,-3 1 1 0,0 0 2 0,-3 1-2 16,1 2 1-16,-3-1-1 0,0 1-2 15,-3 3 2-15,1 0 0 0,-4 1-1 16,1-2-1-16,-2 5-2 0,0-4-2 0,-1 1-2 15,-1-1-3-15,1-1-5 0,-3-1-9 16,0-1-19-16,0-3-32 0,0 1-47 0,3-1-95 16,-1 2-127-16,5 0-84 0,3 0-28 15,2 1 7-15,6 1 34 0</inkml:trace>
    <inkml:trace contextRef="#ctx0" brushRef="#br0" timeOffset="3080.1762">3672 2685 290 0,'-6'-5'324'16,"1"1"18"-16,-4 1-33 0,1-1-86 16,0-1-78-16,-2 1-38 0,2-1-17 0,-2 1-1 15,2 0 2-15,0 1 3 0,1 0 0 16,0-1-3-16,2 1-8 0,-1 0-15 15,2 0-14-15,0 0-14 0,1 2-13 16,-1 0-10-16,0-1-6 0,0 0-2 0,-2 2-3 16,1-1-1-16,-2 0-3 0,-1 1 0 0,-2 0 1 15,-1 1-1-15,-1 0-1 0,-2-1 2 16,-1 2 3-16,0 0 3 0,-3-1 3 15,-2 0 2-15,3 1 2 0,-3-1 1 0,0 2 1 16,0-3-2-16,-2 3-3 0,2 0-1 16,-2 1-3-16,1 2-3 0,-1-2-4 0,2 3-2 15,-2-1 0-15,1 3 0 16,0-2 1-16,2 2-1 0,-2 0 0 0,2 1 1 15,-1 1 0-15,-1 0-3 0,0 0 2 0,1 2 0 16,-1 0-1-16,-1 0 1 0,0 2 0 16,0-2 2-16,-1 3-1 0,1-3-1 0,-3 3 2 15,0 0-2-15,-1 0-4 0,-1 0 3 16,-2 1-1-16,0 1 0 0,1 1 1 0,-1-1 0 15,2 0 1-15,1 0 2 0,0 3-1 16,1-3 1-16,1 0-1 0,2 0-1 16,2 1 0-16,-1-2-1 0,3-1 2 0,0 0-3 15,2 1 1-15,-2-2 1 0,3 1 0 16,-2-2 0-16,2 1-2 0,-3 1 2 0,1-3 0 15,-1 4 1-15,-2-2 0 0,0 0-1 16,-2-1 0-16,1 2 2 0,-1 0-1 16,0-1-1-16,0 0-1 0,-1-2 0 0,1 3 1 15,1-3 0-15,1 3-2 0,0-3 0 16,2 2 0-16,2-2-1 0,-1 0-2 0,4 0 0 15,-1 0 3-15,2 1-1 0,1 2 2 16,1 0 0-16,2 1 1 0,1 0-1 16,1 2 2-16,2-1 0 0,1 1 1 0,1 3 1 15,-1-3-2-15,2 3 2 0,-1-2 1 16,2 2-3-16,0-1-1 0,2 1 0 0,-1 2 1 15,2 0 3-15,-1 0-4 0,0 0-1 16,1 0 1-16,-1 0 0 0,1-1 0 16,1 2-4-16,-1-2 3 0,0 1 1 0,1 0 0 15,0-2-1-15,0-1 1 0,0 1-1 16,0 1 1-16,0-1 0 0,2 0-1 0,-2-1 1 15,0-1-3-15,0-2 2 0,0 1 0 16,1-1 1-16,-1 0 1 0,0-2 1 16,0 1-1-16,0-1 1 0,2-1 0 0,-1 1-2 15,1-1 0-15,0 2 0 0,3 0 2 16,0-1 1-16,2 2 0 0,2-1 1 0,0 1-1 15,1 1 2-15,1 0-4 0,0 1 0 16,3-1 0-16,2 2-1 0,-3-1-1 16,3 0 2-16,-1 0 0 0,-1-3 1 0,1 1 1 15,-2-1 1-15,0-1 0 0,0 0-2 16,1 0-1-16,0-2-1 0,2 1-1 0,1 0 1 15,1-2 1-15,3 1 1 0,-1-2 0 16,3 1 2-16,0-1-1 0,2-1-2 0,-1-1-2 16,0 0-1-16,1-1 0 0,-1-2-5 15,-1-1 4-15,-1 0 1 0,1 1 2 16,-1-4 0-16,-2 3 0 0,1-2 5 0,0-1-5 15,0 2-2-15,-1 0 1 0,0 3-1 16,1-1 2-16,-3 0 0 0,1-1 3 0,-1 1 1 16,0-1-2-16,0 1 0 0,0-1-2 15,0-1 2-15,0 0-2 0,0-2 0 0,1 3 1 16,2-4-1-16,0 0 1 0,2 0-1 15,1 2-2-15,-1-1 0 0,4 2-1 16,0-1 2-16,2 1 1 0,0 0 0 0,2-1 1 16,-1 2 0-16,0 0 0 0,-1-1-3 15,-1 0 1-15,-2 0-1 0,-1 0-1 16,-1-2 1-16,-2 3 1 0,0-2 1 0,-1-2 0 15,-2 2 0-15,2-3 0 0,-2 2 1 16,1-2-1-16,0-1 0 0,1-3 0 0,1 1-1 16,2-1 0-16,-1 0-1 0,1-3 1 15,-1 2-1-15,2-2 2 0,1 2 0 0,1 2 0 16,-1 1 0-16,0 0-2 0,-1 1 3 15,0 0-2-15,0 1 3 0,-2-1-2 16,-1 1-3-16,0 1 1 0,-1-2 0 0,-1 0 0 16,0 0-4-16,-2-2 2 0,2 0 0 15,-1-1 0-15,-1-2 0 0,1 1 1 0,1-2 3 16,-2 0 1-16,1-1 3 0,-1-1-1 15,2 0 1-15,-1-2-3 0,0 3 2 16,1-3-3-16,-1 2 0 0,3-2-1 0,-1 0 1 16,0 0-1-16,0 2 0 0,-1-1-1 15,0 1 0-15,-2-1 0 0,0 2 0 0,0-1 0 16,-2 0-2-16,0 1 2 0,-1 1-2 15,-3-2 4-15,2 1 0 0,0 0 0 16,0-1 5-16,0-1 0 0,1 0 2 0,0 1-1 16,3-2 3-16,0 1 4 0,2-3 0 15,-1 2 5-15,2-2-2 0,0 2 3 0,-1-1-4 16,1 0-1-16,0 0-5 0,-2 1-7 15,2 0 0-15,-2-2-6 0,1 3 1 16,-2-1 0-16,-2 0 2 0,1-2 1 0,0 2 0 16,-4 1 4-16,1 1 0 0,-1-4-2 15,-1 4-2-15,0-1-1 0,-3-2-2 16,1 1 1-16,-2 0-2 0,-1 0 1 0,2-3 3 15,-2 2 3-15,0-1 1 0,1-2 0 16,1-1-1-16,-1 2 3 0,0-2-3 0,2-1 2 16,-2 0-2-16,2 1 1 0,0 1 1 15,-2-2-1-15,1 0-1 0,-2 2-1 0,0-1 1 16,0 2 0-16,-2-2-2 0,1 1-1 15,-3-2 0-15,1 1 1 0,-1 0-1 0,1-1 1 16,-1-2 0-16,-1 1 0 0,0-3 0 16,0 0-2-16,1-1-3 0,-2 0 3 15,1-3-2-15,-2-1 1 0,3-1 1 0,-2-1 1 16,2-1-1-16,-1 2 0 0,1 0 1 15,-1 0-2-15,-1 2 1 0,0 0 0 0,1 3 3 16,-2 1 1-16,1 1-2 0,-2 1 0 16,1 0 2-16,-3 3-2 0,1 0 1 0,-2-1-4 15,-2 1 1-15,1 0 1 0,-2 0-2 16,1-4 2-16,-3 0-2 0,1 1 6 0,-1-3-4 15,-1-1-1-15,1-1-2 0,-2-2 4 16,1-1 2-16,2 0 0 0,0-3 1 16,0 3 0-16,1 0 2 0,1 1-6 0,-3 3 1 15,3 0-1-15,-1 2 0 0,0 3 0 16,-1 1 1-16,1 0 0 0,-1 3 0 0,1 1-1 15,-2-2-1-15,1 1 1 0,-2-2-1 16,1 2 1-16,-2-3-1 0,-1-1 1 16,-1 1 2-16,0-3-2 0,-2-1-1 0,0 0-1 15,-2 0 2-15,1 0 0 0,0 1-1 16,-1 1 2-16,0 0 2 0,-1 1-1 0,0-1-2 15,0 4 0-15,-1 0 0 0,1 0-1 16,1 1 3-16,-2 0 0 0,1 0 2 16,0 1-1-16,-1 1 2 0,1-1 2 0,-1 1-3 15,0 0-3-15,-2 1 0 0,1 0-2 16,-1 1-2-16,-1-2-2 0,1 0 2 15,-3 0 0-15,1 1 3 0,1-2 0 0,-1-2 1 16,1 2 0-16,-1 1 0 0,1 0 1 16,-1 1-1-16,1 0-1 0,-1 1-3 0,1 2 2 15,-2-2-3-15,1 2 2 0,0 1 0 16,-2 0 2-16,1 0 1 0,-4 1-1 0,1-1 1 15,-2 1 1-15,-2 0 0 0,1 0-4 16,-2 0 1-16,1 0 1 0,-2 1-1 16,1-1 0-16,-2 1-1 0,0 0 3 0,-1-2 0 15,0 4 2-15,-2 0-1 0,0-1-2 16,0 0 0-16,0-1-1 0,0 4 1 0,0-2-3 15,0 1-1-15,1 1 2 0,1 0 2 16,0 0-1-16,2 0 1 0,0 0-1 16,1 0 1-16,-1-1 0 0,-2-1-1 0,4 2 1 15,-1-2 0-15,2 1 0 0,2 0 0 16,0-1 0-16,1 1 0 0,1-1 0 0,0 0-1 15,1 1 0-15,-1 1 1 0,0-1 1 16,-1 1-1-16,-2 0-2 0,0 1 1 16,1-1 1-16,-4 1 0 0,1 1-1 0,-4 0 1 15,-2-1-1-15,2 2 0 0,-4 0 0 16,1 0 0-16,-2 0 1 0,0 1 1 0,1 0 1 15,-1 0-1-15,0 1 0 0,-1-1 0 16,0 2-1-16,-2 0 2 0,-1-2 1 16,-1 1 0-16,0-1 1 0,1-2 1 0,-1 2-1 15,0-1-4-15,1 3-7 0,-2 1-16 16,3 0-49-16,-1 5-104 0,0-1-185 0,0 4-95 15,1 2-47-15,1 2-13 0,2 3 36 16</inkml:trace>
  </inkml:traceGroup>
</inkml:ink>
</file>

<file path=ppt/ink/ink2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43.5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BBDF574-0725-4DCE-B7A2-A78321FBD5B6}" emma:medium="tactile" emma:mode="ink">
          <msink:context xmlns:msink="http://schemas.microsoft.com/ink/2010/main" type="inkDrawing" rotatedBoundingBox="32,4071 1507,5292 1413,5406 -61,4186" semanticType="callout" shapeName="Other">
            <msink:sourceLink direction="with" ref="{628A7FB7-1504-430A-AFE7-BA0C43C987D5}"/>
          </msink:context>
        </emma:interpretation>
      </emma:emma>
    </inkml:annotationXML>
    <inkml:trace contextRef="#ctx0" brushRef="#br0">0-2 158 0,'15'-2'370'0,"1"1"43"0,5 4 43 0,5 1-18 16,7 6-134-16,7 5-69 0,7 7-40 15,9 6-32-15,7 6-37 0,7 10-32 16,5 4-19-16,3 7-17 0,2 6-14 0,0 5-9 15,2 7-6-15,-1 1-9 0,0 6-10 16,-2 0-3-16,-5-3-6 0,-5-3-10 0,-5-5-14 16,-7-8-12-16,-5-10-25 0,-7-4-60 15,-6-11-113-15,-9-6-169 0,-5-10-80 16,-6-8-36-16,-5-9-4 0,-6-10 45 0</inkml:trace>
  </inkml:traceGroup>
</inkml:ink>
</file>

<file path=ppt/ink/ink2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43.80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6CA90C2-823F-46CC-9CEF-587FB186765C}" emma:medium="tactile" emma:mode="ink">
          <msink:context xmlns:msink="http://schemas.microsoft.com/ink/2010/main" type="inkDrawing" rotatedBoundingBox="355,6051 954,4054 1202,4128 603,6125" semanticType="callout" shapeName="Other">
            <msink:sourceLink direction="with" ref="{628A7FB7-1504-430A-AFE7-BA0C43C987D5}"/>
          </msink:context>
        </emma:interpretation>
      </emma:emma>
    </inkml:annotationXML>
    <inkml:trace contextRef="#ctx0" brushRef="#br0">739 170 212 0,'-23'-44'470'0,"2"5"47"0,1 8 27 16,1 7 18-16,-1 7-238 0,2 7-116 0,-1 6-19 16,0 8 41-16,-2 7 66 0,1 7 58 15,0 9 50-15,0 8 25 0,1 9-21 0,1 8-67 16,0 10-78-16,1 11-71 0,-1 9-60 15,1 13-47-15,-4 11-36 0,-2 10-23 0,-4 7-36 16,0 3-55-16,-3 4-121 0,-2-4-146 16,2-2-102-16,0-6-71 0,1-13-96 15,3-9-183-15,1-11-5 0,1-10 80 0,1-9 65 16,0-14 56-16,1-8 107 0</inkml:trace>
  </inkml:traceGroup>
</inkml:ink>
</file>

<file path=ppt/ink/ink2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00.36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1477 567 352 0,'3'-10'472'15,"-2"-2"36"-15,-2-1 22 0,-2 0-77 16,-3 0-194-16,0-1-109 0,-1 1-64 15,-3-1-30-15,-1 0-12 0,0 2-3 0,-1 0 8 16,-2 1 26-16,2-1 35 0,-4 2 28 0,1 2 22 16,-1 0 21-16,-1 0 22 0,1 2 2 15,-2 0-19-15,-1 2-26 0,-3 2-24 16,-2 2-26-16,-1 0-34 0,-1 1-24 0,-1 3-16 15,-2 1-9-15,0 2-4 0,-3 4-6 16,-1 3-6-16,-1 4-6 0,0 5-2 0,-5 6 0 16,2 6 1-16,-3 4 13 0,2 6 8 15,-1 3 5-15,2 4 4 0,1 5 3 0,3 4-2 16,4 1-8-16,5 3-4 0,3 2-8 15,6 0-1-15,5-2 2 0,5-1 2 0,8-4-1 16,3-5 1-16,10-1 3 0,4-4-1 16,9-5-2-16,7-5 0 0,9-8-1 0,10-5-1 15,8-9 0-15,10-8-1 0,8-9 0 16,7-8-3-16,6-11-1 0,5-6-4 15,3-7 4-15,-3-8-1 0,0-5 3 0,-6-5 1 16,-6-2 7-16,-9-4 2 0,-8-2-1 16,-10-2-5-16,-12-2-5 0,-13-6-4 0,-13-4-8 15,-12-3-5-15,-11-1-5 0,-13-2 1 16,-8 4 2-16,-10 5 0 0,-6 9 1 0,-8 2 4 15,-4 9 4-15,-4 6 2 0,-5 6 3 16,-3 6-1-16,-4 6 2 0,-3 7-1 0,-4 5 1 16,-2 8-1-16,-5 7-1 0,0 7 0 15,-2 6-4-15,-1 10 1 0,2 6-3 16,3 11 0-16,2 7 0 0,3 6-2 0,4 10 0 15,6 6-3-15,8 8 3 0,6 9 1 16,9 5 0-16,9 7 2 0,11 5 1 0,10 0 4 16,10-1 4-16,10-5 0 0,10-6-1 15,8-8 0-15,9-5 2 0,10-8 6 0,8-7 2 16,8-8 7-16,11-10 5 0,9-9 4 15,10-13 0-15,6-10-2 0,6-14-7 0,1-9-6 16,-2-13-2-16,-1-10-4 0,-4-12-1 16,-4-9-4-16,-5-11-2 0,-9-11-3 0,-11-8-4 15,-12-6-2-15,-12-6 1 0,-11-7 1 16,-15-3-2-16,-11-4 1 0,-13-2-2 15,-13 0 1-15,-12 0-1 0,-9 6 0 0,-8 9 4 16,-6 14 4-16,-8 9 2 0,-5 13 3 16,-7 12-4-16,-9 11-1 0,-4 11 0 0,-7 13-1 15,-6 12-3-15,-1 14-1 0,-3 14 2 16,2 11-1-16,1 12 5 0,6 12 1 0,5 11 9 15,8 10 4-15,10 8 9 0,12 6 4 16,14 9-2-16,14 3-2 0,15 4-7 0,15-1-3 16,16-4-8-16,14-5-4 0,16-11 1 15,10-10 0-15,13-13 0 0,9-12 3 16,12-17 3-16,6-15-1 0,4-13-3 0,3-16 0 15,-2-17-1-15,-4-13-3 0,-4-17-3 0,-7-12-1 16,-9-14-1-16,-8-11-1 0,-13-10 1 16,-9-7 2-16,-14-9-2 0,-11-4-1 0,-14-7 0 15,-9-3 0-15,-9 3-3 0,-5 8 2 16,-3 16 2-16,-2 15 3 0,-5 17 0 15,-3 16 1-15,-7 14 0 0,-9 16-2 0,-9 18-3 16,-8 16-2-16,-10 19-3 0,-7 16-2 16,-4 13 0-16,-5 13-2 0,0 6 1 0,2 9 8 15,5 5 4-15,6 4 3 0,9 2 1 16,8 2 2-16,11 0 0 0,12-3-4 15,13-4-5-15,12-7-1 0,11-5 1 0,13-9 4 16,12-4 2-16,11-9 2 0,14-7 4 16,12-11 3-16,11-11 2 0,12-10-4 0,10-12-1 15,8-15-2-15,2-12-1 0,5-11-1 16,-2-15 3-16,-4-8-7 0,-6-14-11 0,-8-6-13 15,-14-8-23-15,-12-5-25 0,-16-3-18 16,-17-7-8-16,-15-2-5 0,-15-3 3 0,-16 4 15 16,-12 6 21-16,-8 10 13 0,-6 15 15 15,-8 16 13-15,-7 17 7 0,-6 14 4 16,-6 17 0-16,-6 14 1 0,-6 14 6 0,-5 14 6 15,-3 13 16-15,-2 9 18 0,2 13 20 16,4 8 13-16,3 7 9 0,8 7 3 0,10 3-7 16,11 2-11-16,11-2-15 0,13-4-11 15,12-4-9-15,13-8-9 0,12-8-2 0,12-11-2 16,13-11 1-16,15-12-2 0,11-15 0 15,13-11-3-15,11-16-5 0,6-15 0 16,5-13-1-16,1-16 1 0,-2-9-3 0,-5-11 2 16,-8-9-7-16,-13-8-9 0,-14-8-16 0,-13-4-10 15,-14-4-2-15,-13-2-6 0,-12 2 5 16,-11 7 3-16,-9 6 12 0,-9 10 8 15,-8 12 4-15,-7 12 3 0,-5 13 1 0,-6 14 2 16,-7 12 1-16,-5 13-4 0,-4 12 0 0,-4 14 7 16,-1 12 7-16,-1 12 7 0,1 10 6 15,5 9 1-15,5 5 4 0,5 7-3 16,9 4-4-16,7-2-5 0,8-1-3 0,8-2 2 15,10-7-3-15,7-6 0 0,9-6 3 16,10-7 1-16,9-7 3 0,8-8-1 0,12-9 2 16,8-9-3-16,12-11-1 0,7-11-3 15,6-12 0-15,7-11 0 0,2-9-3 0,2-14 1 16,0-8-1-16,-2-10-1 0,-3-9-3 15,-6-10-4-15,-9-7-6 0,-10-9-7 0,-10-5-2 16,-12-5-5-16,-13-9-3 0,-11-3-4 16,-15-7 0-16,-11-3 5 0,-9 0 0 0,-8 3 8 15,-4 9 7-15,-5 13 7 0,-3 11 6 16,-3 14 2-16,-5 12 2 0,-5 12-5 0,-9 13-2 15,-7 11-5-15,-5 11-1 0,-7 14-3 16,-4 10 0-16,-1 11 5 0,-4 10 0 0,0 9 3 16,-2 10-2-16,-2 9 0 0,1 10-2 15,2 5-2-15,5 10 1 0,5 2-2 16,5 4-2-16,12 6 8 0,9 4 2 0,14 5 0 15,12 3-1-15,13 6 3 0,13 3 2 16,13-2-7-16,12 0 0 0,11-3 0 0,12-3 5 16,9-6-3-16,12-3 1 0,9-7 2 0,9-8 5 15,9-6 2-15,8-10-2 0,5-9 0 16,7-13 2-16,4-12-2 0,1-12-4 15,2-12-3-15,-3-12-1 0,0-13-2 16,-4-14 3-16,-2-11 2 0,-5-11 0 0,-1-13-2 16,-3-13-3-16,-3-14-6 0,-5-12-12 0,-5-10-8 15,-5-8-1-15,-9-3-1 0,-9-4 2 16,-10-3 4-16,-12 0 6 0,-13 2 4 0,-12 5-1 16,-13 6 3-16,-12 14 3 0,-10 11 2 15,-10 12 2-15,-11 11 0 0,-12 11-1 0,-13 11-2 16,-11 6 3-16,-12 11-1 0,-13 9 0 15,-11 8-1-15,-10 8 3 0,-7 7-1 16,-4 7-4-16,-1 6 5 0,2 7 0 0,4 6 1 16,5 6 0-16,4 7 1 0,6 8 0 0,4 7-4 15,8 14 0-15,11 7 1 0,8 10 1 16,16 10 1-16,12 10 7 0,18 6 4 0,16 10 1 15,17 7 0-15,19 3-1 0,17 3 2 16,16-2-9-16,19-3-2 0,11-8 2 0,12-10 4 16,12-10 3-16,10-15 0 0,8-13 1 15,10-12 0-15,5-17-4 0,2-13-4 0,-1-14 0 16,-2-15 6-16,-6-13 0 0,-3-15 2 15,-6-13 0-15,-2-14-2 0,-7-17-2 16,-4-11-7-16,-5-13-3 0,-10-11-5 0,-8-6 5 16,-10-4-1-16,-9-2 0 0,-13 2 2 0,-11 1 2 15,-10 4 1-15,-12 8-3 0,-12 8 0 16,-12 8-1-16,-16 12-3 0,-12 8-1 0,-17 12 3 15,-13 8-1-15,-14 9-3 0,-12 9 7 16,-8 8 2-16,-11 7 2 0,-6 8-2 16,-6 8-1-16,-4 8 3 0,-2 8-6 0,0 10-1 15,2 7 1-15,3 12 1 0,3 9 0 16,4 9 0-16,6 12-2 0,8 9-2 0,12 8 4 15,13 9 1-15,19 7 2 0,19 6 4 16,19 5 1-16,20 1 0 0,21 0-4 16,20-6-2-16,15-6 3 0,14-10 4 15,16-11 0-15,12-13 2 0,13-12 0 0,7-14-4 16,3-14-4-16,1-14-5 0,-2-16 4 0,-5-11 0 15,-4-13 2-15,-6-12 3 0,-7-13-1 16,-4-15-2-16,-7-12-7 0,-8-12-6 0,-11-11-5 16,-11-5 0-16,-15-9-7 0,-15-4-3 15,-17-3 1-15,-17-3-1 0,-15 0 3 0,-14 7-1 16,-12 9 8-16,-8 15 4 0,-9 15 6 0,-9 17 5 15,-9 16 0-15,-7 16 1 0,-10 17-2 16,-5 13-1-16,-3 17-1 0,-1 10 2 16,1 13 0-16,4 9 1 0,5 9-2 0,8 9 3 15,9 7 2-15,12 7-2 0,12 7 2 16,13 5-2-16,14 1-6 0,15 3-20 0,14-1-46 15,15-2-118-15,14-3-144 0,15-5-93 16,13-4-58-16,13-7-104 0,13-10-187 16,12-7-3-16,8-8 78 0,5-8 60 0,2-12 45 15,1-11 113-15</inkml:trace>
</inkml:ink>
</file>

<file path=ppt/ink/ink2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54.39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879E47D-B5F9-4CD5-B655-CA613432B0B1}" emma:medium="tactile" emma:mode="ink">
          <msink:context xmlns:msink="http://schemas.microsoft.com/ink/2010/main" type="inkDrawing" rotatedBoundingBox="11785,4609 12686,4335 12751,4548 11850,4822" semanticType="callout" shapeName="Other">
            <msink:sourceLink direction="with" ref="{AB743E73-CBED-4C16-942D-9C530B5BF639}"/>
          </msink:context>
        </emma:interpretation>
      </emma:emma>
    </inkml:annotationXML>
    <inkml:trace contextRef="#ctx0" brushRef="#br0">10017-1363 166 0,'-1'-10'424'0,"0"0"44"0,-1 1 30 16,2 1-11-16,0-1-176 0,0 2-120 15,0 1-71-15,2 3-42 0,-1 0-25 0,2 2-17 16,1 1-9-16,1 3-2 0,4 1-1 15,2 2 5-15,1 6 1 0,3-1-1 0,2 5-2 16,2 0-5-16,0 2-2 0,0 0-8 16,1-2-5-16,-1-3-2 0,2-1-3 0,-2-5 1 15,1-3 0-15,4-5 1 0,-1-5-3 16,3-8-2-16,3-3-2 0,0-3-7 15,1-4-5-15,2-5-5 0,-3 0-5 0,1-2-5 16,0 1-9-16,-2 2-15 0,-1 1-22 16,1 3-26-16,-1 4-34 0,4 0-36 0,-1 6-58 15,2 3-69-15,2 1-82 0,2 2-23 16,-1 3 8-16,4 1 29 0,-1 3 60 15</inkml:trace>
  </inkml:traceGroup>
</inkml:ink>
</file>

<file path=ppt/ink/ink2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53.7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0505AAC-71DD-45D4-8E56-AAF501F1A399}" emma:medium="tactile" emma:mode="ink">
          <msink:context xmlns:msink="http://schemas.microsoft.com/ink/2010/main" type="inkDrawing" rotatedBoundingBox="11686,5240 12724,4700 12802,4851 11764,5391" semanticType="callout" shapeName="Other">
            <msink:sourceLink direction="with" ref="{AB743E73-CBED-4C16-942D-9C530B5BF639}"/>
            <msink:sourceLink direction="with" ref="{9B40D0DF-D777-4545-822A-17209C1A30EE}"/>
          </msink:context>
        </emma:interpretation>
      </emma:emma>
    </inkml:annotationXML>
    <inkml:trace contextRef="#ctx0" brushRef="#br0">9901-788 139 0,'2'0'423'0,"1"-1"45"0,0 1 23 0,-2 0-10 16,1 0-180-16,-1 1-123 0,2-1-69 15,1 2-32-15,1 1-16 0,1-1-8 16,2 0 1-16,2 2-6 0,2-1-6 0,2 0-6 16,2 1-5-16,4-1-4 0,3 0-4 15,2-2-5-15,2 0-5 0,3-2-5 0,2-3-1 16,4-3-1-16,2-3-3 0,4-3 0 15,4-8-2-15,2-4-1 0,5-6-2 16,0-7-3-16,1-4-8 0,-2-4-8 0,-2-1-8 16,-2-1-18-16,-3 3-32 0,-3 4-54 15,-5 4-76-15,-4 5-105 0,-6 7-110 0,-3 5-48 16,-2 2 1-16,-2 4 38 0,-1 4 76 15</inkml:trace>
  </inkml:traceGroup>
</inkml:ink>
</file>

<file path=ppt/ink/ink2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04.253"/>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1400 757 290 0,'19'-20'473'16,"-1"-3"41"-16,-6 1 24 0,-1 0-43 0,-2 1-202 15,-4 0-121-15,-2 1-65 0,-3-1-35 16,-3 0-13-16,-4-1 0 0,-2 1 20 15,-4-1 26-15,-3-2 24 0,-4 1 23 0,-2-3 30 16,-4 1 21-16,-3-1 6 0,-4 0 1 16,-1 3-2-16,-6 0-11 0,-2 3-20 0,-5 4-25 15,-4 2-27-15,-4 4-25 0,-6 5-11 16,0 4-7-16,-6 6-1 0,-1 6 3 15,-2 7 1-15,-3 6-3 0,-2 5-9 0,3 9-15 16,-3 4-14-16,2 9-12 0,3 7-10 16,4 10-4-16,7 9 1 0,7 10-1 0,11 6-1 15,12 8-2-15,11 8 0 0,17 4-6 16,12 4-5-16,15 0 1 0,12-1-2 15,12-9 2-15,9-9 2 0,8-14 4 0,9-14 4 16,5-14 0-16,8-14 1 0,8-18-1 16,3-13-2-16,6-15-2 0,0-10-4 0,1-13-3 15,-1-11 1-15,-2-9 1 0,1-10-3 16,-5-10 0-16,-1-7-3 0,-4-13-2 0,-4-7-8 15,-6-11-9-15,-5-2-4 0,-8-8-11 16,-8-1-4-16,-10-1-2 0,-9-3 3 0,-12 3 8 16,-11 6 6-16,-12 9 10 0,-16 9 9 15,-14 10 5-15,-16 12 7 0,-15 7 6 0,-12 12 6 16,-13 8 6-16,-9 10 3 0,-7 11 5 15,-7 8 3-15,-9 8 2 0,-6 13 0 16,-4 9-1-16,-2 9-1 0,1 12-4 0,1 11-2 16,3 10-2-16,5 12-2 0,10 8-3 15,9 11-3-15,11 8 3 0,13 8-4 0,12 7-2 16,14 6-3-16,13 1-2 0,17-2-1 15,17 0-4-15,16-12-2 0,15-7 1 0,17-11 0 16,13-11 1-16,15-14 0 0,16-12 2 16,12-14-2-16,10-14-7 0,8-14-9 0,1-17-1 15,0-12-6-15,-1-13-9 0,-4-14-2 16,-6-12 1-16,-7-11 4 0,-9-11-2 0,-14-6 8 15,-12-8 1-15,-14-4 0 0,-13-6 0 16,-12-2-2-16,-13-2 2 0,-12 5-3 0,-10 6 4 16,-13 11 2-16,-13 10 5 0,-10 15 2 15,-12 11 1-15,-13 14 1 0,-11 15 1 0,-11 14 3 16,-11 14 1-16,-9 14 2 0,-6 11 0 15,-8 14 2-15,-2 11 1 0,-3 7-2 16,3 10 4-16,7 9 5 0,10 3 8 0,9 5 3 16,14 2-2-16,11 4-3 0,12 2-1 0,16 1-8 15,13 2-8-15,16-5-2 0,14-5 0 16,14-9 1-16,16-9 3 0,13-11 1 15,16-10-1-15,15-13-2 0,12-13 0 0,12-14-3 16,7-14 4-16,5-14-2 0,2-13 1 16,0-12-3-16,-3-15 1 0,-5-8 0 0,-10-9-9 15,-13-7-4-15,-13-6-1 0,-16-4-2 16,-19-4-2-16,-16-3 0 0,-16 2 1 15,-16 4 4-15,-10 11 0 0,-11 9 3 0,-9 14 3 16,-8 13 0-16,-8 15 5 0,-9 13 0 0,-8 17 1 16,-5 12 0-16,-9 15-1 0,-6 13 0 15,-6 11-3-15,-3 8 2 0,-1 9 2 0,3 10 1 16,5 4 3-16,2 6 3 0,10 3 4 15,8 4-3-15,11-1-1 0,14-2-1 16,16-4 0-16,16-5-3 0,15-7 2 0,16-6 5 16,14-10 3-16,14-10 1 0,16-9 5 15,14-13-4-15,13-7-4 0,8-14-6 0,6-10-5 16,4-11-1-16,1-8 0 0,-1-9 4 15,-2-8 6-15,-5-8 1 0,-6-10-3 0,-8-4-1 16,-9-8-11-16,-12-3-3 0,-13-5-8 16,-13-1 0-16,-14-5 2 0,-16 0 2 0,-14 2 4 15,-10 5-2-15,-9 8 3 0,-8 12 3 0,-7 10 1 16,-6 16 1-16,-4 11 1 0,-3 12 3 15,-4 16 0-15,-3 14-1 0,-2 14 0 16,-2 15 0-16,1 14 3 0,1 12 0 0,3 10 0 16,5 7 1-16,6 5 0 0,6-1-2 15,10 0 4-15,9-3 0 0,8-6 1 0,10-5 4 16,11-14 0-16,10-6 2 0,9-12-1 15,10-10 1-15,9-15 0 0,10-13-3 16,9-14-5-16,7-13-4 0,5-15-3 0,8-11 1 16,2-12-1-16,3-12 0 0,1-10-1 15,-2-11-3-15,-5-9-4 0,-5-9-6 0,-9-8 1 16,-10-8-2-16,-14-4-1 0,-14-4 0 15,-15-4-1-15,-14 5 3 0,-13 6-2 16,-12 13 5-16,-10 16 5 0,-12 13 4 0,-9 18 9 16,-7 16 2-16,-8 16 1 0,-9 13 1 0,-9 16-3 15,-7 16 0-15,-8 15-2 0,-7 12 1 16,-3 16 2-16,-3 8 9 0,3 12 11 15,6 8 16-15,9 6 8 0,10 11 9 0,14 4 2 16,12 6-4-16,15 5-8 0,14 2-13 16,18-4-9-16,14-3-8 0,16-9-5 0,16-11-7 15,14-13-2-15,14-14 0 0,14-16-1 0,12-16-2 16,15-15 0-16,11-18-3 0,9-18-2 15,6-14 0-15,1-17 4 0,-1-11-1 16,-5-14-1-16,-7-10-1 0,-10-12-8 0,-13-7-9 16,-17-7-8-16,-18-6-8 0,-19-8-4 15,-18-2-6-15,-17-10 0 0,-20-1 5 0,-14 1 1 16,-12 7 4-16,-10 14 8 0,-8 17 8 15,-6 17 6-15,-9 19 1 0,-8 20 4 0,-6 15 1 16,-8 18 0-16,-3 16-1 0,-3 16 4 16,-2 17 2-16,1 14-1 0,3 13 0 0,4 13 0 15,5 12 7-15,7 11-2 0,14 11 0 16,13 10 2-16,14 4-2 0,17 3 1 15,18-2-6-15,18-7 2 0,19-8 1 0,15-14-1 16,16-14-1-16,15-19 3 0,12-17 0 0,12-19-6 16,8-19-7-16,7-18-11 0,6-18-22 15,-3-15-28-15,-1-13-27 0,-7-14-23 0,-9-12-48 16,-9-8-68-16,-13-6-96 0,-11 0-86 15,-12 2-51-15,-11 5-23 0,-8 2-24 0,-10 11-93 16,-9 6-49-16,-8 11 22 0,-7 9 30 16,-2 6 26-16,-1 8 62 0</inkml:trace>
</inkml:ink>
</file>

<file path=ppt/ink/ink2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07.55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1537 705 171 0,'23'-19'460'15,"1"-2"45"-15,-1-3 25 0,-2-1 14 16,-4 2-224-16,-1-4-141 0,-4 2-81 0,-4-1-42 16,-4-1-24-16,-4 0-10 0,-5 1-4 15,-5 0 8-15,-8 2 16 0,-4 1 21 0,-8 2 43 16,-7 1 54-16,-7-1 62 0,-7 4 39 15,-7 2 25-15,-5 2 11 0,-6 1-15 16,-6 4-36-16,-6 2-55 0,-5 6-42 0,-2 4-27 16,-4 8-12-16,0 1-9 0,-2 7-6 15,2 8-1-15,2 7-1 0,3 9-4 0,6 11-17 16,5 10-11-16,7 10-12 0,12 13-6 15,7 11-7-15,13 10-8 0,14 7-8 16,14 7-7-16,16-1 0 0,15-4-4 0,15-4-2 16,16-12-1-16,14-9-1 0,13-14 1 0,9-13-6 15,7-16 0-15,6-16 1 0,4-15-4 16,4-15-6-16,3-14-7 0,0-13-4 15,-1-12-2-15,-2-11-1 0,-4-9 0 0,-4-10 8 16,-7-8 4-16,-7-7 12 0,-8-4 3 16,-10-2 3-16,-8 2 1 0,-10 3 0 0,-9 3-1 15,-10 2-7-15,-10 4-2 0,-11 3 1 0,-9 4 2 16,-11 8 1-16,-9 3 4 0,-9 7 1 15,-8 3-1-15,-12 8 0 0,-9 6-2 16,-6 6 0-16,-8 7 2 0,-5 7 1 0,-6 7 4 16,-1 11 4-16,-3 6 3 0,-3 9 2 15,2 9 2-15,-2 6 2 0,3 10-2 0,3 5-5 16,6 12-2-16,4 8 0 0,12 5-4 15,11 7-3-15,14 3-2 0,13 3 1 16,18-1 2-16,16-1 1 0,18-7-3 0,18-6 2 16,15-14 2-16,17-8-3 0,16-17-4 15,13-12-2-15,11-13-6 0,4-15-6 0,1-11-1 16,2-13 0-16,0-12 0 0,-4-11-2 15,1-10 4-15,-4-9 3 0,-7-10-3 0,-9-9-2 16,-10-8-2-16,-14-6 7 0,-14-6-3 16,-15-6-9-16,-15-2-5 0,-17-8 1 0,-18 3-1 15,-14 5-3-15,-15 11 6 0,-13 14 13 16,-14 18 10-16,-12 15 9 0,-10 16 9 0,-10 16 7 15,-9 13 1-15,-8 16-3 0,-9 14 0 16,-9 13-5-16,-7 13-4 0,-4 9-4 0,0 10 7 16,3 10 1-16,7 6 6 0,5 11 2 15,10 8 1-15,10 7 3 0,15 8-5 0,16 4 0 16,18 3-3-16,20-3-1 0,20-5 1 15,22-7-2-15,17-7-1 0,20-13-1 0,17-13-3 16,15-10-5-16,15-18-7 0,12-12-4 16,7-16-6-16,7-15-3 0,1-13 6 0,0-14-1 15,-1-13 1-15,-2-9-1 0,-5-13-2 16,-3-10-5-16,-9-9-13 0,-12-6-10 15,-13-8-12-15,-14-2-9 0,-18-3-13 0,-16-1-3 16,-16-1 3-16,-16 5 6 0,-13 4 13 0,-15 13 11 16,-10 15 17-16,-12 12 13 0,-10 18 12 15,-12 15 11-15,-8 16 7 0,-8 16 4 0,-7 14 2 16,-5 13 0-16,-6 12 3 0,-1 14-1 15,1 8-2-15,3 11-1 0,5 5-1 16,9 9-1-16,9 0-5 0,13 2-4 0,12-2-2 16,16 1 2-16,14-5-2 0,18-6 0 15,14-6-1-15,15-8-2 0,14-11-2 0,15-10-7 16,12-12 0-16,10-11-3 0,8-14-1 15,7-13 0-15,3-10-1 0,3-11 3 0,-2-11 1 16,-3-9 0-16,-4-7-3 0,-8-6-2 16,-6-5-6-16,-11-6-9 0,-10-4-9 0,-15-6-10 15,-11-3-12-15,-15-6-12 0,-14-3-11 16,-16-2-2-16,-13-1 6 0,-14-1 7 0,-13 0 11 15,-10 2 15-15,-13 5 21 0,-7 10 13 16,-7 14 9-16,-1 11 10 0,-1 18 9 0,0 15 5 16,1 13 3-16,0 16 0 0,2 15-6 15,4 15 0-15,3 18-3 0,5 15-1 0,5 16-6 16,7 11-2-16,6 11 2 0,11 5-5 15,9 3 5-15,15-2-2 0,13-4 0 0,15-4-3 16,16-15-4-16,16-10-5 0,14-16-13 16,15-19-10-16,13-20-25 0,11-22-42 0,8-20-76 15,8-25-100-15,4-15-71 0,1-18-50 16,-3-14-9-16,-9-17 22 0,-11-16 70 15,-14-10 103-15,-15-10 88 0,-17-5 82 0,-16 1 90 16,-14 12 78-16,-12 13 53 0,-12 18 30 16,-11 20 13-16,-9 20 0 0,-11 16-27 15,-7 21-28-15,-9 16-14 0,-5 16-6 0,-4 15-1 16,-1 10-9-16,0 11-20 0,-1 9-26 15,1 6-26-15,2 5-24 0,6 3-21 0,10-3-11 16,9-4-18-16,14-11-19 0,15-8-38 16,16-10-100-16,18-14-208 0,20-12-202 0,18-17-285 15,17-14-140-15,17-18-48 0,16-11 54 16,17-15 185-16,11-10 184 0</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0.1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2680C89-B1E7-4808-B90B-E855DF034395}" emma:medium="tactile" emma:mode="ink">
          <msink:context xmlns:msink="http://schemas.microsoft.com/ink/2010/main" type="writingRegion" rotatedBoundingBox="12185,7345 12693,7345 12693,7554 12185,7554"/>
        </emma:interpretation>
      </emma:emma>
    </inkml:annotationXML>
    <inkml:traceGroup>
      <inkml:annotationXML>
        <emma:emma xmlns:emma="http://www.w3.org/2003/04/emma" version="1.0">
          <emma:interpretation id="{C64B3ADC-A208-4A30-BC60-1A12FE72DAEA}" emma:medium="tactile" emma:mode="ink">
            <msink:context xmlns:msink="http://schemas.microsoft.com/ink/2010/main" type="paragraph" rotatedBoundingBox="12185,7345 12693,7345 12693,7554 12185,7554" alignmentLevel="1"/>
          </emma:interpretation>
        </emma:emma>
      </inkml:annotationXML>
      <inkml:traceGroup>
        <inkml:annotationXML>
          <emma:emma xmlns:emma="http://www.w3.org/2003/04/emma" version="1.0">
            <emma:interpretation id="{8674C42F-AE11-4E58-911E-758D89359215}" emma:medium="tactile" emma:mode="ink">
              <msink:context xmlns:msink="http://schemas.microsoft.com/ink/2010/main" type="line" rotatedBoundingBox="12185,7345 12693,7345 12693,7554 12185,7554"/>
            </emma:interpretation>
          </emma:emma>
        </inkml:annotationXML>
        <inkml:traceGroup>
          <inkml:annotationXML>
            <emma:emma xmlns:emma="http://www.w3.org/2003/04/emma" version="1.0">
              <emma:interpretation id="{358EB517-EE22-413D-A8D5-F9EAF315CB60}" emma:medium="tactile" emma:mode="ink">
                <msink:context xmlns:msink="http://schemas.microsoft.com/ink/2010/main" type="inkWord" rotatedBoundingBox="12185,7458 12681,7309 12727,7461 12230,7610"/>
              </emma:interpretation>
              <emma:one-of disjunction-type="recognition" id="oneOf0">
                <emma:interpretation id="interp0" emma:lang="" emma:confidence="1">
                  <emma:literal>v</emma:literal>
                </emma:interpretation>
                <emma:interpretation id="interp1" emma:lang="" emma:confidence="0">
                  <emma:literal>~</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u</emma:literal>
                </emma:interpretation>
              </emma:one-of>
            </emma:emma>
          </inkml:annotationXML>
          <inkml:trace contextRef="#ctx0" brushRef="#br0">4939-1017 335 0,'3'3'381'16,"-2"-1"42"-16,4 0 5 0,-1 0-76 16,3-1-89-16,1 2-59 0,1-1-37 15,1-1-33-15,2 2-36 0,-1-3-33 16,2 1-22-16,-1-1-17 0,1 2-11 0,-2 0-6 15,0 0-4-15,1 2-2 0,-1 0-3 16,0 0-2-16,0 6 1 0,-1-2 0 16,-1 1 1-16,0 1-1 0,-3-2 2 0,1-1 1 15,-1-4 0-15,-1 0 0 0,1-3-1 16,1-3-1-16,1-3 0 0,2-4-5 15,-2-2 1-15,1-3 3 0,0 1-2 0,-1-1 3 16,-1 1-1-16,0 1 1 0,0 0-1 16,-2 1-3-16,2 2 3 0,0 0-1 0,1 3-1 15,3-1-1-15,0 0-1 16,3 2-5-16,1 0-23 0,1 0-41 0,1-2-68 15,1 3-100-15,-2 1-134 0,-1 1-78 16,-1 2-24-16,-3 2 18 0,-1 0 55 16</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12.05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1367 433 189 0,'7'-18'451'0,"-3"-1"42"15,-3-1 27-15,-4 2 8 0,-4-1-221 0,-2 1-125 16,-4-1-73-16,-5 1-37 0,-2-2-24 16,-5 2-13-16,-2-2-4 0,-5-1 8 0,-5 2 14 15,-2 0 11-15,-5 2 21 0,-2 3 34 16,-7 3 27-16,-3 5 24 0,-7 6 14 15,-2 4 6-15,-5 10-7 0,-2 5-19 0,0 8-16 16,-4 7-29-16,-1 7-16 0,3 6-12 16,1 10-7-16,4 8-1 0,6 10-3 0,6 9 0 15,12 9-10-15,11 6-6 0,12 7-11 16,13 4-14-16,18 4-18 0,15 1-6 0,16 1-1 15,15-6-4-15,17-9-4 0,14-11-3 16,13-15 0-16,11-18-3 0,6-15-6 0,4-18-18 16,1-18-37-16,-3-16-53 0,-3-14-46 15,-5-10-30-15,-5-14-17 0,-7-8 4 16,-9-9 35-16,-8-11 50 0,-9-11 44 0,-9-12 31 15,-12-8 16-15,-11-8 19 0,-12-2 9 16,-11-5 6-16,-10-1 4 0,-13 3 16 0,-6 7 48 16,-10 13 22-16,-7 13 16 0,-7 16 7 15,-9 13 5-15,-10 16-11 0,-10 13-33 16,-10 15-19-16,-11 15-9 0,-9 13 3 0,-9 12 9 15,-9 11 7-15,-6 10 6 0,-5 12 9 16,0 8 24-16,3 12 24 0,7 7 9 0,5 12 7 16,10 7-6-16,11 5-14 0,14 6-29 15,13 2-35-15,19-1-21 0,14-1-18 0,19 0-12 16,17-5-8-16,17-4-4 0,15-10 2 15,15-10-3-15,17-14 2 0,15-16 2 0,14-14-1 16,13-18 2-16,7-18-5 0,2-17 3 16,5-16-1-16,-3-15-4 0,1-14 5 0,-7-11 0 15,-3-9-4-15,-10-10-5 0,-11-11-6 16,-13-7-4-16,-13-11-11 0,-17-3-6 15,-15-5-1-15,-15-1-1 0,-16 0-1 0,-13 7 5 16,-15 11 6-16,-10 13 5 0,-12 17 3 16,-9 16 3-16,-12 14 6 0,-9 13 3 0,-7 14 0 15,-9 11 2-15,-6 14 1 0,-9 9 2 16,-3 12 2-16,-2 8 8 0,2 11 9 0,5 8 8 15,8 7 3-15,10 9 3 0,11 6-2 16,13 3-7-16,15 7-9 0,13 2-6 0,13 3-6 16,15 0-4-16,14-1 1 0,13-1-3 15,14-7 0-15,14-6 1 0,13-7 2 16,13-11 1-16,12-11-5 0,11-13 3 0,5-14 3 15,9-15-1-15,2-13-5 0,2-14 0 0,0-13-4 16,-1-10-7-16,-6-11-13 0,-8-8-17 16,-14-9-21-16,-16-5-21 0,-15-7-12 15,-19-3-1-15,-14 2 4 0,-17 3 15 0,-16 8 18 16,-13 10 21-16,-11 9 13 0,-12 13 8 15,-10 13 7-15,-10 11 5 0,-5 12 12 0,-7 11 9 16,-1 10 15-16,-3 11 14 0,1 9 8 16,-1 10 10-16,4 8 4 0,4 7-3 0,4 5-10 15,7 3-8-15,9 3-10 0,7-1-11 16,8 0-9-16,10-4-6 0,10-5-1 0,11-4 3 15,13-6 2-15,9-3 3 0,13-8 5 16,9-6-1-16,11-8 1 0,10-9-4 0,8-9 0 16,6-12-3-16,7-10-6 0,1-8-5 15,2-10-3-15,-3-7-5 0,-7-6-7 16,-8-3-2-16,-11-7-1 0,-14 1-1 0,-13-5 0 15,-12-3 3-15,-13-1 2 0,-9 4 0 16,-9 4 3-16,-9 6 4 0,-4 8 4 0,-6 9 1 16,-2 8 1-16,-5 9 2 0,0 9 1 15,-1 10 1-15,0 8 0 0,2 8 2 0,2 10 0 16,3 6-1-16,2 7 0 0,6 6 0 15,3 5-1-15,6 2 0 0,3 1-4 0,5 3 1 16,4 1-1-16,3-1 0 0,7-3 1 16,3-2-1-16,5-3 3 0,4-5-3 0,5-8 3 15,6-3-2-15,4-7 5 0,6-10 4 16,5-9 2-16,8-7 7 0,6-13-4 15,7-10 1-15,5-11-4 0,4-11-3 0,1-6-5 16,2-8-2-16,-1-9-3 0,-6-8 1 16,-7-6-4-16,-7-6 0 0,-8-7 0 0,-10-4-2 15,-9-3 3-15,-10-3-5 0,-9 0-1 16,-12 0 0-16,-9 0-1 0,-8 6-1 0,-10 3 0 15,-9 9 4-15,-7 6 1 0,-9 8 2 16,-5 10 4-16,-7 10-2 0,-4 12 0 0,-5 7 2 16,-2 10 1-16,-1 5-2 0,-2 12-2 15,-2 6 1-15,0 9 0 0,-1 10-1 16,0 4-2-16,2 11 1 0,5 5-2 0,2 7 2 15,7 8-1-15,5 7 0 0,5 10 5 16,7 9 2-16,9 9 1 0,9 9 0 0,10 5 5 16,8 4-2-16,13 1-5 0,10-1 0 15,12-3 1-15,10-6 0 0,12-7-3 16,10-5 2-16,9-9 0 0,9-8 3 0,5-10-4 15,4-9 4-15,2-12 0 0,2-9 0 0,2-11 4 16,-1-13 3-16,0-11-4 0,2-11-3 16,-3-12-3-16,0-9 1 0,-2-11-5 0,-4-8-6 15,-4-8 0-15,-5-10 0 0,-10-11-4 16,-7-10-7-16,-9-5-4 0,-12-7 0 15,-9-3-2-15,-13-3 0 0,-10 0-2 0,-12-3 5 16,-11 3 3-16,-11 3 2 0,-8 11 3 16,-6 10 4-16,-9 13 3 0,-4 10 5 0,-6 11 4 15,-3 12 0-15,-5 10-2 0,-8 14-1 16,-4 13 1-16,-5 10-2 0,-3 11-5 0,1 10 3 15,3 9 2-15,6 9 1 0,8 8 3 16,9 9 1-16,10 6 5 0,8 8 5 0,11 8 1 16,9 7-1-16,9 7 0 0,8 9-2 0,7 1-5 15,7 5-6-15,10 1-3 0,6-1 2 16,10-3 0-16,6-4 2 0,10-7 4 15,8-7-3-15,7-12 2 0,10-11-2 0,8-10 2 16,4-15 0-16,6-12 0 0,5-17 2 16,2-14 2-16,2-14-1 0,4-17-7 0,-2-11 3 15,3-13-2-15,-2-11-3 0,-3-10-2 16,-5-11-1-16,-7-10 4 0,-6-12-6 0,-10-6-1 15,-10-5 5-15,-9-2 0 0,-12-1 1 16,-9 2 0-16,-9 4 1 0,-9 8 0 0,-10 13 0 16,-7 14-1-16,-14 15-2 0,-8 13 1 15,-13 15 1-15,-13 16-2 0,-10 14-1 0,-8 14 2 16,-9 12 3-16,-5 10-2 0,-8 11 1 15,-6 11 1-15,-6 10 0 0,2 10-1 0,2 6 2 16,9 10 3-16,9 6 1 0,13 9-1 16,14 3 1-16,15 5-1 0,15 2-3 0,16 0 2 15,16 0 1-15,17-4 0 0,16-7 0 16,17-7-1-16,16-10 0 0,15-11-2 0,13-13-2 15,10-15 5-15,10-16 3 0,11-15 2 16,5-18-2-16,2-18-1 0,1-16 5 0,-6-12-3 16,-9-12 1-16,-12-9 0 0,-14-14-3 15,-18-6-1-15,-17-10-10 0,-19-7-7 0,-21-8-6 16,-20-2 0-16,-21-6-1 0,-21-2 1 15,-20 0 0-15,-17 6 4 0,-13 11-1 16,-7 14 1-16,-3 21 2 0,-6 20 3 0,-1 19 1 16,-5 21 1-16,-3 21-1 0,-3 19 0 15,3 17 0-15,3 17-1 0,7 13 2 0,8 17 8 16,10 12-2-16,11 9-30 0,16 10-56 15,12 3-115-15,19 2-149 0,19 1-105 0,19-5-77 16,16-3-198-16,15-5-113 0,9-6 23 16,8-3 100-16,5-11 76 0,3-7 65 0</inkml:trace>
</inkml:ink>
</file>

<file path=ppt/ink/ink2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48.66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29CCFE8-9805-4DB9-A3DE-8F6977761DBB}" emma:medium="tactile" emma:mode="ink">
          <msink:context xmlns:msink="http://schemas.microsoft.com/ink/2010/main" type="inkDrawing" rotatedBoundingBox="8812,4495 10322,3696 10768,4538 9258,5338" hotPoints="10123,4289 9811,5182 8884,5370 9196,4478" semanticType="enclosure" shapeName="Ellipse"/>
        </emma:interpretation>
      </emma:emma>
    </inkml:annotationXML>
    <inkml:trace contextRef="#ctx0" brushRef="#br0">8305-1338 159 0,'-1'-7'454'0,"2"1"46"0,1 2 26 16,-2-2 16-16,1 5-218 0,2 0-134 15,1 2-71-15,3 3-28 0,2 3 13 16,4 3 26-16,2-1 34 0,0 2 21 0,3 1 11 16,-2-1-3-16,2 0-22 0,2-1-29 15,-3-3-33-15,3-1-23 0,-1-3-20 16,2-3-9-16,1-5-15 0,1-3-12 0,2-8-10 15,1-3-23-15,-1-4-43 0,-2-3-39 16,-1-2-48-16,-3-2-45 0,-1 2-32 0,-3-2-11 16,-2 4 18-16,-4 1 24 0,1 4 38 15,-2 4 35-15,-1 3 21 0,-1 2 8 0,0 6-3 16,1 1-8-16,2 3-14 0,2 2-20 15,1 2-23-15,2 2-48 0,-1 1-73 16,1 0-95-16,0 2-38 0,2-1-2 0,1 1 20 16,2-2 55-16</inkml:trace>
    <inkml:trace contextRef="#ctx0" brushRef="#br0" timeOffset="36722.1003">7654-1850 157 0,'2'-6'372'16,"2"-1"39"-16,1 2 25 0,-3 1-60 0,0 0-126 15,0 2-91-15,1 1-60 0,1 0-31 16,0 2-16-16,2 2-10 0,1 0-1 15,-2 2 2-15,4 1 5 0,-1 3 1 0,1 0-4 16,2 1-1-16,2 1-7 0,-1 0-8 16,2 2-7-16,1-2-5 0,3 0-4 0,0-1-2 15,1-3 3-15,2-1 0 0,1-4 0 16,1-4-3-16,5-4-1 0,0-6-4 15,8-5-7-15,1-6-10 0,6-5-21 0,2-6-39 16,5-5-60-16,-2-3-97 0,0-1-149 16,0 0-74-16,-1 0-22 0,0 4 15 0,-2 0 48 15</inkml:trace>
    <inkml:trace contextRef="#ctx0" brushRef="#br0" timeOffset="3112.178">7387-885 129 0,'-2'0'374'0,"2"0"40"0,-1 0 24 0,0 2-47 15,-1 0-121-15,2 1-93 0,-1 0-60 16,1 1-31-16,1 0-13 0,1 1-6 0,0 0-2 16,2 0 0-16,1 0-3 0,0-1-2 15,1-1-5-15,-1 0-7 0,2-2-11 0,1-1-9 16,2 0-7-16,-2-1-5 0,2-2-5 15,-1 0-2-15,2-2-2 0,0-3-3 16,0-3-1-16,3-1-1 0,0-4 1 0,2-3-2 16,4-3 0-16,2-5-2 0,4 0-3 15,4 0-1-15,4-1-7 0,6 1 4 0,3 2-9 16,2-1-16-16,2 7-34 0,-2 0-68 15,-2 2-103-15,-3 5-155 0,-3 1-76 16,-3 3-26-16,-2 1 16 0,-2 4 54 0</inkml:trace>
  </inkml:traceGroup>
</inkml:ink>
</file>

<file path=ppt/ink/ink2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17.3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E65F12E-4E51-4BE4-AF57-FCEA97F56066}" emma:medium="tactile" emma:mode="ink">
          <msink:context xmlns:msink="http://schemas.microsoft.com/ink/2010/main" type="writingRegion" rotatedBoundingBox="4284,8619 2746,8839 2679,8371 4216,8150"/>
        </emma:interpretation>
      </emma:emma>
    </inkml:annotationXML>
    <inkml:traceGroup>
      <inkml:annotationXML>
        <emma:emma xmlns:emma="http://www.w3.org/2003/04/emma" version="1.0">
          <emma:interpretation id="{DEEB5DB3-5B65-4BEE-B9F5-08357F21A85D}" emma:medium="tactile" emma:mode="ink">
            <msink:context xmlns:msink="http://schemas.microsoft.com/ink/2010/main" type="paragraph" rotatedBoundingBox="4284,8619 2746,8839 2679,8371 4216,8150" alignmentLevel="1"/>
          </emma:interpretation>
        </emma:emma>
      </inkml:annotationXML>
      <inkml:traceGroup>
        <inkml:annotationXML>
          <emma:emma xmlns:emma="http://www.w3.org/2003/04/emma" version="1.0">
            <emma:interpretation id="{B536A914-874A-4BB4-9C71-166CEAADFF70}" emma:medium="tactile" emma:mode="ink">
              <msink:context xmlns:msink="http://schemas.microsoft.com/ink/2010/main" type="line" rotatedBoundingBox="4284,8619 2746,8839 2679,8371 4216,8150"/>
            </emma:interpretation>
          </emma:emma>
        </inkml:annotationXML>
        <inkml:traceGroup>
          <inkml:annotationXML>
            <emma:emma xmlns:emma="http://www.w3.org/2003/04/emma" version="1.0">
              <emma:interpretation id="{596F8F81-AA06-4905-87AF-4DA6A3040385}" emma:medium="tactile" emma:mode="ink">
                <msink:context xmlns:msink="http://schemas.microsoft.com/ink/2010/main" type="inkWord" rotatedBoundingBox="4252,8402 3891,8453 3880,8377 4242,8326"/>
              </emma:interpretation>
              <emma:one-of disjunction-type="recognition" id="oneOf0">
                <emma:interpretation id="interp0" emma:lang="" emma:confidence="1">
                  <emma:literal/>
                </emma:interpretation>
              </emma:one-of>
            </emma:emma>
          </inkml:annotationXML>
          <inkml:trace contextRef="#ctx0" brushRef="#br0">97 41 63 0,'0'0'188'16,"0"1"21"-16,0-1 14 0,0 3 0 16,0-3-8-16,0 0-17 0,0 0-26 0,0-3-32 15,0 3-32-15,0-1-24 0,0 1-15 16,0-2-11-16,0 2-6 0,-1 0-8 0,1-2-3 15,-1 0 1-15,1 2 1 0,-2 0 0 16,1 0 2-16,1 0 2 0,-2 0 5 16,2 0 2-16,-1 0 0 0,0 0 3 0,-1 0-2 15,1 0-4-15,-2 0-8 0,0 0-9 16,1-2-8-16,0 1-6 0,0 1-4 15,-1 0-4-15,-1 0-3 0,1 0-2 0,-1 0 0 16,0 0-3-16,1 0-1 0,0 0-1 16,-1 0-1-16,1 0-1 0,-2 1-2 0,1 1 0 15,0-2 0-15,-1 0 1 0,1 0-1 16,2 2 2-16,-3 0 1 0,3-2-1 0,-1 0 1 15,0 2 2-15,2-2 2 0,-1 1 1 16,1-1 1-16,0 0 2 0,1 0 0 16,0 0 1-16,0 0-2 0,0 0 1 0,0 0-3 15,0 0-1-15,0 0 1 0,0 0 0 16,0 0-3-16,0 0 1 0,0 0-2 0,0 0 0 15,0 0-1-15,0 0-1 0,1 0 1 16,0 0-1-16,2 0 0 0,0 0 1 0,0 0 1 16,2 0 2-16,2 0-1 0,1-1 4 15,2 1 0-15,2-2-1 0,2 2 0 16,1-4-1-16,3 2-1 0,0-2 2 0,3 2-4 15,-1 0 1-15,4-2-2 0,-2 0 0 16,-2 0-1-16,2 2-3 0,-3-2 0 0,-1 3-1 16,0-2 3-16,-3 2-1 0,-2 1 1 15,-4-1 0-15,0 0 1 0,-3 1 4 0,-1 0 0 16,-3 0 4-16,0 0 2 0,-4 0 2 15,-2 1 1-15,-3 0-3 0,-4 0 1 16,-2 2-4-16,-4 0-1 0,1 0-4 0,-4 0-1 16,1 1-1-16,-2 2-2 0,2-3 1 15,0 1-1-15,-2-1 0 0,2 1 2 0,1-1 1 16,0 0 0-16,2-1-1 0,1 0 0 15,2 0 0-15,1-1 0 0,0-1-1 16,1 1 1-16,2-1 0 0,2 0 0 0,1 0 2 16,1 0-1-16,1 0 1 0,3 0 0 15,-2 0 2-15,3 0-1 0,-1 0-1 0,1 0-1 16,1 0-1-16,3 1 0 0,2-1 0 15,3 2-1-15,2-1 2 0,3-1 0 16,4 1 1-16,0-1-1 0,3 0 2 0,1 0 0 16,1-1-2-16,0-2 2 0,3 1 1 15,-2-1 2-15,-1 1-1 0,-2-3-5 0,-2 2 1 16,-4-1 3-16,-2 1-2 0,-4 0-1 15,-1 2 4-15,-1 0 8 0,-3-1 5 16,-1 2 2-16,-1 0 3 0,-2 0 2 0,-2 2 0 16,-2-1-5-16,-3 0-8 0,-4 3-4 15,-1 2-3-15,-2-3-2 0,-2 3-3 0,-1 0 1 16,-1 1-1-16,0-1 0 0,-1 0 0 15,1-1 0-15,0 0 0 0,2-2 1 16,2 1 1-16,2-1 1 0,2 0 3 0,3-2 2 16,2 0 2-16,1 1 0 0,2-2 0 15,2 0-2-15,4-2-1 0,3 1-3 0,4 0-1 16,3-1-2-16,4-2 0 0,1 4 0 15,3-4 0-15,0 1-2 0,0 0-1 16,0 0-8-16,-3 0-17 0,-1-1-19 0,-1 1-14 16,-4-1-25-16,0-1-79 0,-6-1-178 15,-5-1-113-15,-2 1-51 0,-4-2-22 0,-1 2 6 16,-2 0 69-16</inkml:trace>
        </inkml:traceGroup>
        <inkml:traceGroup>
          <inkml:annotationXML>
            <emma:emma xmlns:emma="http://www.w3.org/2003/04/emma" version="1.0">
              <emma:interpretation id="{CAA296FE-ABBC-4EA3-9A62-FE953C32872E}" emma:medium="tactile" emma:mode="ink">
                <msink:context xmlns:msink="http://schemas.microsoft.com/ink/2010/main" type="inkWord" rotatedBoundingBox="3227,8771 2746,8839 2679,8371 3159,8302">
                  <msink:destinationLink direction="from" ref="{BD29EE4A-D768-4345-9D88-04E162D60919}"/>
                </msink:context>
              </emma:interpretation>
              <emma:one-of disjunction-type="recognition" id="oneOf1">
                <emma:interpretation id="interp1" emma:lang="" emma:confidence="0">
                  <emma:literal>5</emma:literal>
                </emma:interpretation>
                <emma:interpretation id="interp2" emma:lang="" emma:confidence="0">
                  <emma:literal>3</emma:literal>
                </emma:interpretation>
                <emma:interpretation id="interp3" emma:lang="" emma:confidence="0">
                  <emma:literal>s</emma:literal>
                </emma:interpretation>
                <emma:interpretation id="interp4" emma:lang="" emma:confidence="0">
                  <emma:literal>S</emma:literal>
                </emma:interpretation>
                <emma:interpretation id="interp5" emma:lang="" emma:confidence="0">
                  <emma:literal>b</emma:literal>
                </emma:interpretation>
              </emma:one-of>
            </emma:emma>
          </inkml:annotationXML>
          <inkml:trace contextRef="#ctx0" brushRef="#br0" timeOffset="1684.0964">-989 123 114 0,'0'-1'433'16,"3"-1"48"-16,-1 0 30 0,3-3 21 15,1 0-188-15,5-1-134 0,3-3-79 0,3-1-40 16,1 0-24-16,1-1-20 0,1 0-12 15,1-1-12-15,1-2-5 16,-1 4-4-16,-3-2-2 0,-2 3 8 0,-2 1 14 0,-3 0 25 16,-3 4 40-16,-1-2 43 0,-3 2 44 15,-1 4 33-15,-2 0 19 0,-2 0-3 0,-3 0-28 16,-3 3-38-16,-3 0-45 0,-4 3-40 15,-1 0-31-15,-1 2-22 0,-3-1-13 16,-1 2-8-16,0 0-5 0,-1 1-3 0,0 0-2 16,-1 2 1-16,2-1-1 0,-2 1-1 15,3 2 1-15,-2 2-1 0,3-2-2 0,2 5 3 16,0 1-2-16,4 0 1 0,1-1-2 0,3 1 4 15,2-3 1-15,4-1 1 0,2-4 6 16,2 1 14-16,2-3 22 0,5-1 24 16,3-2 23-16,3-3 15 0,4-3 11 0,5-2-4 15,1-3-13-15,2-1-22 0,1 0-24 16,0-1-16-16,0 0-14 0,-1 1-11 0,0 0-7 15,-1 2-4-15,-2 2-3 0,0 1 0 16,-4 1-1-16,-2 3 0 0,-4 4 7 16,-4-1 1-16,-6 3 1 0,-6 5 1 0,-3 1-6 15,-9 2-16-15,-5 0-31 0,-6 4-29 16,-5-2-67-16,-4-2-101 0,-4-1-98 0,-1-1-56 15,-1-4-29-15,3-2-50 0,-1-3-99 16,3-1-63-16,3-4 16 0,2 0 24 16,6 1 30-16,5-2 67 0</inkml:trace>
        </inkml:traceGroup>
      </inkml:traceGroup>
    </inkml:traceGroup>
  </inkml:traceGroup>
</inkml:ink>
</file>

<file path=ppt/ink/ink2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21.65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C1B8562-D996-4967-9A69-6F0E0357F1B2}" emma:medium="tactile" emma:mode="ink">
          <msink:context xmlns:msink="http://schemas.microsoft.com/ink/2010/main" type="writingRegion" rotatedBoundingBox="2496,5362 4039,5452 4010,5951 2466,5861"/>
        </emma:interpretation>
      </emma:emma>
    </inkml:annotationXML>
    <inkml:traceGroup>
      <inkml:annotationXML>
        <emma:emma xmlns:emma="http://www.w3.org/2003/04/emma" version="1.0">
          <emma:interpretation id="{6F8FF11A-EF61-4B80-9926-9F4C083B97B5}" emma:medium="tactile" emma:mode="ink">
            <msink:context xmlns:msink="http://schemas.microsoft.com/ink/2010/main" type="paragraph" rotatedBoundingBox="2496,5362 4039,5452 4010,5951 2466,5861" alignmentLevel="1"/>
          </emma:interpretation>
        </emma:emma>
      </inkml:annotationXML>
      <inkml:traceGroup>
        <inkml:annotationXML>
          <emma:emma xmlns:emma="http://www.w3.org/2003/04/emma" version="1.0">
            <emma:interpretation id="{36B902FC-3072-41E2-B937-B9978F6ECB5E}" emma:medium="tactile" emma:mode="ink">
              <msink:context xmlns:msink="http://schemas.microsoft.com/ink/2010/main" type="line" rotatedBoundingBox="2496,5362 4039,5452 4010,5951 2466,5861"/>
            </emma:interpretation>
          </emma:emma>
        </inkml:annotationXML>
        <inkml:traceGroup>
          <inkml:annotationXML>
            <emma:emma xmlns:emma="http://www.w3.org/2003/04/emma" version="1.0">
              <emma:interpretation id="{628A7FB7-1504-430A-AFE7-BA0C43C987D5}" emma:medium="tactile" emma:mode="ink">
                <msink:context xmlns:msink="http://schemas.microsoft.com/ink/2010/main" type="inkWord" rotatedBoundingBox="2496,5362 3029,5394 3000,5892 2466,5861">
                  <msink:destinationLink direction="with" ref="{8BBDF574-0725-4DCE-B7A2-A78321FBD5B6}"/>
                  <msink:destinationLink direction="with" ref="{E6CA90C2-823F-46CC-9CEF-587FB186765C}"/>
                  <msink:destinationLink direction="to" ref="{BD29EE4A-D768-4345-9D88-04E162D60919}"/>
                </msink:context>
              </emma:interpretation>
              <emma:one-of disjunction-type="recognition" id="oneOf0">
                <emma:interpretation id="interp0" emma:lang="" emma:confidence="1">
                  <emma:literal>10</emma:literal>
                </emma:interpretation>
                <emma:interpretation id="interp1" emma:lang="" emma:confidence="0">
                  <emma:literal>[0</emma:literal>
                </emma:interpretation>
                <emma:interpretation id="interp2" emma:lang="" emma:confidence="0">
                  <emma:literal>{0</emma:literal>
                </emma:interpretation>
                <emma:interpretation id="interp3" emma:lang="" emma:confidence="0">
                  <emma:literal>(0</emma:literal>
                </emma:interpretation>
                <emma:interpretation id="interp4" emma:lang="" emma:confidence="0">
                  <emma:literal>[o</emma:literal>
                </emma:interpretation>
              </emma:one-of>
            </emma:emma>
          </inkml:annotationXML>
          <inkml:trace contextRef="#ctx0" brushRef="#br0">-1100-142 354 0,'-3'-8'486'0,"-1"-1"46"16,0 1 41-16,1 0-25 0,1 3-120 15,-1 0-59-15,1 1-35 0,0 3-23 0,0-2-28 16,1 3-59-16,1 3-72 0,0 2-42 15,0 7-13-15,3 2 6 0,2 6 12 16,-1 4 19-16,3 3 6 0,1 6-15 0,1-1-20 16,-1 2-26-16,2 2-24 0,-2-1-21 15,0-1-14-15,0-1-7 0,1-3-6 0,-3-3-4 16,1-1-4-16,-1-4-19 0,-1-3-65 15,-1-5-111-15,2 0-114 0,-2-5-73 16,2-4-82-16,-1-5-163 0,1-6-114 16,0-4 16-16,1-4 63 0,3-1 49 0,0-4 69 15</inkml:trace>
          <inkml:trace contextRef="#ctx0" brushRef="#br0" timeOffset="310.0178">-877-98 63 0,'1'-11'414'0,"-1"4"49"0,-1 1 38 0,-1 6 26 15,0 3-152-15,-1 4-142 0,0 5-70 16,2 1-26-16,-1 3-7 0,2 4 8 15,2-2 26-15,3-1 19 0,1 3 8 0,3-1-7 16,1 1-13-16,2-2-29 0,2-1-37 16,1-2-26-16,2-2-14 0,-1-3 1 0,2-4 11 15,1-4 17-15,2-3 22 0,0-6 15 16,1-3 15-16,0-2 7 0,-2-5-2 0,-5-5 4 15,-2 2-5-15,-5-3 0 0,-4 1-8 16,-4 2-11-16,-4-1-18 0,-1 5-23 0,-6 2-20 16,-3 1-19-16,-4 3-19 0,-3 2-14 15,-3 2-8-15,-1 2-5 0,-3 2-3 0,2 0-10 16,0 2-24-16,0 2-49 0,1 0-125 15,3 0-168-15,3 0-108 0,2 1-135 16,4 2-225-16,2 1-80 0,1 3 55 0,5 3 130 16,0 0 89-16,5 4 131 0</inkml:trace>
        </inkml:traceGroup>
        <inkml:traceGroup>
          <inkml:annotationXML>
            <emma:emma xmlns:emma="http://www.w3.org/2003/04/emma" version="1.0">
              <emma:interpretation id="{4616B913-3AD1-4D41-94B5-831097294EB2}" emma:medium="tactile" emma:mode="ink">
                <msink:context xmlns:msink="http://schemas.microsoft.com/ink/2010/main" type="inkWord" rotatedBoundingBox="3628,5536 4033,5560 4026,5678 3621,5655">
                  <msink:destinationLink direction="to" ref="{39052427-D1D7-405B-9216-FB9300B75F35}"/>
                </msink:context>
              </emma:interpretation>
              <emma:one-of disjunction-type="recognition" id="oneOf1">
                <emma:interpretation id="interp5" emma:lang="" emma:confidence="1">
                  <emma:literal/>
                </emma:interpretation>
              </emma:one-of>
            </emma:emma>
          </inkml:annotationXML>
          <inkml:trace contextRef="#ctx0" brushRef="#br0" timeOffset="-722.0413">2 81 259 0,'-2'3'355'16,"2"0"39"-16,0 0-8 0,0 0-51 0,2-2-78 15,-2 1-48-15,2 0-35 0,0-1-25 16,0-1-24-16,1 1-15 0,1-1-14 15,3 0-10-15,1 0 4 0,5-1 7 0,3-2 15 16,4-1 6-16,4-1 0 0,4-1-5 16,2-2-16-16,2 2-16 0,-1-3-24 0,1 3-19 15,-2 1-17-15,-4 0-9 0,-2-2-5 16,-4 4-5-16,-2 0-3 0,-5 1 2 15,-4 1 2-15,-1-1 2 0,-3 1 4 0,-4 1 3 16,-2 0 5-16,-5 0-1 0,-4 1-3 16,-3 1-1-16,-4 0-4 0,-2 1 0 0,-3-1-2 15,-1 2-2-15,-1 0 3 0,1 0 0 16,-2-1 7-16,2 1 0 0,-1-1 2 15,1 3 3-15,2-2-1 0,2-1-2 0,1 1-6 16,2-2-5-16,2 1-4 0,4-2-2 16,2 2-4-16,3-3-4 0,2 1-4 0,4 0-2 15,3-1-16-15,6-1-38 0,4-2-47 16,6-1-33-16,5-2-36 0,5-2-67 15,2-2-141-15,1-2-119 0,0 1-35 0,-1 3-7 16,-1-2 13-16,-1 0 61 0</inkml:trace>
        </inkml:traceGroup>
      </inkml:traceGroup>
    </inkml:traceGroup>
  </inkml:traceGroup>
</inkml:ink>
</file>

<file path=ppt/ink/ink2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31.34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BBE706D-0349-4429-91CA-AF0D64894627}" emma:medium="tactile" emma:mode="ink">
          <msink:context xmlns:msink="http://schemas.microsoft.com/ink/2010/main" type="writingRegion" rotatedBoundingBox="5108,6500 10341,3399 12970,7835 7738,10936"/>
        </emma:interpretation>
      </emma:emma>
    </inkml:annotationXML>
    <inkml:traceGroup>
      <inkml:annotationXML>
        <emma:emma xmlns:emma="http://www.w3.org/2003/04/emma" version="1.0">
          <emma:interpretation id="{89AF8F57-06F8-41D1-B055-C9750615E181}" emma:medium="tactile" emma:mode="ink">
            <msink:context xmlns:msink="http://schemas.microsoft.com/ink/2010/main" type="paragraph" rotatedBoundingBox="5784,5986 8728,5122 8866,5594 5923,6458" alignmentLevel="2"/>
          </emma:interpretation>
        </emma:emma>
      </inkml:annotationXML>
      <inkml:traceGroup>
        <inkml:annotationXML>
          <emma:emma xmlns:emma="http://www.w3.org/2003/04/emma" version="1.0">
            <emma:interpretation id="{AFB60236-48E8-46AB-AD25-0185D044D51F}" emma:medium="tactile" emma:mode="ink">
              <msink:context xmlns:msink="http://schemas.microsoft.com/ink/2010/main" type="line" rotatedBoundingBox="5784,5986 8728,5122 8866,5594 5923,6458"/>
            </emma:interpretation>
          </emma:emma>
        </inkml:annotationXML>
        <inkml:traceGroup>
          <inkml:annotationXML>
            <emma:emma xmlns:emma="http://www.w3.org/2003/04/emma" version="1.0">
              <emma:interpretation id="{9F78A8A6-A98E-478F-A25D-59A870891B43}" emma:medium="tactile" emma:mode="ink">
                <msink:context xmlns:msink="http://schemas.microsoft.com/ink/2010/main" type="inkWord" rotatedBoundingBox="5812,6083 6219,5963 6326,6326 5919,6446"/>
              </emma:interpretation>
              <emma:one-of disjunction-type="recognition" id="oneOf0">
                <emma:interpretation id="interp0" emma:lang="" emma:confidence="1">
                  <emma:literal/>
                </emma:interpretation>
              </emma:one-of>
            </emma:emma>
          </inkml:annotationXML>
          <inkml:trace contextRef="#ctx0" brushRef="#br0">4026 51 194 0,'0'0'446'15,"3"0"39"-15,-2 1 25 0,2 0-6 16,4 3-197-16,2 4-127 0,5-1-68 0,4 4-35 15,1 0-24-15,6 3-19 0,1 1-10 16,1 0-10-16,2 2-6 0,2-1-2 0,-1 1 0 16,0-1-3-16,-1 2-7 0,0-2-9 15,-2 0-20-15,1-2-52 0,-3-1-118 16,-3-4-171-16,-3 0-85 0,-3-5-38 0,-1-4-8 15,-2-3 39-15</inkml:trace>
          <inkml:trace contextRef="#ctx0" brushRef="#br0" timeOffset="182.0104">4471 61 189 0,'-15'-12'466'15,"1"2"41"-15,1 0 23 0,-2 3 14 0,-1 1-237 16,1 3-136-16,0 3-80 0,0 3-42 16,0 4-22-16,0 3-14 0,2 6-6 15,1 3-3-15,1 3-3 0,1 1 1 0,4 2 0 16,1 0-2-16,4 1-4 0,1 1-23 15,3-4-78-15,0 1-157 0,2-4-140 0,2-4-70 16,0-6-39-16,5-4 5 0,2-5 66 16</inkml:trace>
        </inkml:traceGroup>
        <inkml:traceGroup>
          <inkml:annotationXML>
            <emma:emma xmlns:emma="http://www.w3.org/2003/04/emma" version="1.0">
              <emma:interpretation id="{4D7AF917-C7AB-4726-8D3B-2D1A164D0277}" emma:medium="tactile" emma:mode="ink">
                <msink:context xmlns:msink="http://schemas.microsoft.com/ink/2010/main" type="inkWord" rotatedBoundingBox="6813,5684 8728,5122 8866,5594 6952,6156">
                  <msink:destinationLink direction="with" ref="{C5EC4803-AE7A-490C-90D6-3426CBE10CCB}"/>
                </msink:context>
              </emma:interpretation>
              <emma:one-of disjunction-type="recognition" id="oneOf1">
                <emma:interpretation id="interp1" emma:lang="" emma:confidence="1">
                  <emma:literal/>
                </emma:interpretation>
              </emma:one-of>
            </emma:emma>
          </inkml:annotationXML>
          <inkml:trace contextRef="#ctx0" brushRef="#br0" timeOffset="432.0247">5028-342 38 0,'15'-6'435'0,"-4"0"54"16,-2 2 29-16,0 2 17 0,0 2-136 16,2 4-180-16,2 2-98 0,2 1-52 0,5 4-23 15,3 2-16-15,0 1-9 0,4 2-6 16,0-1-5-16,2 1-4 0,0-2-5 15,1 2-2-15,-2-5-5 0,-2 0-12 0,-3-4-35 16,-1-4-82-16,-3-2-133 0,-4-5-139 16,-4-2-68-16,-2-2-29 0,-4-4 17 0,-2-3 69 15</inkml:trace>
          <inkml:trace contextRef="#ctx0" brushRef="#br0" timeOffset="587.0336">5442-352 14 0,'-9'-11'413'0,"-2"4"65"0,1 0 36 16,0 1 20-16,1 2-120 0,-1 2-171 0,-1 3-102 16,1 3-60-16,-1 2-32 0,0 4-19 15,-1 4-11-15,0 1-6 0,-2 3-5 16,3 4-2-16,0 0-2 0,1 1-2 0,2 3 0 15,0-1-1-15,1-1-6 0,3 0-28 16,1-4-107-16,0-3-200 0,2-4-108 0,0-4-55 16,2-6-25-16,3-5 13 0,2-6 97 15</inkml:trace>
          <inkml:trace contextRef="#ctx0" brushRef="#br0" timeOffset="1235.0706">6497-704 203 0,'25'-3'413'0,"2"2"45"0,-1-2 33 15,2 3-29-15,1 4-165 0,1-1-94 16,3 7-55-16,0-2-34 0,1 5-27 15,2 0-21-15,-1 2-14 0,-1 1-14 0,-2 1-9 16,-2 0-10-16,-3 0-8 0,-2-2-15 16,-4 1-13-16,-3-6-22 0,-3 0-61 0,-4-7-130 15,-6 0-168-15,-2-6-82 0,-4-2-35 16,-2-5-6-16,-3-4 47 0</inkml:trace>
          <inkml:trace contextRef="#ctx0" brushRef="#br0" timeOffset="1412.0808">6915-799 79 0,'-4'-5'382'0,"1"2"57"16,2 3 44-16,-2 4 15 0,2 2-148 0,-1 3-103 15,0 4-62-15,-3 6-43 0,0 1-33 16,-2 4-23-16,-3 2-13 0,-1 4-10 0,-1 0-9 16,-2 1-10-16,1 1-8 0,-3 1-9 15,1-2-17-15,-1 0-30 0,1-2-40 16,-5-1-144-16,0-4-201 0,-4-1-106 0,0-2-49 15,-2-4-3-15,-1 0 19 0,3-3 132 16</inkml:trace>
          <inkml:trace contextRef="#ctx0" brushRef="#br0" timeOffset="810.0463">5829-555 84 0,'19'-10'427'0,"-4"6"49"0,0 1 30 16,-1 3 22-16,1 1-168 0,3 2-143 16,0 5-83-16,4 2-46 0,1 3-26 0,3 3-21 15,5 0-15-15,2 1-10 0,0 2-5 16,2-2-5-16,1 1-5 0,0-2-4 15,-2-2-16-15,-2-3-52 0,-3-5-129 0,-3-3-172 16,-4-6-93-16,-3-4-45 0,-4-4-12 16,-5-5 39-16</inkml:trace>
          <inkml:trace contextRef="#ctx0" brushRef="#br0" timeOffset="980.0561">6313-646 358 0,'-11'-3'456'16,"1"1"32"-16,2 0 24 0,0 6-94 16,-1 0-163-16,1 4-98 0,0 3-55 0,0 4-26 15,-2 2-20-15,2 3-16 0,-2 1-14 16,2 3-4-16,0 0-7 0,-1 1-7 0,1 1-1 15,1 0-1-15,-1 1-2 0,0 0-10 16,-1-2-40-16,1-2-142 0,-1-2-181 0,0-2-97 16,0-3-51-16,2-3-20 0,1-3 25 15</inkml:trace>
        </inkml:traceGroup>
      </inkml:traceGroup>
    </inkml:traceGroup>
    <inkml:traceGroup>
      <inkml:annotationXML>
        <emma:emma xmlns:emma="http://www.w3.org/2003/04/emma" version="1.0">
          <emma:interpretation id="{7A684AC6-94E9-4925-88FB-003D1A640D03}" emma:medium="tactile" emma:mode="ink">
            <msink:context xmlns:msink="http://schemas.microsoft.com/ink/2010/main" type="paragraph" rotatedBoundingBox="6691,7210 10929,4433 11464,5249 7226,8027" alignmentLevel="2"/>
          </emma:interpretation>
        </emma:emma>
      </inkml:annotationXML>
      <inkml:traceGroup>
        <inkml:annotationXML>
          <emma:emma xmlns:emma="http://www.w3.org/2003/04/emma" version="1.0">
            <emma:interpretation id="{D0EAC3EC-F8AA-4F70-A298-B38C9470A61A}" emma:medium="tactile" emma:mode="ink">
              <msink:context xmlns:msink="http://schemas.microsoft.com/ink/2010/main" type="inkBullet" rotatedBoundingBox="6691,7210 6911,7066 7115,7378 6895,7521"/>
            </emma:interpretation>
          </emma:emma>
        </inkml:annotationXML>
        <inkml:trace contextRef="#ctx0" brushRef="#br0" timeOffset="1834.1049">4921 1171 186 0,'3'-3'468'0,"0"-1"44"0,1 3 24 16,0 0 14-16,3 2-226 0,2 3-141 16,5 0-74-16,4 6-38 0,3 0-22 0,2 0-10 15,2 4-7-15,1 0-10 0,0 3-7 16,0-1-7-16,0 0-11 0,0-1-14 15,-1-1-16-15,-2-2-29 0,-1-5-57 0,-2 0-77 16,-7-5-99-16,-3-4-124 0,-6-5-60 16,-2-2-7-16,-5-4 36 0,-4-2 66 0</inkml:trace>
        <inkml:trace contextRef="#ctx0" brushRef="#br0" timeOffset="1962.1122">5228 1204 127 0,'-13'-9'403'0,"1"-1"59"15,1 6 30-15,0 0-6 0,0 5-146 0,1 5-126 16,1 3-82-16,0 6-47 0,1 2-26 16,0 4-16-16,1 4-14 0,0 1-10 0,0 3-8 15,2 0-6-15,2 0-3 0,2-4-15 16,1 1-64-16,1-6-138 0,2-4-162 15,0-6-84-15,2-5-45 0,5-7-11 0,1-8 51 16</inkml:trace>
      </inkml:traceGroup>
      <inkml:traceGroup>
        <inkml:annotationXML>
          <emma:emma xmlns:emma="http://www.w3.org/2003/04/emma" version="1.0">
            <emma:interpretation id="{9D7FA552-4EC2-4989-88DE-3F84D577A01F}" emma:medium="tactile" emma:mode="ink">
              <msink:context xmlns:msink="http://schemas.microsoft.com/ink/2010/main" type="line" rotatedBoundingBox="7435,6921 11020,4572 11464,5249 7879,7599"/>
            </emma:interpretation>
          </emma:emma>
        </inkml:annotationXML>
        <inkml:traceGroup>
          <inkml:annotationXML>
            <emma:emma xmlns:emma="http://www.w3.org/2003/04/emma" version="1.0">
              <emma:interpretation id="{DF07D043-1595-453F-A1DF-309A9CD2CFAE}" emma:medium="tactile" emma:mode="ink">
                <msink:context xmlns:msink="http://schemas.microsoft.com/ink/2010/main" type="inkWord" rotatedBoundingBox="7435,6921 9685,5447 10129,6125 7879,7599">
                  <msink:destinationLink direction="with" ref="{C5EC4803-AE7A-490C-90D6-3426CBE10CCB}"/>
                  <msink:destinationLink direction="with" ref="{4894F2E3-A9F2-4F05-9FAB-D77D8F432E78}"/>
                </msink:context>
              </emma:interpretation>
            </emma:emma>
          </inkml:annotationXML>
          <inkml:trace contextRef="#ctx0" brushRef="#br0" timeOffset="3961.2266">8023-394 69 0,'-9'-13'417'0,"-1"5"54"0,1 2 35 15,-4 4 25-15,-2 4-162 0,-3 5-136 0,-2 5-85 16,-2 2-42-16,0 4-22 0,-3 2-12 15,1 2-7-15,2 1-4 0,2 2-2 0,2 1-10 16,3 2-10-16,1 1-12 0,3 1-22 16,4 1-32-16,2-1-50 0,-2-1-164 0,1-5-183 15,2 0-96-15,-3-4-41 0,2-3-2 16,-1 0 32-16</inkml:trace>
          <inkml:trace contextRef="#ctx0" brushRef="#br0" timeOffset="3802.2175">7601-390 118 0,'15'-3'453'16,"-2"3"47"-16,-1 0 29 0,1 3 19 15,2 1-180-15,4 2-147 0,4 4-75 0,5 6-37 16,2-1-21-16,3 3-13 0,-1 4-11 15,1 0-17-15,-2 1-17 0,-2 3-14 0,-1-3-20 16,-4 2-25-16,-2-4-22 0,-1-3-29 16,-4-3-70-16,-5-5-133 0,0-6-149 15,-3-7-65-15,-3-3-28 0,1-7 5 0,-3-4 56 16</inkml:trace>
          <inkml:trace contextRef="#ctx0" brushRef="#br0" timeOffset="2180.1247">5683 942 147 0,'25'4'437'0,"-3"-1"45"0,0 1 35 16,-2 4 23-16,2 1-213 0,-1 0-123 0,1 2-73 15,1 0-42-15,-1 0-31 0,3-1-23 16,0-1-13-16,1 1-9 0,-1-4-3 16,-1 0-5-16,0-3-7 0,-2-1-12 0,0-4-47 15,-4-2-108-15,-2-2-191 0,-3-4-100 16,-2-4-50-16,-5-1-19 0,-1-4 32 0,-4 0 99 15</inkml:trace>
          <inkml:trace contextRef="#ctx0" brushRef="#br0" timeOffset="2746.1571">6815 547 204 0,'-11'-3'427'16,"0"0"43"-16,0 3 32 0,1 3-28 0,-2 1-163 15,1 8-113-15,-2 1-64 0,0 6-38 16,-1 1-25-16,-1 5-20 0,-2 1-14 0,2 1-8 16,0 4-6-16,1-2-5 0,2 1-6 15,1 1-6-15,1-2-6 0,2-3-12 16,2-1-36-16,5-5-114 0,-2-5-198 0,5-5-105 15,0-6-52-15,4-8-19 0,1-7 18 16,2-6 104-16</inkml:trace>
          <inkml:trace contextRef="#ctx0" brushRef="#br0" timeOffset="2585.1479">6487 592 389 0,'18'3'453'0,"-3"0"42"16,2 2 30-16,-1 1-119 0,4 4-142 15,-1-2-84-15,3 3-53 0,1 1-32 0,2 4-24 16,0-2-15-16,1 1-12 0,0 1-12 16,0 0-7-16,-1-2-9 0,-2-1-9 0,1 1-14 15,-4-4-20-15,0-2-15 0,-3-2-50 16,-1-6-120-16,-7-6-178 0,-1-1-88 15,-6-6-40-15,-2-2-13 0,-2-3 36 0,-3-2 112 16</inkml:trace>
          <inkml:trace contextRef="#ctx0" brushRef="#br0" timeOffset="3147.18">7460 171 81 0,'-9'-2'395'15,"4"4"59"-15,-2 1 45 0,1 6 24 0,0 4-171 16,0 4-108-16,-1 3-67 0,0 2-48 16,-1 4-33-16,3 2-17 0,-1 1-9 0,1 0-9 15,0 1-8-15,1 1-8 0,-1 2-10 16,1-2-10-16,-2 0-19 0,1 0-29 15,1-3-37-15,-2-2-105 0,1-3-213 0,-4-6-121 16,0-1-52-16,-2-4-10 0,1-4 15 16,0-4 94-16</inkml:trace>
          <inkml:trace contextRef="#ctx0" brushRef="#br0" timeOffset="2337.1337">6012 851 193 0,'-14'3'430'0,"3"-2"39"16,1 3 27-16,2 1-17 0,0 2-172 0,1 4-118 15,0 5-66-15,3 0-35 0,-2 3-25 16,1 1-23-16,2 2-17 0,0 0-10 0,1 2-5 16,0 0-4-16,-1-1-3 0,3-2-19 15,0-2-78-15,-1-1-165 0,1-4-141 16,0-5-74-16,1-4-39 0,2-5-5 0,3-4 70 15</inkml:trace>
          <inkml:trace contextRef="#ctx0" brushRef="#br0" timeOffset="2968.1698">7053 305 93 0,'22'-2'410'0,"-2"2"47"16,1 0 37-16,-1 2 26 0,1 3-182 0,2 3-118 15,2 2-71-15,1 4-40 0,3-1-27 16,1 5-21-16,2 2-18 0,1 1-9 0,0 0-9 16,0 2-5-16,-1-1-8 0,-1 1-8 15,-2-4-12-15,-1 0-25 0,-2-6-80 16,-5-1-155-16,-4-8-151 0,-3-7-75 0,-7-7-33 15,-1-3 3-15,-5-9 65 0</inkml:trace>
        </inkml:traceGroup>
        <inkml:traceGroup>
          <inkml:annotationXML>
            <emma:emma xmlns:emma="http://www.w3.org/2003/04/emma" version="1.0">
              <emma:interpretation id="{485E70E7-40FD-4E6F-9654-ABDFEA8A18DD}" emma:medium="tactile" emma:mode="ink">
                <msink:context xmlns:msink="http://schemas.microsoft.com/ink/2010/main" type="inkWord" rotatedBoundingBox="10369,5006 11023,4577 11198,4844 10544,5272">
                  <msink:destinationLink direction="with" ref="{C0F6B588-E646-4663-9C7B-515D7FEA1392}"/>
                </msink:context>
              </emma:interpretation>
              <emma:one-of disjunction-type="recognition" id="oneOf2">
                <emma:interpretation id="interp2" emma:lang="" emma:confidence="1">
                  <emma:literal/>
                </emma:interpretation>
              </emma:one-of>
            </emma:emma>
          </inkml:annotationXML>
          <inkml:trace contextRef="#ctx0" brushRef="#br0" timeOffset="363853.8113">8649-924 100 0,'0'-4'306'15,"2"0"32"-15,-1 0 10 0,-1 1-39 16,1 0-62-16,-1-1-47 0,2 2-25 0,-1-2-10 16,-1 0-10-16,1 2-15 0,1-2-19 15,1 1-22-15,-2 0-20 0,0 2-18 0,-1-1-13 16,2 0-7-16,-2 1 0 0,1 1 4 15,-1-1 15-15,0 1 26 0,0 0 33 0,0 0 33 16,-1 0 32-16,1 0 23 0,0-2 10 16,0 1-10-16,0 1-16 0,1-1-29 15,0 0-33-15,-1 0-29 0,2-2-26 0,-1 2-22 16,1-1-17-16,-1 0-11 0,2 1-9 15,-1 0-7-15,0-1-4 0,1 1-1 0,-1 1-3 16,1 1 0-16,0 1-3 0,1-1-1 16,-1 2 1-16,2 1-1 0,-1 1 1 15,2 0 0-15,-1 2 4 0,1 0 2 0,-1 0 1 16,1 1 1-16,-1 0 0 0,-1 0 0 15,1 0-1-15,0-1 1 0,-1 1 0 0,0-1-1 16,2 0-2-16,-3-1 0 0,1 1 0 16,-2 0-1-16,3-3-2 0,-3 1 1 0,1 1 1 15,0-2 1-15,0-1 0 0,-1 0 1 16,1-1 9-16,-2-1 9 0,1-1 9 0,-1 0 10 15,2-1 7-15,4-2 5 0,1 0-6 16,4-4-7-16,1-1-11 0,3-2-9 16,4-2-9-16,-1 0-6 0,1-2-2 0,2 1 0 15,0-3-2-15,2 2-1 0,1 1 2 16,-1-2-1-16,1 2 0 0,-2-3-2 0,2 3 2 15,-1-1 0-15,-1 2-1 0,-1-4 0 16,0 4 1-16,0-2 0 0,-3 3 3 16,-1 0 1-16,0 1 0 0,-3 0 3 0,-3 0 5 15,1 2 8-15,-4 0 5 0,0 2 6 16,-2 0 1-16,-2 0 0 0,-1 2-3 0,0 1-9 15,0 0-7-15,-2 2-5 0,1-2-3 16,-1 2-3-16,0 0-2 0,-1 1 0 16,-1-1 0-16,1 1 0 0,1 0 0 0,-1 0 0 15,1 0-1-15,0 0 2 0,1 0-1 16,-2-1 1-16,2 1 1 0,0-2 1 0,-2 2-1 15,2 0-1-15,0-1 2 0,-2 0-1 16,1 1-2-16,-2 0 0 0,1 0 0 16,0 0 0-16,-1 0-2 0,0 0-2 0,0 0 4 15,0 0-3-15,0 0-4 0,0 0-11 16,0 0-12-16,0 0-32 0,0 1-51 0,0-1-74 15,0 0-87-15,0 0-65 0,0 0-37 16,2 0-20-16,-2 0-39 0,-2 1-82 16,-2 1-54-16,-3 0-5 0,-2 0 10 0,-2 4 29 15,-3 1 77-15</inkml:trace>
          <inkml:trace contextRef="#ctx0" brushRef="#br0" timeOffset="364479.8471">8729-1046 203 0,'-3'-6'342'0,"0"2"36"0,1-2 1 0,0 0-51 16,0 3-78-16,0-2-50 0,1 0-29 16,-1 1-20-16,1-1-15 0,1 1-19 15,0 2-21-15,0-2-19 0,0 1-14 0,0 3-10 16,-1-3-10-16,-1 3-5 0,2-1-4 15,-1 1-4-15,0 1-4 0,1-1-9 0,0 3-2 16,0-1-5-16,0 3 3 0,0 1-1 16,2 4 6-16,1 1 10 0,0 3 7 15,1 2 8-15,0 0 4 0,2 3 2 0,-1-2 0 16,3 0 4-16,-1-1 6 0,1-4 17 15,1 1 24-15,0-3 34 0,0-4 26 0,2 0 17 16,1-3 8-16,4-4-12 0,4-4-25 16,3-2-35-16,3-2-33 0,2-7-30 0,2 2-19 15,0-4-14-15,0-2-4 0,-1 0-5 16,0 2-3-16,-1-2-2 0,-2 1 0 0,-1 1-3 15,-2 4-2-15,-1-2 0 0,-1 5 5 16,-4 0-2-16,0 1-2 0,-2 3 0 16,-1 1 1-16,-3-1 0 0,0 4-4 0,-2-3 1 15,-2 4 3-15,2-2 0 0,-5 2 1 16,1 0 4-16,-1 1 2 0,-1-2 1 0,0 2-1 15,0 0 1-15,-1 1-2 0,1-1-3 16,-2 1-3-16,2-3 0 0,0 3 1 16,0-1-2-16,-2 0-2 0,0 1-9 0,1-1-21 15,-1 1-41-15,1-2-60 0,-2 2-63 16,0 0-54-16,0 0-34 0,0 2-7 0,0-2 20 15,0 1 35-15,0 1 27 0,0 2 16 16,0 0-17-16,-2 1-56 0,1 1-78 16,-2 1-82-16,-1-1-19 0,1 0 10 0,0 1 44 15,2 1 74-15</inkml:trace>
        </inkml:traceGroup>
      </inkml:traceGroup>
    </inkml:traceGroup>
    <inkml:traceGroup>
      <inkml:annotationXML>
        <emma:emma xmlns:emma="http://www.w3.org/2003/04/emma" version="1.0">
          <emma:interpretation id="{7FE2954A-8F36-440C-9600-CABE74D3D14B}" emma:medium="tactile" emma:mode="ink">
            <msink:context xmlns:msink="http://schemas.microsoft.com/ink/2010/main" type="paragraph" rotatedBoundingBox="7145,8238 10280,6720 10447,7066 7312,8584" alignmentLevel="2"/>
          </emma:interpretation>
        </emma:emma>
      </inkml:annotationXML>
      <inkml:traceGroup>
        <inkml:annotationXML>
          <emma:emma xmlns:emma="http://www.w3.org/2003/04/emma" version="1.0">
            <emma:interpretation id="{1C932952-8A14-49E7-A806-ABE1B72B5006}" emma:medium="tactile" emma:mode="ink">
              <msink:context xmlns:msink="http://schemas.microsoft.com/ink/2010/main" type="line" rotatedBoundingBox="7145,8238 10280,6720 10447,7066 7312,8584"/>
            </emma:interpretation>
          </emma:emma>
        </inkml:annotationXML>
        <inkml:traceGroup>
          <inkml:annotationXML>
            <emma:emma xmlns:emma="http://www.w3.org/2003/04/emma" version="1.0">
              <emma:interpretation id="{0189B35C-F243-4A59-AE66-56BB52EBA1F5}" emma:medium="tactile" emma:mode="ink">
                <msink:context xmlns:msink="http://schemas.microsoft.com/ink/2010/main" type="inkWord" rotatedBoundingBox="7145,8238 9516,7090 9683,7436 7312,8584">
                  <msink:destinationLink direction="with" ref="{4894F2E3-A9F2-4F05-9FAB-D77D8F432E78}"/>
                </msink:context>
              </emma:interpretation>
            </emma:emma>
          </inkml:annotationXML>
          <inkml:trace contextRef="#ctx0" brushRef="#br0" timeOffset="4732.2707">5753 2166 132 0,'-19'-4'345'0,"2"1"48"0,1 2 35 0,1 3-28 16,1 6-106-16,2 3-79 0,2 5-47 15,0 4-30-15,2 4-23 0,1 2-26 0,0 3-23 16,-1 0-21-16,1 1-18 0,-1-1-12 16,-2 0-7-16,2-3-2 0,1-1-2 15,-1-2-2-15,2-5-9 0,1-5-32 0,-1-5-47 16,-2-2-57-16,1-9-64 0,-2-4-50 0,-1-3-39 15,-1-3-17-15,1-6 7 0,1 0 29 16,0-7 51-16,4 3 71 0,4-2 95 0,1 0 109 16,4 2 86-16,4 3 68 0,4 2 40 15,5 1 10-15,5 1-23 0,4 5-39 16,4-1-29-16,7 2-24 0,3 0-21 0,6 1-25 15,0-1-20-15,5 0-21 0,3-1-18 16,0 0-16-16,1-2-36 0,-3-2-63 0,-1 0-114 16,-5-3-140-16,-2 1-74 0,-5-1-36 15,-5-2 4-15,-2-3 48 0</inkml:trace>
          <inkml:trace contextRef="#ctx0" brushRef="#br0" timeOffset="4465.2554">5470 2156 185 0,'1'0'466'16,"0"-3"46"-16,2 0 23 0,1 3 12 15,5-1-227-15,2 2-141 0,5 2-74 0,3 2-45 16,5 3-21-16,1-1-12 0,2 4-7 16,2 0-8-16,0 3-5 0,0-2-7 15,0 4-7-15,-3-4-5 0,-3 0-22 0,-1-1-37 16,-4-5-59-16,-3-2-75 0,-3-2-92 15,-5-4-110-15,-5-6-54 0,-5-1-1 0,-3-3 38 16,-3-4 69-16</inkml:trace>
          <inkml:trace contextRef="#ctx0" brushRef="#br0" timeOffset="4954.2834">6463 1706 49 0,'6'-10'360'16,"3"4"40"-16,-2 1 27 0,-1 3 4 15,3 1-125-15,-2 2-96 0,1 2-52 0,3 4-28 16,1 2-15-16,2 2-19 0,1 1-20 16,3 3-19-16,1 2-4 0,2 0-1 15,2 2 1-15,1-2 1 0,-1-2-1 0,0 1-1 16,1 0-9-16,-4-3-11 0,0 0-11 15,-4-3-18-15,-2-1-21 0,-2-1-21 0,-3-4-53 16,-3-3-134-16,-3-1-183 0,-4-4-87 16,-3-2-34-16,0-4-12 0,-2 0 36 15</inkml:trace>
          <inkml:trace contextRef="#ctx0" brushRef="#br0" timeOffset="5131.2935">6724 1765 226 0,'-12'-2'451'16,"1"-1"42"-16,0 0 25 0,-2 3-29 15,2-2-195-15,0 1-125 0,-3 1-72 0,2 3-40 16,-3-3-21-16,1 4-16 0,0 2-7 15,3 0-6-15,2 1-4 0,0 1-3 0,4 0-1 16,-1 2 1-16,4 2-5 0,0-1-17 16,2-1-52-16,0 0-96 0,-1-2-151 15,0-2-109-15,-4 0-51 0,1-4-13 0,0-3 34 16,0-2 88-16</inkml:trace>
          <inkml:trace contextRef="#ctx0" brushRef="#br0" timeOffset="5278.3019">6557 1826 318 0,'14'6'389'0,"1"-4"38"16,3 0 29-16,3 0-126 0,4-2-102 15,2 0-66-15,3-4-46 0,5-1-36 0,1-2-28 16,1-3-26-16,0-2-41 0,1-2-71 16,-1-1-112-16,-2-5-147 0,-4 2-76 15,-2-3-37-15,-3-3 5 0,-2-2 49 0</inkml:trace>
          <inkml:trace contextRef="#ctx0" brushRef="#br0" timeOffset="5654.3234">7506 1413 132 0,'-13'-13'340'0,"0"2"74"0,2 0 51 16,0 1-1-16,2 4-110 0,0 2-109 16,4-2-78-16,-1 2-53 0,2 4-40 15,0 0-27-15,1 3-18 0,-1 4-11 0,1 3-7 16,-1 4-4-16,-1 1-3 0,-1 5 3 15,1 2-1-15,-2 0-6 0,0 1-22 0,-1-1-56 16,1-1-110-16,-3 0-176 0,-1-2-91 16,-1-3-45-16,1-5-4 0,1-5 43 0</inkml:trace>
          <inkml:trace contextRef="#ctx0" brushRef="#br0" timeOffset="5522.3159">7248 1358 63 0,'0'-3'410'15,"1"0"48"-15,1 2 26 0,-1 1 15 16,0 0-164-16,2 0-134 0,0 1-78 0,2 5-37 16,2-2-18-16,4 2-9 0,3 1-7 15,1 2-8-15,3 1-11 0,3-1-8 16,1 4-8-16,2-2-6 0,4 3-6 0,-2-1-2 15,0 0 0-15,-1 0-1 0,-3-2-8 16,-3-1-2-16,-4 0-9 0,-2-4-16 0,-4-2-36 16,-2-3-62-16,-3-4-79 0,-4-3-102 15,-4-1-109-15,-3-3-47 0,-2-2 4 0,-4-2 44 16,2-1 76-16</inkml:trace>
          <inkml:trace contextRef="#ctx0" brushRef="#br0" timeOffset="5787.331">7334 1478 95 0,'13'-10'381'0,"2"3"40"16,3-2 25-16,-2 4-6 0,5 0-157 0,2 2-110 15,3 0-65-15,5 0-36 0,3 0-24 16,5-1-29-16,3 1-54 0,2-4-103 0,3 0-167 15,0-3-89-15,-2 0-47 0,-2-3-16 16,-5-1 29-16</inkml:trace>
        </inkml:traceGroup>
        <inkml:traceGroup>
          <inkml:annotationXML>
            <emma:emma xmlns:emma="http://www.w3.org/2003/04/emma" version="1.0">
              <emma:interpretation id="{0ECA2F12-06F4-4286-9050-A344A68E66C7}" emma:medium="tactile" emma:mode="ink">
                <msink:context xmlns:msink="http://schemas.microsoft.com/ink/2010/main" type="inkWord" rotatedBoundingBox="9865,7046 10329,6821 10406,6980 9942,7205"/>
              </emma:interpretation>
            </emma:emma>
          </inkml:annotationXML>
          <inkml:trace contextRef="#ctx0" brushRef="#br0" timeOffset="50704.9002">8105 1024 22 0,'0'0'59'0,"0"0"-17"16,0 0-12-16,0 0-10 0,0 0-7 0,0 0-1 15,-2 2 0-15,1-1 3 0,1 2 5 16,-2-2 9-16,1 1 13 0,0-1 18 0,-1 1 20 16,1-1 32-16,0 2 46 0,1-2 34 15,-2 0 24-15,2-1 8 0,0-1-1 16,0 0-19-16,0-1-36 0,0 1-31 0,0-2-25 15,2 0-14-15,-2 2-11 0,0-2-9 16,0 0-5-16,1 1-7 0,-1 0-3 0,0-1-6 16,0 0-7-16,0 3-3 0,1-3-5 15,-1 0-7-15,0 2-7 0,0 0-7 16,2 1-6-16,-1 1-6 0,0 0-2 0,4 3-2 15,-1 1-1-15,1 2-2 0,2 0 4 16,1 2 1-16,2 0 1 0,0 4 0 0,-1-2-2 16,1 2 0-16,-1-2-2 0,1-1 0 15,-2 0-3-15,1-3 4 0,-1-1 3 16,-1-2 2-16,2-2 1 0,2-5 0 0,2-4-1 15,0-2-3-15,4-7-3 0,-1-3-3 16,5-4-6-16,-2 0-7 0,3-5-6 0,-1 1-8 16,1 1-15-16,-1 1-27 0,-1 0-57 0,-1 4-103 15,-1 1-157-15,0 1-81 0,-1 3-31 16,-2 2 4-16,3 3 47 0</inkml:trace>
        </inkml:traceGroup>
      </inkml:traceGroup>
    </inkml:traceGroup>
    <inkml:traceGroup>
      <inkml:annotationXML>
        <emma:emma xmlns:emma="http://www.w3.org/2003/04/emma" version="1.0">
          <emma:interpretation id="{84B8A4E6-337C-4E3E-A363-1C01F0136D16}" emma:medium="tactile" emma:mode="ink">
            <msink:context xmlns:msink="http://schemas.microsoft.com/ink/2010/main" type="paragraph" rotatedBoundingBox="7042,9161 9587,7653 9765,7952 7220,9461" alignmentLevel="1"/>
          </emma:interpretation>
        </emma:emma>
      </inkml:annotationXML>
      <inkml:traceGroup>
        <inkml:annotationXML>
          <emma:emma xmlns:emma="http://www.w3.org/2003/04/emma" version="1.0">
            <emma:interpretation id="{1C95E7A1-4C96-434C-8E32-86642E42C64A}" emma:medium="tactile" emma:mode="ink">
              <msink:context xmlns:msink="http://schemas.microsoft.com/ink/2010/main" type="line" rotatedBoundingBox="7042,9161 9587,7653 9765,7952 7220,9461"/>
            </emma:interpretation>
          </emma:emma>
        </inkml:annotationXML>
        <inkml:traceGroup>
          <inkml:annotationXML>
            <emma:emma xmlns:emma="http://www.w3.org/2003/04/emma" version="1.0">
              <emma:interpretation id="{4DC58C46-AF2A-4305-8210-AF1A5E879239}" emma:medium="tactile" emma:mode="ink">
                <msink:context xmlns:msink="http://schemas.microsoft.com/ink/2010/main" type="inkWord" rotatedBoundingBox="7042,9161 7632,8812 7771,9046 7181,9396">
                  <msink:destinationLink direction="with" ref="{457F96B5-3654-42CC-A3D8-A4617936FC5A}"/>
                </msink:context>
              </emma:interpretation>
            </emma:emma>
          </inkml:annotationXML>
          <inkml:trace contextRef="#ctx0" brushRef="#br0" timeOffset="7032.4022">5378 3063 172 0,'0'-1'432'0,"0"0"52"0,-2-1 32 15,1 2-27-15,-2 2-153 0,2-1-128 0,-2 1-81 16,-3 3-49-16,1 2-26 0,-1 3-13 16,0 3-7-16,-1 1-2 0,-2 2-1 15,3-1 2-15,0 2-5 0,2 1-6 0,1-3-5 16,3 0-4-16,3 0-2 0,2-4-3 15,4-2-1-15,2-2 0 0,2-3 0 0,4-4 0 16,2-4-5-16,2-4-2 0,-2-4-1 16,-1-1-2-16,-3-3 0 0,-3 0 1 15,-5-1 8-15,-3 1 18 0,-4 0 25 0,-2 1 29 16,-4 3 26-16,-1 2 23 0,-1 2 10 15,-3 2-6-15,0 3-20 0,-1 0-25 0,1 2-26 16,1 2-28-16,3 1-19 0,0 2-12 16,3 0-13-16,1-1-29 0,3 3-42 15,3-1-39-15,3 0-26 0,2-1-27 0,4 0-45 16,3-3-75-16,2-2-109 0,1-2-81 15,1-1-37-15,-1 0-7 0,3-3 35 0,-4 0 92 16</inkml:trace>
          <inkml:trace contextRef="#ctx0" brushRef="#br0" timeOffset="7350.4204">5779 2992 205 0,'2'10'414'0,"-2"-4"44"0,1 1 33 0,-1 0-37 15,1 2-154-15,1-2-103 0,-1 2-59 16,0-2-40-16,2 2-30 0,0-3-24 15,1 1-16-15,0 0-10 0,3 0-5 0,0-4-5 16,3 0-2-16,1-3-2 0,2-3-1 16,2-4 0-16,2-3-3 0,-1-2 0 0,0-1 0 15,-4-3 1-15,-2-1 0 0,-4 2 1 16,-1-1 0-16,-4 3 2 0,-1-1 3 0,-3 2 4 15,-2 2 6-15,-2 3 3 0,-3-1 5 16,-1 4 0-16,-3 0-5 0,2 2-3 0,0 1-4 16,1 2-6-16,2 1-4 0,3 0-2 15,0 0-2-15,2 4-11 0,1-2-8 16,2 2-14-16,1-1-43 0,1 0-74 0,2 0-123 15,1-1-140-15,2-1-71 0,-1-2-28 16,5-1 20-16,1-1 65 0</inkml:trace>
        </inkml:traceGroup>
        <inkml:traceGroup>
          <inkml:annotationXML>
            <emma:emma xmlns:emma="http://www.w3.org/2003/04/emma" version="1.0">
              <emma:interpretation id="{D43C8F64-D2C0-4F72-B7E4-1E0CE62869D5}" emma:medium="tactile" emma:mode="ink">
                <msink:context xmlns:msink="http://schemas.microsoft.com/ink/2010/main" type="inkWord" rotatedBoundingBox="7993,8782 9096,8128 9193,8291 8090,8945">
                  <msink:destinationLink direction="with" ref="{457F96B5-3654-42CC-A3D8-A4617936FC5A}"/>
                </msink:context>
              </emma:interpretation>
            </emma:emma>
          </inkml:annotationXML>
          <inkml:trace contextRef="#ctx0" brushRef="#br0" timeOffset="7680.4393">6240 2756 353 0,'0'3'468'0,"0"-2"39"16,0 1 23-16,-3 1-90 0,2 0-173 0,-1 0-111 15,1 3-65-15,0-2-37 0,1 1-22 16,1 2-14-16,0-3-8 0,3 2-3 0,2 0-2 16,2-1-3-16,2 0 1 0,4-1-1 15,2-3-1-15,2-2-3 0,1-2-2 16,2-3-1-16,-2-1 3 0,-1-4-2 0,-2 0-1 15,-2-1 0-15,-4 0 2 0,-2 3-1 16,-5-3-3-16,-2 4 6 0,-4-2 2 0,-1 2 1 16,-3 2 3-16,-2 1 3 0,-2 0 1 15,-3 4 0-15,0-2 0 0,-1 2-2 16,3 1-1-16,-1 0-4 0,2 0-3 0,3 0-5 15,3 0-19-15,-1 0-52 0,5 0-73 16,1-2-124-16,3 2-136 0,2-4-68 0,6 1-20 16,1 0 32-16,5-4 61 0</inkml:trace>
          <inkml:trace contextRef="#ctx0" brushRef="#br0" timeOffset="7995.4573">6680 2558 73 0,'4'1'424'15,"-1"1"49"-15,-2 2 31 0,-1-4 20 16,-1 4-168-16,1-1-141 0,-2 2-89 0,2-1-45 15,0 0-29-15,2 2-17 0,1-3-13 16,-1 3-9-16,4 1-5 0,2-4-2 0,2 3 4 16,2-3-6-16,3-2-2 0,4-2-2 15,1-2-2-15,3-4-8 0,-1-2-12 16,0-2-6-16,0-1-8 0,-4-2-3 0,-2-1-1 15,-3 0 5-15,-4 0 7 0,-4 1 16 16,-3 1 18-16,-2 3 12 0,-2 0 9 0,-3 2 8 16,-1 4 1-16,-4 1-6 0,-1 2-6 15,-3 2-6-15,0 2-4 0,-1 3-7 16,3-2-1-16,0 2-2 0,2 0 0 0,2-1-3 15,2 1-2-15,3-1-6 0,2 1-24 16,1-1-62-16,1-3-129 0,4 0-156 0,1-4-83 16,1-1-38-16,6-6-1 0,2 2 50 15</inkml:trace>
          <inkml:trace contextRef="#ctx0" brushRef="#br0" timeOffset="8294.4744">7134 2350 34 0,'2'3'425'0,"0"0"57"16,-1-2 34-16,-1 1 21 0,2-1-139 0,-1-1-165 15,-1 1-100-15,1 0-54 0,1-1-32 16,0 0-21-16,1-1-9 0,3 0-7 0,2 0-4 16,4-2-2-16,3-3-2 0,3-1 2 15,4-3-2-15,0 0 3 0,0-2-3 0,-1-1-2 16,-3-1-2-16,-2 0-3 0,-2 0 1 15,-3 2-2-15,-3 1 2 0,-2-1 3 16,-3 4 1-16,-3-1 0 0,-3 2-1 0,-1 0 2 16,-2 2-1-16,-2 0 0 0,-2 1 2 15,1 1-2-15,-2 0-1 0,0 2-1 0,1-2-1 16,2 3-3-16,2 0-12 0,4 0-35 15,0-3-69-15,1 2-109 0,-1-1-139 0,2 1-86 16,3-2-36-16,1 1 11 0,5-3 56 16</inkml:trace>
        </inkml:traceGroup>
        <inkml:traceGroup>
          <inkml:annotationXML>
            <emma:emma xmlns:emma="http://www.w3.org/2003/04/emma" version="1.0">
              <emma:interpretation id="{2F1A5F9F-5BB4-4EAD-867A-F2EB2D68695F}" emma:medium="tactile" emma:mode="ink">
                <msink:context xmlns:msink="http://schemas.microsoft.com/ink/2010/main" type="inkWord" rotatedBoundingBox="9321,7834 9598,7671 9671,7794 9394,7958"/>
              </emma:interpretation>
            </emma:emma>
          </inkml:annotationXML>
          <inkml:trace contextRef="#ctx0" brushRef="#br0" timeOffset="8529.4879">7604 1920 157 0,'8'-5'411'16,"1"-1"43"-16,-1-1 25 0,-1 4-22 0,0-3-157 15,1 3-114-15,0-1-68 0,0 1-39 16,-1 0-22-16,0-1-18 0,-1 1-16 0,-1 3-8 16,-1-2-4-16,2 1-4 0,-2-2-4 15,-1 2-5-15,2-2 1 0,-1 1-3 16,0-2-11-16,3-2-22 0,0-1-39 0,0-1-49 15,1-2-80-15,-2 0-101 0,1-1-98 16,-1-1-34-16,1 0 8 0,2 0 37 0,-3 0 71 16</inkml:trace>
          <inkml:trace contextRef="#ctx0" brushRef="#br0" timeOffset="8804.5036">7827 1693 42 0,'0'-4'303'0,"-3"-1"31"0,-2 1 20 15,0 1-46-15,-1-1-93 0,-1 2-88 16,0 0-50-16,0 1-29 0,1 0-20 0,2-2-18 16,2 2-16-16,0 0-14 0,2 1-11 15,2-1-7-15,2-2-7 0,1 2-7 16,1-1-1-16,1 0 6 0,-2 0 5 0,1 2 0 15,-2-3-6-15,-2 2 0 0,-2-1 3 16,0 2 4-16,0-1 5 0,-1 1 8 0,0 0 17 16,-1 0 18-16,1 0 10 0,-2 0 4 15,3 0 3-15,-1 0 3 0,1 1-1 16,0-1 3-16,1 3 4 0,-1 0 8 0,2-3 10 15,-1 6 10-15,2-4 9 0,-2 2 3 16,0 0 1-16,-1 0-7 0,0-1-9 0,0 3-11 16,-1-1-12-16,-2 0-12 0,-1 1-46 15,-3 4-109-15,-2-2-130 0,-5 1-72 16,-3 2-38-16,0-1-16 0,-3 3 27 0</inkml:trace>
        </inkml:traceGroup>
      </inkml:traceGroup>
    </inkml:traceGroup>
    <inkml:traceGroup>
      <inkml:annotationXML>
        <emma:emma xmlns:emma="http://www.w3.org/2003/04/emma" version="1.0">
          <emma:interpretation id="{1A270AC4-F0D3-4FE0-B7B4-724E017F6CE8}" emma:medium="tactile" emma:mode="ink">
            <msink:context xmlns:msink="http://schemas.microsoft.com/ink/2010/main" type="paragraph" rotatedBoundingBox="9414,9132 7652,9927 7536,9669 9297,8873" alignmentLevel="3"/>
          </emma:interpretation>
        </emma:emma>
      </inkml:annotationXML>
      <inkml:traceGroup>
        <inkml:annotationXML>
          <emma:emma xmlns:emma="http://www.w3.org/2003/04/emma" version="1.0">
            <emma:interpretation id="{21D4A99E-918A-42EE-B4C6-B8195C4BF021}" emma:medium="tactile" emma:mode="ink">
              <msink:context xmlns:msink="http://schemas.microsoft.com/ink/2010/main" type="line" rotatedBoundingBox="9414,9132 7652,9927 7536,9669 9297,8873">
                <msink:destinationLink direction="with" ref="{457F96B5-3654-42CC-A3D8-A4617936FC5A}"/>
              </msink:context>
            </emma:interpretation>
          </emma:emma>
        </inkml:annotationXML>
        <inkml:traceGroup>
          <inkml:annotationXML>
            <emma:emma xmlns:emma="http://www.w3.org/2003/04/emma" version="1.0">
              <emma:interpretation id="{2AD286AC-DA3C-4F6D-B247-638CAA8E134C}" emma:medium="tactile" emma:mode="ink">
                <msink:context xmlns:msink="http://schemas.microsoft.com/ink/2010/main" type="inkWord" rotatedBoundingBox="8443,9570 7804,9859 7687,9601 8326,9312">
                  <msink:destinationLink direction="to" ref="{7EFD95DB-ED52-49D5-91C9-08BC4D5D3464}"/>
                </msink:context>
              </emma:interpretation>
            </emma:emma>
          </inkml:annotationXML>
          <inkml:trace contextRef="#ctx0" brushRef="#br0" timeOffset="9697.5547">6562 3573 95 0,'2'2'451'0,"0"1"53"16,-1-2 34-16,-1-1 25 0,-1 0-159 0,-1-1-166 15,2 0-91-15,-1-2-53 0,1 1-28 16,0-3-27-16,1 0-17 0,1-1-16 0,2 0-15 16,0-4-13-16,3 3-9 0,0 0-8 15,1-1-21-15,0 2-25 0,1 1-29 16,-1 0-28-16,-1 4-29 0,0-1-27 0,-3 4-22 15,-3-1-18-15,-1 4-25 0,-3 0-45 16,-4 1-27-16,-1 3 5 0,-1 0 25 0,-2 1 41 16</inkml:trace>
          <inkml:trace contextRef="#ctx0" brushRef="#br0" timeOffset="9442.5401">6014 3518 110 0,'-12'9'453'0,"0"-2"51"16,2 2 28-16,-1-2 18 0,1 3-178 0,3-3-160 16,-1 1-92-16,3 1-45 0,-1 0-23 15,3 1-15-15,1-2-8 0,2 2-6 16,2-1-3-16,0-1-3 0,3 0-5 0,1-2-1 15,1 1-7-15,1-4-10 0,2 1-8 16,1-4-7-16,0-4-8 0,-2-2-4 0,2-1-1 16,-1-3 3-16,-1-1 7 0,-2 1 9 15,-1 0 8-15,-2 0 3 0,-3 1 5 16,-1 2 5-16,-1 2 2 0,-3 1 0 0,0 0 1 15,-2 3 1-15,-2 1 0 0,-2 1-3 16,2 2-4-16,0-2-2 0,-2 3-1 0,2-2-1 16,2 1-2-16,1-2-4 0,1 0-4 15,1-1-16-15,3-1-43 0,3-2-68 16,4 0-103-16,2-1-139 0,5 0-81 0,3 1-29 15,3-3 19-15,2 2 55 0</inkml:trace>
        </inkml:traceGroup>
        <inkml:traceGroup>
          <inkml:annotationXML>
            <emma:emma xmlns:emma="http://www.w3.org/2003/04/emma" version="1.0">
              <emma:interpretation id="{09E72BC3-8E5C-4030-9766-97870B134CFE}" emma:medium="tactile" emma:mode="ink">
                <msink:context xmlns:msink="http://schemas.microsoft.com/ink/2010/main" type="inkWord" rotatedBoundingBox="9372,9039 7610,9835 7547,9694 9308,8898"/>
              </emma:interpretation>
            </emma:emma>
          </inkml:annotationXML>
          <inkml:trace contextRef="#ctx0" brushRef="#br0" timeOffset="15208.8699">7561 2953 374 0,'-12'-1'473'16,"2"0"38"-16,1-2 19 0,0 2-96 16,3 0-178-16,0 0-110 0,1 1-62 0,0 1-36 15,0 0-19-15,-1 3-13 0,1-1-8 16,-1 1-7-16,1 2-8 0,1 0-23 0,0 1-47 15,0 0-68-15,-1-1-105 0,0-2-143 16,-1 1-71-16,-2-2-18 0,3-3 24 16,1-3 58-16</inkml:trace>
          <inkml:trace contextRef="#ctx0" brushRef="#br0" timeOffset="15683.8971">6013 3691 218 0,'-41'22'369'15,"4"-2"24"-15,5-4 12 0,6-1-113 0,4-1-202 16,4-4-184-16,8-3-152 0,5-3-84 16,8-5-39-16,8-6 0 0,5-2 52 0</inkml:trace>
          <inkml:trace contextRef="#ctx0" brushRef="#br0" timeOffset="15503.8868">6822 3335 55 0,'-17'14'414'0,"3"-3"52"15,1-2 23-15,0-2 13 0,2 0-159 16,3-5-172-16,1 0-138 0,0 0-144 0,2-2-177 15,1-2-107-15,-2 1-57 0,3-2-14 16,1-1 34-16</inkml:trace>
          <inkml:trace contextRef="#ctx0" brushRef="#br0" timeOffset="15343.8776">7352 2950 318 0,'-16'6'415'0,"-2"0"31"0,-1 2 20 16,-3 0-117-16,0 1-136 0,1 1-86 0,-1 1-55 15,3 0-29-15,1 1-26 0,0-1-34 16,3 0-63-16,1-1-117 0,2-1-136 15,1-2-74-15,0-2-33 0,3-3 4 0,1 2 46 16</inkml:trace>
        </inkml:traceGroup>
      </inkml:traceGroup>
    </inkml:traceGroup>
    <inkml:traceGroup>
      <inkml:annotationXML>
        <emma:emma xmlns:emma="http://www.w3.org/2003/04/emma" version="1.0">
          <emma:interpretation id="{E144FB2C-F033-4699-B961-4051E25CF764}" emma:medium="tactile" emma:mode="ink">
            <msink:context xmlns:msink="http://schemas.microsoft.com/ink/2010/main" type="paragraph" rotatedBoundingBox="7525,10585 9337,9400 9587,9782 7775,10967" alignmentLevel="1"/>
          </emma:interpretation>
        </emma:emma>
      </inkml:annotationXML>
      <inkml:traceGroup>
        <inkml:annotationXML>
          <emma:emma xmlns:emma="http://www.w3.org/2003/04/emma" version="1.0">
            <emma:interpretation id="{F89F01A7-2FC7-4673-9936-0C1E0386358D}" emma:medium="tactile" emma:mode="ink">
              <msink:context xmlns:msink="http://schemas.microsoft.com/ink/2010/main" type="line" rotatedBoundingBox="7525,10585 9337,9400 9587,9782 7775,10967">
                <msink:destinationLink direction="with" ref="{457F96B5-3654-42CC-A3D8-A4617936FC5A}"/>
              </msink:context>
            </emma:interpretation>
          </emma:emma>
        </inkml:annotationXML>
        <inkml:traceGroup>
          <inkml:annotationXML>
            <emma:emma xmlns:emma="http://www.w3.org/2003/04/emma" version="1.0">
              <emma:interpretation id="{D8871312-E9B7-4A78-8A9B-D7B3404C8FFE}" emma:medium="tactile" emma:mode="ink">
                <msink:context xmlns:msink="http://schemas.microsoft.com/ink/2010/main" type="inkWord" rotatedBoundingBox="7525,10585 8189,10150 8428,10514 7763,10949"/>
              </emma:interpretation>
            </emma:emma>
          </inkml:annotationXML>
          <inkml:trace contextRef="#ctx0" brushRef="#br0" timeOffset="10377.5936">6347 4621 37 0,'4'-1'423'0,"-1"0"56"15,1 0 31-15,0-3 22 0,-1 2-145 0,1-1-156 16,-1 2-100-16,1-2-54 0,-1 2-28 16,-1 0-18-16,1 1-6 0,0 0-4 15,0 1 5-15,-1 0 4 0,1 2 1 0,-1-2 2 16,0 2-4-16,1-1-2 0,0 2-7 15,0-2-5-15,-1 1-2 0,2-2-7 0,-1 0-4 16,0-1-12-16,0-1-13 0,1 0-8 16,-1-2-11-16,1-2-11 0,-2 2-15 15,3-1-17-15,-1 1-23 0,-2 1-30 0,1-1-41 16,0 2-72-16,-2 0-110 0,2 1-53 15,-2-2-8-15,2 2 16 0,0 0 38 0</inkml:trace>
          <inkml:trace contextRef="#ctx0" brushRef="#br0" timeOffset="10993.6288">6457 4319 388 0,'-7'-9'480'0,"-1"0"35"15,1 1 20-15,2 1-95 0,-1 2-173 16,1 1-105-16,0 1-60 0,1 0-33 0,2 2-17 16,-1 1-15-16,0 0-15 0,3 2-7 15,0 2-4-15,1 3 0 0,4-1-2 16,-1 4-2-16,3-3 2 0,1 3-2 0,0-1 0 15,2 0-2-15,-1-2-1 0,1 0-1 16,1-1 0-16,-1-2 0 0,-2-2 0 0,1-2 2 16,-2-2-4-16,-1-2 2 0,-1-3-1 15,-1 0 1-15,-2-1-2 0,-1 1 1 0,-1-2 7 16,-3 2 4-16,1 1 2 0,-1-1 0 15,-3 0 1-15,0 5-1 0,-1 1-5 16,0 0-8-16,0-1-11 0,0 2-16 0,0-3-15 16,-1 3-12-16,2 0-23 0,1 1-55 15,1 1-95-15,0-2-138 0,-2 4-94 0,3 0-46 16,-1 1-7-16,2 2 40 0,-1 0 96 15</inkml:trace>
          <inkml:trace contextRef="#ctx0" brushRef="#br0" timeOffset="10097.5776">5841 4486 62 0,'-15'18'419'0,"3"1"49"16,1-4 28-16,2-1 15 0,2-3-162 0,2 2-150 16,2-3-86-16,2 0-47 0,1-3-24 15,1 2-12-15,2-2-8 0,2-1-7 16,1 0-7-16,-1 0-1 0,1 1-4 0,-1-2-1 15,1 0-1-15,-2 1 0 0,-1-1 2 16,1 1 3-16,-1-1 1 0,-1 1-1 0,0 0 1 16,1 0 0-16,-2-2-1 0,2 3-4 15,-1-2 1-15,1 1-1 0,0-1-2 16,1-2 0-16,-1-1-2 0,0-1 2 0,-1-1 0 15,1 0 0-15,-2-2 1 0,1 1 1 16,-1-3 4-16,-1 2-1 0,0-1 2 0,0 2 0 16,0-1 0-16,0 2 0 0,0 2-3 15,0-1 1-15,2 3-4 0,-1 1-1 16,2 0 0-16,1 0-1 0,0 1 1 0,3 0 0 15,0-2-10-15,1-1-32 0,4-3-65 16,1-2-106-16,-1-2-159 0,3-2-87 0,2-4-36 16,1 0 7-16,1-3 51 0</inkml:trace>
        </inkml:traceGroup>
        <inkml:traceGroup>
          <inkml:annotationXML>
            <emma:emma xmlns:emma="http://www.w3.org/2003/04/emma" version="1.0">
              <emma:interpretation id="{938057A4-6A3D-4EF5-AF1D-FA60F3D6DF85}" emma:medium="tactile" emma:mode="ink">
                <msink:context xmlns:msink="http://schemas.microsoft.com/ink/2010/main" type="inkWord" rotatedBoundingBox="8715,10079 8828,10005 8954,10196 8841,10270"/>
              </emma:interpretation>
              <emma:one-of disjunction-type="recognition" id="oneOf3">
                <emma:interpretation id="interp3" emma:lang="" emma:confidence="1">
                  <emma:literal/>
                </emma:interpretation>
              </emma:one-of>
            </emma:emma>
          </inkml:annotationXML>
          <inkml:trace contextRef="#ctx0" brushRef="#br0" timeOffset="13035.7456">7167 4165 180 0,'-6'-5'428'15,"2"-1"42"-15,-4 1 26 0,1 2-21 0,-3 2-166 16,1 0-119-16,-1 2-71 0,-1 0-35 16,1 2-24-16,-1-1-15 0,2 2-15 15,-1 1-10-15,1 0-7 0,2 0-2 0,0 0-4 16,3 0-3-16,0-1 0 0,1-1 0 15,1 0 3-15,1 0-2 0,1-2-1 0,1 0-1 16,1-1 0-16,1-1-5 0,1-4-6 16,1-1 1-16,2-3 0 0,-1-4-4 15,-1 0-2-15,-1-3 4 0,-1 0 3 0,-2-2 1 16,-2 1 2-16,-2 1 1 0,-1 2 2 15,-1 2 1-15,-1 3 3 0,-2 2 0 0,1 1 0 16,-3 2 0-16,2 1 0 0,0 3-2 16,0 0 1-16,1 0-1 0,1 2-2 15,2-1-1-15,0 2-2 0,3-2-14 0,-1 0-37 16,5 1-64-16,-2 0-113 0,2-2-154 15,0-2-80-15,2-1-30 0,4-2 14 0,0-1 52 16</inkml:trace>
        </inkml:traceGroup>
        <inkml:traceGroup>
          <inkml:annotationXML>
            <emma:emma xmlns:emma="http://www.w3.org/2003/04/emma" version="1.0">
              <emma:interpretation id="{23777D52-C75F-4246-BDA6-0C6483980131}" emma:medium="tactile" emma:mode="ink">
                <msink:context xmlns:msink="http://schemas.microsoft.com/ink/2010/main" type="inkWord" rotatedBoundingBox="9236,9557 9379,9463 9473,9608 9331,9701">
                  <msink:destinationLink direction="to" ref="{7EFD95DB-ED52-49D5-91C9-08BC4D5D3464}"/>
                </msink:context>
              </emma:interpretation>
            </emma:emma>
          </inkml:annotationXML>
          <inkml:trace contextRef="#ctx0" brushRef="#br0" timeOffset="13459.7699">7550 3666 166 0,'-1'0'394'16,"1"0"50"-16,0 0 39 0,-1 0-44 0,-1 2-112 15,2-2-98-15,0 0-65 0,-1 0-39 16,-1 0-30-16,2-2-24 0,-1 2-17 0,1 0-9 15,0-4-10-15,0 1-9 0,0 0-10 16,1-1-8-16,1 2-5 0,1-2-2 16,1-2-4-16,1 1-7 0,2-1-6 0,0 0-4 15,1-2-4-15,1 1 0 0,-1-3 2 16,0 0 5-16,-1 0 6 0,0-1 6 0,0 0 6 15,-3-1-3-15,1 2 3 0,-2 0 3 16,0 3 3-16,-3 1 2 0,0 0 2 16,-3 3 4-16,-2 0 0 0,-1-1-2 0,-2 4-1 15,-2-2-2-15,-1 2-1 0,-1 2-3 16,-2-2-3-16,2 4 1 0,-1-2-2 0,2 2-2 15,0-2-7-15,2 0-10 0,0 1-7 16,2-3-34-16,2 0-66 0,-1 0-107 16,1 0-156-16,1-1-82 0,0 1-40 0,4-2 6 15,1 1 54-15</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7:56.58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0F6B588-E646-4663-9C7B-515D7FEA1392}" emma:medium="tactile" emma:mode="ink">
          <msink:context xmlns:msink="http://schemas.microsoft.com/ink/2010/main" type="inkDrawing" rotatedBoundingBox="8916,3559 12810,2774 13507,6230 9614,7016" hotPoints="13168,4822 11250,6740 9332,4822 11250,2904" semanticType="container" shapeName="Circle">
            <msink:sourceLink direction="with" ref="{DEF3320F-274F-4EDB-8F21-04F0F4BBF486}"/>
            <msink:sourceLink direction="with" ref="{485E70E7-40FD-4E6F-9654-ABDFEA8A18DD}"/>
          </msink:context>
        </emma:interpretation>
      </emma:emma>
    </inkml:annotationXML>
    <inkml:trace contextRef="#ctx0" brushRef="#br0">814 184 268 0,'-4'-2'331'0,"0"-2"25"16,-1 2-15-16,-1-2-90 0,2 0-85 16,0 2-44-16,0 1-22 0,0-2-14 0,1 2-10 15,0-1-8-15,0 0-7 0,1 1-8 16,-1 1-12-16,1-1-8 0,0 1-7 15,2-1-6-15,-2 1-4 0,1 0-2 0,1 0 3 16,-1 0 1-16,-1 0 1 0,1 0 1 16,-2 0 1-16,0 0-3 0,-2 1 1 0,-1-1-4 15,-1 1-2-15,1 2-5 0,-4 0-1 16,-1 1-3-16,1 2-1 0,-2 0 0 15,0 0-2-15,-2 1 1 0,1 2-2 0,-2-3 0 16,2 1-3-16,-1 2 0 0,0-2 3 16,2 3-2-16,-2-2 1 0,3 1 1 0,0 0-2 15,1-1 2-15,1 1 0 0,-1-1 1 16,2 0 1-16,0 0 0 0,-1-1 1 15,1 2-1-15,0 0-2 0,-2-1-1 0,1 2 1 16,-2-1-1-16,1 1 2 0,-2 0 0 16,1 0 0-16,-2 1 1 0,1 0 0 0,-1 2 1 15,1-2-3-15,0 3 1 0,-1-1 0 16,2-1-1-16,0 2-1 0,-1-1 1 0,1 1 2 15,0 1-1-15,0-2 1 0,1 1 0 16,1 0-1-16,-2-1 1 0,2 1-1 16,1-4-2-16,0 3-1 0,0-2 1 0,-1 0 1 15,2 1-1-15,1-2 0 0,0 1 3 16,-1-1-1-16,2 1-1 0,-2 0 0 0,0 1-1 15,0 0 1-15,-1-1-1 0,0 1 0 16,1 4 3-16,-3-3-2 0,2 2 2 0,-2-1 2 16,1 2-2-16,-1-1-1 0,2-1 0 15,1 1-1-15,-1-1 0 0,-1-1-3 16,2 1 2-16,1-2-1 0,0 2 0 0,2 0 2 15,1-2-1-15,-1 2 3 0,3-1-2 16,-1 0 0-16,2 1-2 0,0-2 1 0,2 2 0 16,-2 0 2-16,2 0-1 0,0-2 1 15,-1 1 1-15,1 1-1 0,0 1-1 0,0-1-4 16,0 0 2-16,1 0 2 0,0 0 0 15,0 1 0-15,-1-1 1 0,0 1 0 16,-1 0-1-16,1 0-1 0,-1 0 0 0,-1-2 1 16,0 3 2-16,0-3 0 0,0 1 2 15,-1 0-1-15,-1 0 1 0,2 1-3 0,0-2-1 16,-1 4 0-16,-1-1-1 0,2-1 1 15,0 2 0-15,2-1-1 0,-1 0 0 16,1 0 2-16,-1 1-4 0,2-1 0 0,-2 0 1 16,0-1 5-16,2-1-2 0,0 1-1 15,0-2 4-15,-1 3-2 0,1-2 1 0,0-1-3 16,0 1 0-16,-2 0 1 0,0-4-1 15,2 3 2-15,-1-3-2 0,-2 1 1 16,2-1-1-16,0 1 1 0,-1 1-1 16,2-1 0-16,-2 1 0 0,1 1-1 0,0 0-1 15,1 3-1-15,0-1 3 0,0-1-2 0,-1 2 2 16,1 0-1-16,-2-1 0 0,1-1 1 15,-1 2 1-15,1 0 0 0,-2-1 0 16,0-1 1-16,0 2-1 0,0-3 0 16,0 0 1-16,0 0-2 0,0-1 0 0,1 0-1 15,0-1 0-15,-1 2 0 0,2 0-1 0,-1 0 2 16,2 0 1-16,1-1-1 0,-1 1 2 15,1 1-1-15,0-1-2 0,0 2 0 16,2 0 0-16,-2 0 3 0,0 0-2 0,0 0 2 16,0-1-2-16,2 3 2 0,-1-1-2 15,-1 3 0-15,0-2 0 0,0 1 1 0,1-2-1 16,-1 1-1-16,0-1 1 0,-1 0-2 15,1-3 1-15,-1 1 1 0,1 0 1 16,0-4-1-16,-1 2 1 0,1-2 1 0,-2 3 0 16,3-2-3-16,-1 2 0 0,1 1 1 15,1 1-1-15,-1 0 1 0,2 4 0 0,-1-2 0 16,2 3 0-16,-1-1 0 0,0-1 0 15,1 2-2-15,0-2 0 0,0-2 1 16,1 1 1-16,0 0 0 0,1-2 0 0,-1 0 0 16,1-1 2-16,1 0-2 0,0 0-1 15,-1-1 1-15,2 1 1 0,-2-4-1 0,1 4-1 16,0-1 1-16,-2-1 0 0,1 0 0 15,0 1 0-15,-2 0 2 0,0 2-2 16,2-1-1-16,-2 2 0 0,2-1-2 0,-2 1 0 16,1-2-1-16,0 2 3 0,0-3 2 15,1-1-1-15,0 2 2 0,-2-4-1 0,1-1 0 16,1 1-2-16,1-1-1 0,-1 1 2 15,1 0 0-15,0 0-1 0,-2 1-2 16,2 2-3-16,0-1 1 0,-1 2-1 0,0 0-1 16,-1 2-3-16,-1-3 4 0,2 3 3 15,-2 2-3-15,1-4 0 0,-1 1 3 0,-1-3 3 16,1 2-1-16,0-4 1 0,0 1 1 15,1-3 0-15,-2 3 1 0,2-2-2 0,-1-2 1 16,2 2 0-16,1-2 1 0,0 2-2 16,0-3-2-16,-1 1 2 0,2 0-1 0,-2-1 0 15,1-1 0-15,0 0 3 0,0 1-2 16,0-1 0-16,0 2-1 0,0 0-1 15,-2-2 0-15,1 0-1 0,0 2 3 0,-1-1 0 16,2 0 3-16,-1 0-1 0,2 0 0 16,2 1-2-16,-2 0 3 0,3-1 0 0,-1-1-2 15,1 1-1-15,2-2 3 0,-1 0 0 16,1-3-4-16,-1 2 0 0,1-3 1 15,1 1 2-15,-3-1-1 0,-1 0-1 0,-1 0 0 16,0 0 0-16,-2 0 0 0,-2 1-1 16,1 0-1-16,-2 2 1 0,1-2 1 0,-3 3 0 15,1 1 3-15,0-2-2 0,1 1 0 16,-1 0-1-16,0 0 1 0,1 0 0 15,-1-2-1-15,3 0-1 0,0-2 3 0,-1 0-1 16,2 0 0-16,0 0-1 0,2 0 0 16,-1-2-2-16,2 0-2 0,-1 0 2 0,1 1 0 15,0-2 2-15,1 1-1 0,0 0 1 16,0-1 1-16,2 0 0 0,1 0-1 15,1 0-3-15,-1-2 3 0,2 1 0 0,0 1-1 16,-2-2 1-16,2 1-2 0,-2-1 0 16,1 2 0-16,-1-3 1 0,-1 2 1 0,1 1 0 15,-2-1 1-15,1-1-1 0,-4 1 0 16,2 1 1-16,-1-1 0 0,0-1 0 15,-2 1-1-15,2-1 2 0,0 1-3 0,0-3-4 16,-1 2-2-16,1-1 0 0,1-2 1 16,2 1 1-16,-1-1 2 0,1 0 1 0,1 0 2 15,1 0-1-15,-1-2-2 0,1 3 2 16,-1 0 1-16,1-1 0 0,-1 1-1 0,-2 1 1 15,1 0-3-15,1-2 2 0,-2 2 0 16,0 0 0-16,0-1-1 0,1 0 0 0,-2-1 5 16,1 2-2-16,-1-3-1 0,2 1 0 15,-1 0 1-15,1-2 2 0,1 0-2 16,0 0-1-16,1 0 0 0,1-1 0 0,1-1-1 15,0 0-2-15,1 1 3 0,-2-1 1 16,2 0-2-16,-1 1 0 0,0 0 1 0,1 1-1 16,-2 0-3-16,1-1 2 0,-2 2 2 15,2-1 0-15,-1 1 0 0,0 0 0 16,-1 1 0-16,0-2 0 0,0 1 0 0,1-1 1 15,0 0 0-15,-1-1 0 0,1 1 2 16,0 0-2-16,1-4 1 0,1 1 3 0,3-2 3 16,-1-1 4-16,1-1 1 0,1-1 4 15,-1-1 2-15,1 0-5 0,-1 2-2 16,0-2-3-16,-1 2-2 0,-2 1-6 0,2 0 0 15,-2 0 4-15,-1 3-2 0,-1-3 1 16,-1 4-2-16,-1-1 0 0,2-3 2 0,-3 4-4 16,1-3-1-16,0 0 1 0,0-2 1 15,0 1-1-15,1-1-1 0,0-1 2 16,1-2-1-16,0 2-1 0,0-1-2 0,0-1 3 15,-1 1 0-15,2-1-1 0,0-2 0 16,-2 3 1-16,0-3 2 0,2 1 0 0,-2-1 0 16,-1 0-1-16,1 0 3 0,-2 1 0 15,-1-2-1-15,-1 1 4 0,0-1-3 16,-1 1-2-16,0 0-2 0,-2-2 1 0,-1-1 1 15,2 0-8-15,-2-1 5 0,1-3 0 16,0 0 1-16,2-1-1 0,-1-1-2 0,2 0 3 16,0-2 1-16,0 1-1 0,0-1-1 15,0 1 1-15,-1 1 1 0,0 1 0 16,-3 0-3-16,-2 3 3 0,0 0 2 0,-3 0 2 15,0 3 0-15,-2-3 0 0,-1 3 1 16,-2-3-1-16,-1-1-1 0,-3-1 4 0,2-1 1 16,-2 0 1-16,1-1 1 0,-1-2 0 15,-1 1 1-15,0-2-6 0,1 1 1 0,0 2-1 16,-1-1-3-16,1 3-3 0,-1-3-1 15,0 3 2-15,0 1-2 0,-2 1 1 16,-1 0 1-16,2 2 0 0,-3 0 1 0,-1 2 1 16,-2-3-1-16,-2 2 1 0,-2-1 0 15,-2 0-1-15,-1 0 3 0,0 1-3 0,-2-1-1 16,-1 0-2-16,2 0 1 0,-3 1 1 15,1-2-2-15,1 3 0 0,0-1 1 16,0 1 0-16,2-3-2 0,-1 3-1 0,1 1 0 16,1-2 1-16,-1 1 0 0,0-1 1 15,-1 2 2-15,1 1-1 0,-2-1 2 0,0 3-1 16,-2 0 0-16,-1 0 2 0,-2 1 0 15,1 0 2-15,-4 1 0 0,1 1 0 0,-1-1-1 16,1 3-1-16,0 1 3 0,1 0-4 16,2 0 0-16,-3 1 2 0,5 2 0 0,-1-2-1 15,1 1 0-15,0 1 0 0,1 0-2 16,1 0-1-16,-1 2 0 0,2-3 0 15,0 4 0-15,-2-1-2 0,0 1-1 0,1 1 3 16,-2 0-1-16,-2 0 1 0,0 2-1 16,-1-2 1-16,-1 2 3 0,-2 1-4 0,1-1 0 15,-2 1 0-15,1 1 1 0,-1 0-1 16,1-1-3-16,0 1 4 0,-2 0-1 15,2 1 1-15,-2 0-1 0,3-1 1 0,-2-1 0 16,1 0-3-16,1 1 2 0,-1 0-2 16,1-1 3-16,-1 0-1 0,1-1 0 0,-1 2 1 15,1 0-1-15,-1 0 0 0,1 0-1 16,0 0 1-16,0 2 1 0,-1 0-6 15,1 0 6-15,-1 0 0 0,0 0 1 0,-1 0 1 16,-3 2-1-16,0 0 4 0,-1-2 0 16,-4 0-2-16,-1 0 0 0,-2 3-4 0,-3-2-3 15,-1 1 2-15,-2 2-6 0,-3-2 1 16,1 0-2-16,0 1 5 0,0-1 1 15,1 1 1-15,2-1 1 0,1 2 1 0,1-3 0 16,2 3-1-16,2 0 5 0,2-2-1 16,0 3-1-16,3-1 3 0,1-1 0 0,1 4-5 15,1-1-17-15,0 1-26 0,0-1-50 16,-1 1-109-16,0 3-163 0,1 1-82 15,-2 3-32-15,1-1 1 0,2 0 40 0</inkml:trace>
  </inkml:traceGroup>
</inkml:ink>
</file>

<file path=ppt/ink/ink2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23.11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19BD938-E341-47A0-BB42-96C6A3766D66}" emma:medium="tactile" emma:mode="ink">
          <msink:context xmlns:msink="http://schemas.microsoft.com/ink/2010/main" type="writingRegion" rotatedBoundingBox="8284,4063 8743,4063 8743,4507 8284,4507"/>
        </emma:interpretation>
      </emma:emma>
    </inkml:annotationXML>
    <inkml:traceGroup>
      <inkml:annotationXML>
        <emma:emma xmlns:emma="http://www.w3.org/2003/04/emma" version="1.0">
          <emma:interpretation id="{17699995-04E0-4514-AFB6-631208F769F4}" emma:medium="tactile" emma:mode="ink">
            <msink:context xmlns:msink="http://schemas.microsoft.com/ink/2010/main" type="paragraph" rotatedBoundingBox="8284,4063 8743,4063 8743,4507 8284,4507" alignmentLevel="1"/>
          </emma:interpretation>
        </emma:emma>
      </inkml:annotationXML>
      <inkml:traceGroup>
        <inkml:annotationXML>
          <emma:emma xmlns:emma="http://www.w3.org/2003/04/emma" version="1.0">
            <emma:interpretation id="{57D354A5-0A57-4AD9-9C3F-295E2CB72984}" emma:medium="tactile" emma:mode="ink">
              <msink:context xmlns:msink="http://schemas.microsoft.com/ink/2010/main" type="line" rotatedBoundingBox="8284,4063 8743,4063 8743,4507 8284,4507"/>
            </emma:interpretation>
          </emma:emma>
        </inkml:annotationXML>
        <inkml:traceGroup>
          <inkml:annotationXML>
            <emma:emma xmlns:emma="http://www.w3.org/2003/04/emma" version="1.0">
              <emma:interpretation id="{EA2594D9-E3FB-4B66-B08B-4D16954CEAD1}" emma:medium="tactile" emma:mode="ink">
                <msink:context xmlns:msink="http://schemas.microsoft.com/ink/2010/main" type="inkWord" rotatedBoundingBox="8284,4063 8743,4063 8743,4507 8284,4507">
                  <msink:destinationLink direction="with" ref="{0EB65A23-511A-45FD-A568-0DE4DA0F0F0E}"/>
                </msink:context>
              </emma:interpretation>
            </emma:emma>
          </inkml:annotationXML>
          <inkml:trace contextRef="#ctx0" brushRef="#br0">6498-1556 70 0,'-1'-9'383'0,"1"1"57"15,0-2 44-15,1-2-2 0,1 3-128 16,2 1-106-16,-1-1-77 0,1 2-54 15,0 3-40-15,0 2-27 0,1 2-11 0,1 0-5 16,-1 6 1-16,2 0 8 0,0 1 11 16,1 4 6-16,1 0 6 0,-1 2 11 0,2-2 2 15,-2 1-4-15,2-1-6 0,-2-3-4 16,3 0-3-16,1-4-11 0,2-3-7 15,4-5-5-15,4-6-6 0,3-2-6 16,1-7-10-16,1-4-6 0,1 0-10 0,-2-2-13 16,-4-2-28-16,-3-1-31 0,-1 1-29 0,-3 0-24 15,-1-1-14-15,-2 3-5 0,-1 1-3 16,-1 1-46-16,-6 1-116 0,0 1-122 15,-1 1-58-15,-2 0-25 0,2 3 7 0,-2-2 65 16</inkml:trace>
        </inkml:traceGroup>
      </inkml:traceGroup>
    </inkml:traceGroup>
  </inkml:traceGroup>
</inkml:ink>
</file>

<file path=ppt/ink/ink2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25.7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5EC4803-AE7A-490C-90D6-3426CBE10CCB}" emma:medium="tactile" emma:mode="ink">
          <msink:context xmlns:msink="http://schemas.microsoft.com/ink/2010/main" type="inkDrawing" rotatedBoundingBox="7212,6188 7444,6862 7409,6873 7177,6199" semanticType="callout" shapeName="Other">
            <msink:sourceLink direction="with" ref="{DF07D043-1595-453F-A1DF-309A9CD2CFAE}"/>
            <msink:sourceLink direction="with" ref="{4D7AF917-C7AB-4726-8D3B-2D1A164D0277}"/>
          </msink:context>
        </emma:interpretation>
      </emma:emma>
    </inkml:annotationXML>
    <inkml:trace contextRef="#ctx0" brushRef="#br0">15 102 55 0,'2'-16'443'0,"-4"4"70"0,2-2 80 16,-1 1 142-16,1 2-19 0,-3 2-71 16,2 1-33-16,-1 1-18 0,0 3-48 0,0 0-120 15,1 2-123-15,0 0-101 0,-1 1-75 16,1 1-46-16,1 1-32 0,1 3-23 15,2 2-7-15,2 7-4 0,2 7 5 0,4 4-1 16,3 9 1-16,1 4 2 0,2 5-6 16,-1 3-2-16,2 3-4 0,-3-2-1 0,0 0 0 15,-2-3-2-15,-1-5-1 0,-2 0-4 16,-2-4-8-16,-1-3-19 0,0-3-43 0,-2-4-89 15,-1-3-192-15,1-5-144 0,0-5-151 16,-1-3-247-16,2-4-99 0,1-2 16 0,-2 0 152 16,2 0 123-16,0-1 149 0</inkml:trace>
  </inkml:traceGroup>
</inkml:ink>
</file>

<file path=ppt/ink/ink2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28.20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B40D0DF-D777-4545-822A-17209C1A30EE}" emma:medium="tactile" emma:mode="ink">
          <msink:context xmlns:msink="http://schemas.microsoft.com/ink/2010/main" type="inkDrawing" rotatedBoundingBox="10987,3824 11996,5064 11530,5443 10521,4203" semanticType="scratchOut" shapeName="Other">
            <msink:sourceLink direction="with" ref="{AB743E73-CBED-4C16-942D-9C530B5BF639}"/>
            <msink:destinationLink direction="with" ref="{40505AAC-71DD-45D4-8E56-AAF501F1A399}"/>
          </msink:context>
        </emma:interpretation>
      </emma:emma>
    </inkml:annotationXML>
    <inkml:trace contextRef="#ctx0" brushRef="#br0">102 5 398 0,'1'-4'491'0,"-1"2"45"0,0-1 34 0,0 3-81 16,-1 0-176-16,0 3-93 0,-2 1-41 15,0 5-15-15,2 7 40 0,-3 6 78 16,-2 8 65-16,-2 6 27 0,-2 8 4 0,-1 1-11 16,0 7-65-16,0 1-99 0,2 3-82 0,0-1-51 15,4 0-30-15,2-1-14 0,3-5-9 16,4-8-4-16,2-3 0 0,2-5-2 15,6-8 0-15,2-5 1 0,6-4-2 0,6-9-1 16,5-2-3-16,4-6-2 0,5-6-2 16,4-1-1-16,2-4 3 0,-1-1-2 0,-1-2 1 15,0 2-1-15,-4-3-1 0,-3 2 1 16,-5 2-1-16,-3 1 9 0,-5-1 16 15,-6 2 21-15,-2 3 20 0,-4 1 21 0,-3 1 17 16,-3 1 11-16,-1 3-4 0,-1-1-14 16,-4 2-18-16,1-2-20 0,-1 2-17 0,0 3-16 15,0 3-14-15,0 6-4 0,1 8-1 16,3 8-1-16,-2 8-9 0,1 9-18 0,2 9-34 15,-1 5-74-15,-1 8-213 0,3 5-182 16,-2 1-319-16,1 1-176 0,-2 0-68 0,-1-1 16 16,2-6 183-16,1-1 167 0,2-5 317 15</inkml:trace>
  </inkml:traceGroup>
</inkml:ink>
</file>

<file path=ppt/ink/ink2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26.55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EFD95DB-ED52-49D5-91C9-08BC4D5D3464}" emma:medium="tactile" emma:mode="ink">
          <msink:context xmlns:msink="http://schemas.microsoft.com/ink/2010/main" type="inkDrawing" rotatedBoundingBox="8133,9412 9153,9558 9052,10266 8032,10121" semanticType="callout" shapeName="Other">
            <msink:sourceLink direction="to" ref="{23777D52-C75F-4246-BDA6-0C6483980131}"/>
            <msink:sourceLink direction="to" ref="{2AD286AC-DA3C-4F6D-B247-638CAA8E134C}"/>
          </msink:context>
        </emma:interpretation>
      </emma:emma>
    </inkml:annotationXML>
    <inkml:trace contextRef="#ctx0" brushRef="#br0">6304 3678 122 0,'10'-26'466'0,"4"-1"63"0,1 0 40 0,4-3 41 15,3 2-127-15,4 1-99 0,3 2-54 0,1 3-35 16,1 4-21-16,-1 4-31 0,-1 4-55 15,-3 4-68-15,-4 6-36 0,-1 6-7 16,-3 4 6-16,-5 4 3 0,-3 5 11 0,-5 3 14 16,-5 3 8-16,-5 5-8 0,-5 3-7 15,-3 1-2-15,-5 4 3 0,-4 1 2 0,-2 0 11 16,-1 2 12-16,2 0 2 0,0-1 10 15,1-2-1-15,2 1-9 0,3-4-20 16,1-4-13-16,4-1-2 0,5-5-16 0,3-4-10 16,5-2-8-16,5-4-1 0,6-5-8 15,9-3-7-15,6-6-9 0,11-5-7 0,8-9-8 16,8-6-6-16,8-4-7 0,3-1-4 15,5-3-5-15,0 0-1 0,-1-1-4 0,-3 2-6 16,-6 1-6-16,-5 5-10 0,-7 1-16 16,-8 3-15-16,-7 2-19 0,-7 4-18 0,-7 2-17 15,-5 3-14-15,-6 3-22 0,-5 2-55 16,-4 1-130-16,-3 3-127 0,-3-2-80 15,-3 3-154-15,1-2-181 0,-2-1-42 0,0 4 89 16,2 0 119-16,4 0 85 0,3 0 172 16</inkml:trace>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4.40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2F44171-C494-42FE-934F-CD1DC3249F2A}" emma:medium="tactile" emma:mode="ink">
          <msink:context xmlns:msink="http://schemas.microsoft.com/ink/2010/main" type="inkDrawing" rotatedBoundingBox="13363,8468 14086,8223 14140,8383 13417,8627" semanticType="callout" shapeName="Other">
            <msink:sourceLink direction="with" ref="{0B33F7F8-5BEA-4816-A245-FA50206B98C7}"/>
          </msink:context>
        </emma:interpretation>
      </emma:emma>
    </inkml:annotationXML>
    <inkml:trace contextRef="#ctx0" brushRef="#br0">6121-4 220 0,'-2'0'433'0,"1"-2"47"0,1 2 23 15,0-1-65-15,0 1-134 0,3 1-113 16,-1 3-77-16,3 1-41 0,0 4-21 0,1-2-11 16,2 2-11-16,1 1-5 0,1 1-5 15,2 0-1-15,1 0-2 0,2 1 3 16,3-2-4-16,0-4-2 0,1-1 0 0,3-3 0 15,0-3 0-15,4-5-5 0,3-5 2 16,4-6-4-16,3-4-6 0,1-3-8 16,3-2-5-16,0 0-6 0,-2-1-7 0,1 1-11 15,-4 1-26-15,-2 1-44 0,-4 4-64 16,-1 3-75-16,-4 1-82 0,-3 7-96 15,-3 0-33-15,-2 3 19 0,-2 3 52 16,0 2 72-16</inkml:trace>
  </inkml:traceGroup>
</inkml:ink>
</file>

<file path=ppt/ink/ink2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09.62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601D748-8830-4D37-9641-6D40E0B3CDFB}" emma:medium="tactile" emma:mode="ink">
          <msink:context xmlns:msink="http://schemas.microsoft.com/ink/2010/main" type="inkDrawing" rotatedBoundingBox="12411,10939 12595,10867 12630,10955 12445,11027" semanticType="callout" shapeName="Other">
            <msink:sourceLink direction="with" ref="{457F96B5-3654-42CC-A3D8-A4617936FC5A}"/>
          </msink:context>
        </emma:interpretation>
      </emma:emma>
    </inkml:annotationXML>
    <inkml:trace contextRef="#ctx0" brushRef="#br0">10636 4937 154 0,'3'-3'460'0,"1"-1"46"0,-1 0 27 16,1-2 17-16,-1 3-214 0,2-3-148 15,1-1-83-15,2 1-48 0,3 0-27 16,1-1-15-16,4-2-5 0,-1 2-5 0,0 0-1 16,0 1-2-16,0 0 1 0,-3 2-3 15,-2 1-1-15,-2 1 1 0,-2 1-1 0,-3 1 1 16,-2 1 0-16,-4 1 1 0,-1 2 3 15,-1 1-1-15,-4 2 1 0,2-1 2 16,-2 1-2-16,1 0 1 0,1-1-1 0,1 0-2 16,1-1-2-16,2-2-2 0,2 1-4 15,1 0-8-15,1 0-14 0,4-2-34 0,1 2-57 16,1-3-89-16,1 1-115 0,0 0-106 15,1 0-46-15,-1 1 2 0,-1 0 41 16,1 3 80-16</inkml:trace>
  </inkml:traceGroup>
</inkml:ink>
</file>

<file path=ppt/ink/ink2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52.87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9FDEA0-F930-4011-BBE3-04C52B1B7C03}" emma:medium="tactile" emma:mode="ink">
          <msink:context xmlns:msink="http://schemas.microsoft.com/ink/2010/main" type="writingRegion" rotatedBoundingBox="10176,14020 10080,15782 9587,15755 9684,13993"/>
        </emma:interpretation>
      </emma:emma>
    </inkml:annotationXML>
    <inkml:traceGroup>
      <inkml:annotationXML>
        <emma:emma xmlns:emma="http://www.w3.org/2003/04/emma" version="1.0">
          <emma:interpretation id="{D2D548B4-19E7-40E9-9321-DDE654C24658}" emma:medium="tactile" emma:mode="ink">
            <msink:context xmlns:msink="http://schemas.microsoft.com/ink/2010/main" type="paragraph" rotatedBoundingBox="10176,14020 10080,15782 9587,15755 9684,13993" alignmentLevel="1"/>
          </emma:interpretation>
        </emma:emma>
      </inkml:annotationXML>
      <inkml:traceGroup>
        <inkml:annotationXML>
          <emma:emma xmlns:emma="http://www.w3.org/2003/04/emma" version="1.0">
            <emma:interpretation id="{1295DC31-DCF8-4763-AAF7-444AE9A8CC27}" emma:medium="tactile" emma:mode="ink">
              <msink:context xmlns:msink="http://schemas.microsoft.com/ink/2010/main" type="line" rotatedBoundingBox="10176,14020 10080,15782 9587,15755 9684,13993"/>
            </emma:interpretation>
          </emma:emma>
        </inkml:annotationXML>
        <inkml:traceGroup>
          <inkml:annotationXML>
            <emma:emma xmlns:emma="http://www.w3.org/2003/04/emma" version="1.0">
              <emma:interpretation id="{664887AC-E279-4717-BA29-9721794D895E}" emma:medium="tactile" emma:mode="ink">
                <msink:context xmlns:msink="http://schemas.microsoft.com/ink/2010/main" type="inkWord" rotatedBoundingBox="9982,14009 9964,14350 9888,14346 9907,14005"/>
              </emma:interpretation>
              <emma:one-of disjunction-type="recognition" id="oneOf0">
                <emma:interpretation id="interp0" emma:lang="" emma:confidence="1">
                  <emma:literal/>
                </emma:interpretation>
              </emma:one-of>
            </emma:emma>
          </inkml:annotationXML>
          <inkml:trace contextRef="#ctx0" brushRef="#br0">0 201 232 0,'2'-12'351'0,"1"2"39"0,-1-2-8 0,-1 5-52 16,0-2-77-16,-1 3-54 0,2 1-37 16,-2 0-25-16,0 0-21 0,0 1-18 15,0-1-20-15,1 2-18 0,-1-1-13 0,0 0-6 16,1-1-7-16,1 1-5 0,-2-2 0 15,1 0 1-15,1-2 10 0,0 1 9 0,0 0 17 16,-1 0 18-16,0 0 17 0,2-1 19 16,-1 2 17-16,-1 0 14 0,0 1 13 15,1-1 1-15,-2 0 8 0,0 2-4 0,0 1-12 16,0 0-19-16,0 3-25 0,0-2-17 15,0 0-27-15,0 2-23 0,0 0-16 0,0-2-17 16,0 2-5-16,0 0-6 0,0 2-2 16,1-2-2-16,0 4-3 0,1-1 6 15,-1 4-2-15,2 1 1 0,0 4 4 0,-1 3 7 16,1 3 10-16,0 2 12 0,0 2 16 15,-1 1 15-15,1-1 7 0,0 1 4 0,-2 1-4 16,1-1-6-16,-1-3-13 0,0 0-16 16,1-3-12-16,-2-1-8 0,0-4-8 15,-2-1-24-15,1-3-66 0,-2 0-135 0,-1-4-113 16,1-3-82-16,-2-4-120 0,-1-3-173 15,0-2-75-15,0-3 60 0,-1-2 73 0,2-4 62 16,-2 1 109-16</inkml:trace>
        </inkml:traceGroup>
        <inkml:traceGroup>
          <inkml:annotationXML>
            <emma:emma xmlns:emma="http://www.w3.org/2003/04/emma" version="1.0">
              <emma:interpretation id="{3D9AA457-0A59-4B0A-8EB8-086F6985CAED}" emma:medium="tactile" emma:mode="ink">
                <msink:context xmlns:msink="http://schemas.microsoft.com/ink/2010/main" type="inkWord" rotatedBoundingBox="10122,15007 10080,15782 9587,15755 9630,14980"/>
              </emma:interpretation>
              <emma:one-of disjunction-type="recognition" id="oneOf1">
                <emma:interpretation id="interp1" emma:lang="" emma:confidence="1">
                  <emma:literal>5</emma:literal>
                </emma:interpretation>
                <emma:interpretation id="interp2" emma:lang="" emma:confidence="0">
                  <emma:literal>S</emma:literal>
                </emma:interpretation>
                <emma:interpretation id="interp3" emma:lang="" emma:confidence="0">
                  <emma:literal>s</emma:literal>
                </emma:interpretation>
                <emma:interpretation id="interp4" emma:lang="" emma:confidence="0">
                  <emma:literal>}</emma:literal>
                </emma:interpretation>
                <emma:interpretation id="interp5" emma:lang="" emma:confidence="0">
                  <emma:literal>3</emma:literal>
                </emma:interpretation>
              </emma:one-of>
            </emma:emma>
          </inkml:annotationXML>
          <inkml:trace contextRef="#ctx0" brushRef="#br0" timeOffset="1860.1064">-90 1132 358 0,'0'-3'490'0,"2"-4"42"0,0 1 30 15,4 1-50-15,2 1-153 0,3 0-59 16,3 2 4-16,2-2 30 0,5 0 30 0,0 1 10 16,1-1-14-16,1 1-40 0,0-3-62 15,2 3-61-15,-1-3-56 0,-4-1-44 16,-1 4-35-16,-3-3-25 0,-4 3-9 0,-2-2-11 15,-2 1-3-15,-4 0-4 0,1 0-2 16,-2 1 1-16,-3-1-5 0,0 1 1 0,0 0 4 16,-3 0 1-16,2 2 2 0,0-1-1 15,-2-1 1-15,0 1-4 0,2-1 0 16,-2 2 0-16,0 0-2 0,1-2-1 0,0 3-4 15,1-1 5-15,1 2-3 0,-2-1 0 16,2 0-1-16,-1 0-2 0,1 0 0 0,0-1 0 16,0 1 0-16,0 0-2 0,0 0-2 15,0 0 3-15,0 0 1 0,0 0-3 16,-1 1 3-16,1-1 2 0,-3 1-2 0,2 1-1 15,-1-2-1-15,-1 1 2 0,2-1 0 16,0 1 0-16,-1 1 0 0,0-2 1 0,0 1 0 16,1 0 1-16,-2-1-1 0,2 0-1 15,-1 0 2-15,1 0-1 0,0 0 0 0,-1 0-1 16,2 0-1-16,-1 0 1 0,1 0 0 15,0 0 1-15,0 0 1 0,0 0-1 0,0 0 1 16,-2 0-2-16,2 0 0 0,-1 0 0 16,0 0-1-16,1 1 0 0,0-1 0 15,-2 1 1-15,1 1-1 0,-2-2 1 0,2 1 0 16,-3 0 0-16,-2 0 1 0,1 2-1 15,-4 0 0-15,3 0-4 0,-4-2 2 0,0 1 1 16,-1-1 1-16,0 1-1 0,-2-1 0 16,-1 1 3-16,0-1-2 0,-1-2 0 15,-2-1 0-15,1 2 0 0,1 0 0 0,1 0 0 16,-1 0-2-16,3 0 0 0,-2 2 0 15,3-1 1-15,1 0 1 0,1 1-1 0,-1 2 2 16,3 2 1-16,-1-2 0 0,1 3 0 16,0 2-1-16,2 3 0 0,-1 1 0 15,2 3 2-15,0 4 4 0,0 1 6 0,0 4 4 16,-1 2 4-16,1 2 3 0,0 0 1 15,-1 2-2-15,1-1-4 0,-1 0-5 0,4-5 0 16,1-1 0-16,0-3 3 0,1-5 5 16,2-2 4-16,4-6 5 0,1-3 0 15,5-5-2-15,2-5-5 0,3-3-6 0,1-8-6 16,3 2-6-16,-1-1-5 0,2-2-1 15,-2 4-3-15,1 0 0 0,-3 3 2 0,1 4-1 16,0 1 0-16,-1 4 3 0,-1 5 6 16,0 4 3-16,-3 4 3 0,0 6 5 15,-3 5 7-15,-1 2 5 0,-4 4 3 0,-4 1 2 16,-4 1 0-16,-6 1-2 0,-6-3-5 15,-3 0-7-15,-5 0-8 0,-4-4-6 0,-3-1-5 16,-4-5-8-16,-2 0-10 0,-1-6-25 16,-1-3-41-16,2-4-62 0,1-5-138 0,1-2-150 15,5-5-93-15,4-4-81 0,2 0-123 16,3-3-128-16,4-1 38 0,3 2 102 15,3 0 73-15,3-4 91 0,3 4 154 0</inkml:trace>
        </inkml:traceGroup>
      </inkml:traceGroup>
    </inkml:traceGroup>
  </inkml:traceGroup>
</inkml:ink>
</file>

<file path=ppt/ink/ink2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10.02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B10364A-B69F-4D4A-BED4-96FE6562EED7}" emma:medium="tactile" emma:mode="ink">
          <msink:context xmlns:msink="http://schemas.microsoft.com/ink/2010/main" type="writingRegion" rotatedBoundingBox="13093,11329 15982,14911 15274,15483 12385,11901"/>
        </emma:interpretation>
      </emma:emma>
    </inkml:annotationXML>
    <inkml:traceGroup>
      <inkml:annotationXML>
        <emma:emma xmlns:emma="http://www.w3.org/2003/04/emma" version="1.0">
          <emma:interpretation id="{FC75D78B-6983-45D3-8E7C-C8A6A4A4AD44}" emma:medium="tactile" emma:mode="ink">
            <msink:context xmlns:msink="http://schemas.microsoft.com/ink/2010/main" type="paragraph" rotatedBoundingBox="13093,11329 15982,14911 15274,15483 12385,11901" alignmentLevel="1"/>
          </emma:interpretation>
        </emma:emma>
      </inkml:annotationXML>
      <inkml:traceGroup>
        <inkml:annotationXML>
          <emma:emma xmlns:emma="http://www.w3.org/2003/04/emma" version="1.0">
            <emma:interpretation id="{F3F5DB12-4000-4594-85E8-4B00C65941AA}" emma:medium="tactile" emma:mode="ink">
              <msink:context xmlns:msink="http://schemas.microsoft.com/ink/2010/main" type="line" rotatedBoundingBox="13093,11329 15982,14911 15274,15483 12385,11901"/>
            </emma:interpretation>
          </emma:emma>
        </inkml:annotationXML>
        <inkml:traceGroup>
          <inkml:annotationXML>
            <emma:emma xmlns:emma="http://www.w3.org/2003/04/emma" version="1.0">
              <emma:interpretation id="{BDB7F516-BF37-4DD6-AD5B-C109BC369740}" emma:medium="tactile" emma:mode="ink">
                <msink:context xmlns:msink="http://schemas.microsoft.com/ink/2010/main" type="inkWord" rotatedBoundingBox="12984,11418 13313,11826 12719,12304 12390,11896">
                  <msink:destinationLink direction="with" ref="{457F96B5-3654-42CC-A3D8-A4617936FC5A}"/>
                </msink:context>
              </emma:interpretation>
            </emma:emma>
          </inkml:annotationXML>
          <inkml:trace contextRef="#ctx0" brushRef="#br0">-2053-2214 154 0,'0'6'466'16,"2"3"48"-16,-1-3 24 0,0-1 16 0,1-1-208 15,-1 1-153-15,2-2-88 0,1-1-45 16,0-1-25-16,3 2-14 0,0-3-8 0,4 0-6 15,-2 0-5-15,5-3 0 0,0 2 0 16,2-1-2-16,1-1-2 0,-1-2 0 16,0 0 1-16,-4 1-2 0,-1 1 2 0,-3-1 1 15,-2 1 8-15,-2 0 34 0,-3 0 52 16,1 0 70-16,-2 2 66 0,-2 0 52 0,1 0 34 15,-1 1-4-15,0-2-40 0,0 2-64 16,0 0-63-16,-1 2-53 0,1-2-41 16,1 1-29-16,1 1-15 0,-1 2-12 0,1 0-39 15,0 0-87-15,0 0-106 0,1-1-73 16,0 0-84-16,-1-1-159 0,0-2-147 0,0 0-10 15,0 0 57-15,5-1 46 0,0-2 73 16</inkml:trace>
          <inkml:trace contextRef="#ctx0" brushRef="#br0" timeOffset="-7379.4221">-2223-1577 216 0,'9'-1'458'16,"4"-2"44"-16,0-3 22 0,3-1-14 16,1-2-209-16,3-1-136 0,2-1-74 0,-2-1-41 15,1 3-22-15,-5 0-13 0,-2 2-9 16,-6 3-8-16,-3 1-4 0,-7 3-1 15,-5 4-4-15,-6 1 1 0,-4 5 3 0,-4 0 5 16,-1 2 8-16,-2 1 2 0,-2 1 6 16,1 0 4-16,1 0 2 0,4-1 2 0,2-3-2 15,4 1-1-15,3-2-1 0,6-2-4 16,2-2-4-16,4-2-1 0,6 0-1 15,6-3-1-15,3-1-4 0,5-3 0 0,3-2-6 16,4 1-7-16,2-4-16 0,0 0-59 16,-2-1-127-16,-1 0-170 0,-2 0-87 0,-3-1-41 15,-1 1-13-15,-5 0 45 0</inkml:trace>
        </inkml:traceGroup>
        <inkml:traceGroup>
          <inkml:annotationXML>
            <emma:emma xmlns:emma="http://www.w3.org/2003/04/emma" version="1.0">
              <emma:interpretation id="{CB2E4530-E599-4139-8371-11F977E2667D}" emma:medium="tactile" emma:mode="ink">
                <msink:context xmlns:msink="http://schemas.microsoft.com/ink/2010/main" type="inkWord" rotatedBoundingBox="15010,13706 15982,14911 15274,15483 14301,14277"/>
              </emma:interpretation>
              <emma:one-of disjunction-type="recognition" id="oneOf0">
                <emma:interpretation id="interp0" emma:lang="" emma:confidence="1">
                  <emma:literal>10</emma:literal>
                </emma:interpretation>
                <emma:interpretation id="interp1" emma:lang="" emma:confidence="0">
                  <emma:literal>20</emma:literal>
                </emma:interpretation>
                <emma:interpretation id="interp2" emma:lang="" emma:confidence="0">
                  <emma:literal>[0</emma:literal>
                </emma:interpretation>
                <emma:interpretation id="interp3" emma:lang="" emma:confidence="0">
                  <emma:literal>¥0</emma:literal>
                </emma:interpretation>
                <emma:interpretation id="interp4" emma:lang="" emma:confidence="0">
                  <emma:literal>io</emma:literal>
                </emma:interpretation>
              </emma:one-of>
            </emma:emma>
          </inkml:annotationXML>
          <inkml:trace contextRef="#ctx0" brushRef="#br0" timeOffset="406702.2621">11 1093 178 0,'-5'-8'476'16,"2"0"59"-16,2 3 38 0,-1 3 52 0,4 1-116 15,0 3-55-15,4 4-7 0,1 4 2 16,1 4 2-16,2 4-28 0,-1 3-86 0,1 3-89 16,0 3-83-16,-1 1-56 0,-1 5-40 15,2 2-27-15,-2-1-19 0,2 2-11 16,0-1-12-16,-2-4-22 0,1-1-44 0,0-3-93 15,-1-5-130-15,2-2-106 0,-1-5-65 16,2-5-58-16,-1-4-91 0,1-6-100 0,1-7 23 16,1-3 50-16,-1-5 40 0,3-4 63 15,2-7 123-15</inkml:trace>
          <inkml:trace contextRef="#ctx0" brushRef="#br0" timeOffset="407020.2802">541 1176 350 0,'5'2'532'0,"-1"5"120"15,-1 1 146-15,-1 8 55 0,-4 1-121 0,1 4-59 16,-2 2-58-16,0 4-87 0,1 1-118 15,-1-1-109-15,0 1-81 0,3 0-55 16,0-2-42-16,4-1-28 0,2-5-23 0,2-3-13 16,4-4-20-16,5-4-14 0,3-8-12 15,4-6-13-15,5-7-10 0,1-5-11 0,3-7-7 16,0-4-3-16,-1-6 4 0,-5-2 6 15,-1-2 6-15,-4 1 8 0,-5 1 11 0,-5 3 14 16,-4 1 9-16,-4 5 15 0,-5-1 12 0,-4 5 11 16,-5 1 5-16,-5 2-1 0,-4 3-2 15,-5 2-11-15,-3 2-9 0,-5 4-11 16,-1 0-12-16,-3 4-11 0,2 1-16 0,-2 3-24 15,3 1-35-15,0 3-50 0,2 1-87 16,0 5-207-16,4 1-175 0,1 2-227 0,4-2-209 16,4 4-81-16,1-1 19 0,6-1 171 15,3 0 165-15,4-2 237 0</inkml:trace>
          <inkml:trace contextRef="#ctx0" brushRef="#br0" timeOffset="406416.2457">0 89 93 0,'3'-6'380'16,"0"-1"66"-16,0 1 49 0,-1 0-29 15,1-1-102-15,1-3-89 16,2 3-48-16,-1-2 6 0,2 3 54 0,0-1 64 0,1 1 55 16,0 0 34-16,2 2 0 0,0 1-42 15,-2 3-83-15,0 1-78 0,2 5-62 0,-2 2-46 16,2 4-34-16,-2 6-25 0,0 2-17 15,0 6-14-15,-1 2-10 0,0 7-11 0,-3 4-18 16,-1 3-30-16,0 3-64 0,0 3-142 16,-2-2-156-16,0 2-96 0,3-5-77 15,-1-2-132-15,1-1-137 0,0-5 36 0,-1 1 101 16,1-2 67-16,-1 0 67 0,0-3 154 15</inkml:trace>
        </inkml:traceGroup>
      </inkml:traceGroup>
    </inkml:traceGroup>
  </inkml:traceGroup>
</inkml:ink>
</file>

<file path=ppt/ink/ink2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5:01.7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074950D-0A8A-40A3-889B-365764388959}" emma:medium="tactile" emma:mode="ink">
          <msink:context xmlns:msink="http://schemas.microsoft.com/ink/2010/main" type="writingRegion" rotatedBoundingBox="11366,12968 10890,10340 11807,10174 12283,12802">
            <msink:destinationLink direction="with" ref="{457F96B5-3654-42CC-A3D8-A4617936FC5A}"/>
          </msink:context>
        </emma:interpretation>
      </emma:emma>
    </inkml:annotationXML>
    <inkml:traceGroup>
      <inkml:annotationXML>
        <emma:emma xmlns:emma="http://www.w3.org/2003/04/emma" version="1.0">
          <emma:interpretation id="{62D16C9A-BF70-4E50-B382-A487292AD893}" emma:medium="tactile" emma:mode="ink">
            <msink:context xmlns:msink="http://schemas.microsoft.com/ink/2010/main" type="paragraph" rotatedBoundingBox="11366,12968 10890,10340 11807,10174 12283,12802" alignmentLevel="1"/>
          </emma:interpretation>
        </emma:emma>
      </inkml:annotationXML>
      <inkml:traceGroup>
        <inkml:annotationXML>
          <emma:emma xmlns:emma="http://www.w3.org/2003/04/emma" version="1.0">
            <emma:interpretation id="{3843553F-1817-4867-AA01-81107A4E7B5B}" emma:medium="tactile" emma:mode="ink">
              <msink:context xmlns:msink="http://schemas.microsoft.com/ink/2010/main" type="line" rotatedBoundingBox="11366,12968 10890,10340 11807,10174 12283,12802"/>
            </emma:interpretation>
          </emma:emma>
        </inkml:annotationXML>
        <inkml:traceGroup>
          <inkml:annotationXML>
            <emma:emma xmlns:emma="http://www.w3.org/2003/04/emma" version="1.0">
              <emma:interpretation id="{FA618C33-2D17-4FF4-A358-81AF0E78D861}" emma:medium="tactile" emma:mode="ink">
                <msink:context xmlns:msink="http://schemas.microsoft.com/ink/2010/main" type="inkWord" rotatedBoundingBox="11254,12349 10968,10769 11885,10603 12171,12183"/>
              </emma:interpretation>
              <emma:one-of disjunction-type="recognition" id="oneOf0">
                <emma:interpretation id="interp0" emma:lang="" emma:confidence="1">
                  <emma:literal/>
                </emma:interpretation>
              </emma:one-of>
            </emma:emma>
          </inkml:annotationXML>
          <inkml:trace contextRef="#ctx0" brushRef="#br0">9976 5526 54 0,'24'-10'422'0,"-2"0"51"0,-3 3 27 16,-1-2 17-16,-6 2-156 0,-1 2-156 15,-3 1-92-15,-2 1-49 0,-2 1-23 0,-4 2-15 16,-4 2-9-16,-3 1-5 0,-4 2-3 15,-1 3-3-15,-5 1-2 0,1 1 0 16,-2 0-2-16,1 1 0 0,2-3 1 0,3 2 2 16,1-2 1-16,2-2-3 0,5-1 4 15,3-2 0-15,4 1-3 0,4-4 0 0,5 0 1 16,4-4-1-16,6 1-2 0,5-2 0 15,0 0 0-15,3-1 0 0,3 2-8 16,-2-1-13-16,-1 1-34 0,-3 2-57 0,-2 1-92 16,-7 3-122-16,-4 3-103 0,-7 3-43 15,-6 2 3-15,-5 4 41 0,-4-1 84 0</inkml:trace>
          <inkml:trace contextRef="#ctx0" brushRef="#br0" timeOffset="-429.0245">9943 4625 39 0,'-7'2'423'0,"-1"1"52"0,1-3 28 16,2-1 15-16,-1-1-146 0,2 2-162 0,1-2-100 16,1 1-52-16,2-2-29 0,1 1-16 15,2-2-8-15,1 1-4 0,-1 0-1 0,1 0-1 16,-2 2 1-16,0 0 5 0,-2 1 2 15,-3 1-1-15,-4 2 5 0,-2 1 5 16,-4 4 5-16,-5-1 1 0,-2 3 3 0,-4 4 2 16,1-2 2-16,1 1 0 0,0-1-1 15,4 2-1-15,3-4-4 0,3-2-2 0,2-1-5 16,4 0-4-16,5-2-4 0,4-1-2 15,4-1 0-15,4-2-1 0,7-2-1 16,2-4-1-16,6-1-2 0,3-2-3 0,1 1-8 16,-1-3-6-16,0 2-4 0,-3 1-6 15,-4 0-7-15,-4 1-7 0,-3 4-11 0,-5 1-17 16,-5 1-35-16,-2 0-51 0,-4 3-95 15,-6 1-134-15,-4 5-61 0,-3 1-16 16,0 3 15-16,1-1 46 0</inkml:trace>
          <inkml:trace contextRef="#ctx0" brushRef="#br0" timeOffset="408.0233">9458 6253 254 0,'-2'3'446'0,"2"-4"40"16,2-1 22-16,2-2-48 0,1-2-179 16,4-1-119-16,0-2-66 0,5 0-33 0,1-1-20 15,2 0-13-15,0 0-9 0,1-2-7 16,-1 5-1-16,-1 1-6 0,-2-1-4 15,-3 4-1-15,-1-1 0 0,-3 2 0 0,-3 2-1 16,-3 3 1-16,-4 1 0 0,-2 2 5 16,-5 0 0-16,-1 3 2 0,-2 1 7 0,-4 0 8 15,0 1 13-15,1 1 9 0,-1 0 6 16,2 0 8-16,2-1-2 0,2-1-6 0,1-1-14 15,4 0-10-15,2-2-9 0,4-1-7 16,3 0-5-16,4-2-3 0,4-1-1 16,3-3-14-16,5-1-24 0,4-3-20 0,4-4-40 15,3-1-101-15,1-4-154 0,2-2-120 16,0-1-50-16,2-3-18 0,2-1 19 0,0 0 91 15</inkml:trace>
        </inkml:traceGroup>
        <inkml:traceGroup>
          <inkml:annotationXML>
            <emma:emma xmlns:emma="http://www.w3.org/2003/04/emma" version="1.0">
              <emma:interpretation id="{18330D0A-8C53-4736-A60B-A0B4B12190A0}" emma:medium="tactile" emma:mode="ink">
                <msink:context xmlns:msink="http://schemas.microsoft.com/ink/2010/main" type="inkWord" rotatedBoundingBox="11000,10430 10980,10324 11164,10290 11184,10396"/>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I</emma:literal>
                </emma:interpretation>
                <emma:interpretation id="interp5" emma:lang="" emma:confidence="0">
                  <emma:literal>1</emma:literal>
                </emma:interpretation>
              </emma:one-of>
            </emma:emma>
          </inkml:annotationXML>
          <inkml:trace contextRef="#ctx0" brushRef="#br0" timeOffset="4509.2579">9213 4398 77 0,'0'0'294'0,"1"0"40"0,-1 0 6 0,2-1-33 15,-2 0-51-15,0-2-51 0,1 2-30 16,0-2-20-16,-1 1-9 0,2 1-13 15,-1-3-18-15,2 2-17 0,0-2-20 0,1 0-15 16,-1 0-16-16,2 0-14 0,2-2-12 16,0-1-7-16,4 0-7 0,0-2-3 0,1-1-4 15,2 0 1-15,1-2-2 0,-3 2 1 16,1 2 0-16,-2 0 1 0,-2 2 1 0,-2 0 3 15,-1 2-3-15,-3 3-1 0,-2 0 2 16,-2 1 0-16,-2 1-2 0,-4 3-1 16,-1 1 3-16,-2 1-1 0,-1 2-1 0,1-2 0 15,2 2 1-15,0-2-2 0,2 1 0 16,1-1 2-16,1 0-2 0,1-2 1 0,3 1-4 15,0-1-1-15,3-1-9 0,1 0-24 16,3-2-60-16,-2 1-119 0,1-2-159 16,-1-2-84-16,-1 1-38 0,-2 1 1 0,-2 0 47 15</inkml:trace>
        </inkml:traceGroup>
        <inkml:traceGroup>
          <inkml:annotationXML>
            <emma:emma xmlns:emma="http://www.w3.org/2003/04/emma" version="1.0">
              <emma:interpretation id="{1D283389-97B2-476F-81AB-3C256D59B127}" emma:medium="tactile" emma:mode="ink">
                <msink:context xmlns:msink="http://schemas.microsoft.com/ink/2010/main" type="inkWord" rotatedBoundingBox="11008,10470 11001,10431 11012,10428 11020,10468"/>
              </emma:interpretation>
            </emma:emma>
          </inkml:annotationXML>
          <inkml:trace contextRef="#ctx0" brushRef="#br0" timeOffset="4220.2414">9231 4437 128 0,'0'-2'292'0,"-2"-2"17"0,1 0-7 0,1 0-76 16,0 0-94-16,0 0-66 0,0 1-47 16,0 0-33-16,-1-1-32 0,-1 2-38 0,2 1-43 15,-1 1-47-15,-2-1-57 0,0 1-23 16,1 0 4-16,0-2 21 0</inkml:trace>
        </inkml:traceGroup>
        <inkml:traceGroup>
          <inkml:annotationXML>
            <emma:emma xmlns:emma="http://www.w3.org/2003/04/emma" version="1.0">
              <emma:interpretation id="{EA7636FF-35FD-4CCD-B740-3572694623C8}" emma:medium="tactile" emma:mode="ink">
                <msink:context xmlns:msink="http://schemas.microsoft.com/ink/2010/main" type="inkWord" rotatedBoundingBox="11695,12909 11679,12817 11884,12780 11900,12871"/>
              </emma:interpretation>
            </emma:emma>
          </inkml:annotationXML>
          <inkml:trace contextRef="#ctx0" brushRef="#br0" timeOffset="1682.0962">9909 6877 49 0,'11'-10'435'0,"-2"1"61"0,0-3 31 16,-1 1 19-16,0 1-142 0,0-2-175 0,-1 1-97 15,0 2-59-15,0 3-34 0,-3-1-19 16,0 1-10-16,-2 3-6 0,0 0-6 16,0 2 3-16,-1 1 0 0,-1 0 0 0,-1 0 2 15,-1 3-1-15,-2 1 2 0,0-1 3 16,-3 2 6-16,2 0 12 0,-2 1 8 0,0-1 10 15,-1 0 6-15,1 1 1 0,1-2-3 16,2 0-12-16,2-2-6 0,2 1-9 0,1 0-8 16,4-3-3-16,4 0-4 0,2-2-5 15,2 0-16-15,3-2-19 0,1 0-16 16,3-1-18-16,-2 0-34 0,-1 0-56 0,-1 1-74 15,-4 1-98-15,-4-1-109 0,-4 1-49 16,-2-1-1-16,-5 1 42 0,-1 0 77 0</inkml:trace>
        </inkml:traceGroup>
      </inkml:traceGroup>
    </inkml:traceGroup>
  </inkml:traceGroup>
</inkml:ink>
</file>

<file path=ppt/ink/ink2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1:59.0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0948C95-3E7E-400F-9545-D6CB9043FEE0}" emma:medium="tactile" emma:mode="ink">
          <msink:context xmlns:msink="http://schemas.microsoft.com/ink/2010/main" type="writingRegion" rotatedBoundingBox="6043,17009 10001,16770 10119,18721 6161,18960">
            <msink:destinationLink direction="with" ref="{486DC8A9-3162-4F06-8432-972555FF05C1}"/>
          </msink:context>
        </emma:interpretation>
      </emma:emma>
    </inkml:annotationXML>
    <inkml:traceGroup>
      <inkml:annotationXML>
        <emma:emma xmlns:emma="http://www.w3.org/2003/04/emma" version="1.0">
          <emma:interpretation id="{8DF7795B-8921-4FF0-A4CC-B42AFDFF5C3A}" emma:medium="tactile" emma:mode="ink">
            <msink:context xmlns:msink="http://schemas.microsoft.com/ink/2010/main" type="paragraph" rotatedBoundingBox="6101,17005 9933,16703 10001,17567 6170,17869" alignmentLevel="1"/>
          </emma:interpretation>
        </emma:emma>
      </inkml:annotationXML>
      <inkml:traceGroup>
        <inkml:annotationXML>
          <emma:emma xmlns:emma="http://www.w3.org/2003/04/emma" version="1.0">
            <emma:interpretation id="{36175B15-EFF1-49D9-9476-4BA44C106AB8}" emma:medium="tactile" emma:mode="ink">
              <msink:context xmlns:msink="http://schemas.microsoft.com/ink/2010/main" type="line" rotatedBoundingBox="6101,17005 9933,16703 10001,17567 6170,17869"/>
            </emma:interpretation>
          </emma:emma>
        </inkml:annotationXML>
        <inkml:traceGroup>
          <inkml:annotationXML>
            <emma:emma xmlns:emma="http://www.w3.org/2003/04/emma" version="1.0">
              <emma:interpretation id="{EAACD7AD-7425-43C8-A529-9B88E6A102B4}" emma:medium="tactile" emma:mode="ink">
                <msink:context xmlns:msink="http://schemas.microsoft.com/ink/2010/main" type="inkWord" rotatedBoundingBox="6101,17005 9933,16703 10001,17567 6170,17869"/>
              </emma:interpretation>
              <emma:one-of disjunction-type="recognition" id="oneOf0">
                <emma:interpretation id="interp0" emma:lang="" emma:confidence="1">
                  <emma:literal/>
                </emma:interpretation>
              </emma:one-of>
            </emma:emma>
          </inkml:annotationXML>
          <inkml:trace contextRef="#ctx0" brushRef="#br0">334 86 226 0,'-9'-31'453'0,"2"5"52"0,-1 6 29 0,1 8-22 16,0 9-104-16,-1 9-17 0,-3 10 29 15,-1 8 40-15,-3 10 40 0,-3 3 14 0,-3 7-44 16,-1 2-108 0,-1 5-104-16,-2 0-84 0,0 2-66 0,2-2-43 0,2-4-30 15,2 0-32-15,4-8-65 0,1-2-148 0,4-7-177 16,5-7-138-16,1-6-272 0,4-6-145 0,3-6-33 15,1-6 97-15,4-5 150 0,3-4 122 16</inkml:trace>
          <inkml:trace contextRef="#ctx0" brushRef="#br0" timeOffset="-154.0088">-101-55 115 0,'1'-10'463'16,"2"5"76"-16,3 4 111 0,0 1 162 15,7 4-53-15,5 8-79 0,2 1-36 0,5 9-40 16,3 4-85-16,2 7-149 0,-1 3-128 15,2 3-91-15,1 2-58 0,-2 1-38 0,1 0-24 16,-3-1-17-16,0-1-18 0,-2-1-24 16,-4-3-42-16,-1-3-66 0,-3-4-123 15,-2-5-143-15,-2-4-98 0,-2-8-57 0,-1-7-87 16,-3-6-109-16,-1-8-22 0,-4-4 69 15,-3-8 66-15,-3-3 56 0,-2-9 111 0</inkml:trace>
          <inkml:trace contextRef="#ctx0" brushRef="#br0" timeOffset="214.0123">750 211 397 0,'13'-4'545'0,"0"-2"54"0,1-1 30 16,-2-1-65-16,4 1-220 0,1-3-146 16,1 0-127-16,3-3-83 0,2 0-100 15,1-3-211-15,-2-1-158 0,-2 1-74 0,-2 2-14 16,0 0 8-16,-3 7 58 0</inkml:trace>
          <inkml:trace contextRef="#ctx0" brushRef="#br0" timeOffset="375.0215">970 383 424 0,'-7'25'528'0,"2"-4"80"0,1-4 114 15,4-4 9-15,1-3-132 0,7-4-79 0,5-6-67 16,5-3-71-16,6-6-119 0,5-4-163 16,6-4-213-16,4-3-159 0,6-6-161 15,0-3-268-15,0-2-130 0,1-1-22 0,-2 3 94 16,-2-2 94-16,1 3 130 0</inkml:trace>
          <inkml:trace contextRef="#ctx0" brushRef="#br0" timeOffset="837.0479">1736-19 183 0,'2'-3'401'16,"2"-1"59"-16,0-2 42 0,0 2-60 16,1-2-106-16,2 0-90 0,0 1-44 0,-1-1-7 15,1 1 40-15,-2 0 56 0,-2 0 57 16,0 2 46-16,-1-1 14 0,-3 1-25 0,-3 0-61 15,-3 2-68-15,-3 0-59 0,-5 2-45 0,-3 3-29 16,-2 3-12-16,-2 1-5 0,-3 5-3 16,2 1-7-16,-1 6-6 0,4 2-9 15,2 1-7-15,1 3-3 0,5 1-1 0,4 0 0 16,2 0-5-16,6-1-4 0,3-2-7 15,4-3-4-15,4 1-5 0,4-5-6 0,4-1-1 16,2 1 2-16,3-5 8 0,1 2 8 16,3-2 8-16,-2 1 9 0,0-1 9 15,-1 1 4-15,-2 1-2 0,-2 0-6 0,-5 0-8 16,-6 2-8-16,-5 0-14 0,-7 1-10 15,-8 5-16-15,-7-3-20 0,-3 5-29 0,-6-3-37 16,-2 0-39-16,-1 0-64 0,-1-2-88 16,0-1-192-16,1-5-167 0,0-3-228 0,2-4-203 15,-1-4-66-15,5-1 24 0,2-1 171 16,3-1 168-16,3-1 250 0</inkml:trace>
          <inkml:trace contextRef="#ctx0" brushRef="#br0" timeOffset="3178.1818">1831-56 210 0,'-8'-8'430'0,"-2"2"56"0,2-1 33 0,-2-3-57 16,2 3-131-16,1 1-100 0,-1 1-63 15,0 0-38-15,-1 3-11 0,1 2 21 0,0 3 57 16,0 7 68-16,-3 4 57 0,2 6 52 16,1 6 33-16,-1 8 7 0,-1 4-45 15,0 5-63-15,1 4-61 0,0 2-56 0,1 2-44 16,1 1-38-16,2 0-28 0,2-1-18 15,2-2-16-15,2-4-10 0,3-4-10 0,3-4-1 16,3-5-3-16,2-6 0 16,5-4 0-16,0-8-2 0,5-6 0 0,6-7-7 0,2-7-2 15,5-7-3-15,2-4-9 0,1-5-6 0,2-7-7 16,0-3-4-16,-2-4-4 0,-2-5-3 16,-6-3 3-16,-3-3 5 0,-8-2 4 15,-5 0 4-15,-8 1 4 0,-6 3 6 0,-5 4 4 16,-7 6 3-16,-4 4 4 0,-6 3 1 15,-2 7 0-15,-7 2 0 0,0 4-3 0,-4 5 0 16,1 3-2-16,0 5-1 0,1 4-1 16,2 1-3-16,4 1-6 0,5 3-13 0,4 1-27 15,6 2-47-15,3 0-79 0,7 3-160 16,3-3-140-16,6 1-86 0,5-3-96 15,3-2-201-15,6 1-54 0,2-4 93 0,2 1 110 16,1-2 76-16,3-2 115 0</inkml:trace>
          <inkml:trace contextRef="#ctx0" brushRef="#br0" timeOffset="3350.1917">2498 130 4 0,'26'9'433'0,"-1"-2"66"0,1-3 34 16,-1-2 21-16,2-4-110 0,1-2-193 0,1-3-107 15,1-1-72-15,0 0-41 0,0-5-63 16,-1 0-138-16,-1 0-192 0,-3-3-104 0,-2 2-46 16,-1 0-20-16,0 4 26 0</inkml:trace>
          <inkml:trace contextRef="#ctx0" brushRef="#br0" timeOffset="3825.2188">3285-93 164 0,'7'-2'399'0,"4"-2"57"0,0 0 40 15,2-2-44-15,2 0-118 0,1-1-99 0,1-3-69 16,1 0-47-16,-1 3-31 0,-1-3-11 16,-2 3 4-16,-4 0 26 0,-1 3 44 0,-3-2 60 15,-3 2 29-15,-5 4 19 0,-5-3 9 16,-4 3-1-16,-5 3-14 0,-5-1-29 15,-4 4-1-15,-2 2-2 0,-2 0-6 0,-1 6-19 16,1 0-25-16,1 5-31 0,4 0-28 16,2 4-25-16,2 1-19 0,8 0-11 0,2 3-10 15,8 0-1-15,3 0 0 0,7-2 1 16,6 1 0-16,5-2 2 0,3 0 4 15,6-1 6-15,3-2 4 0,2 0 4 0,2-1 2 16,-2 1 1-16,-2-1-4 0,-3 0-10 16,-5-2-10-16,-5 0-13 0,-4 1-8 0,-7-1-7 15,-6 2-6-15,-8-2-7 0,-5 2-13 16,-6-1-19-16,-5-1-30 0,-6 0-50 15,-1-2-71-15,-3-3-135 0,-2-3-179 0,4-7-110 16,0-4-165-16,1-5-183 0,5-7-52 16,2-3 74-16,4-4 155 0,3-2 108 0,5-6 183 15</inkml:trace>
          <inkml:trace contextRef="#ctx0" brushRef="#br0" timeOffset="3959.2265">3315-99 318 0,'33'-23'383'15,"1"3"23"-15,3-2-7 0,1 3-110 16,-1 2-124-16,0 1-94 0,1 1-83 0,-2 1-113 15,-4 4-145-15,-2 0-75 0,-4 4-38 16,-3 1-5-16,-2 5 28 0</inkml:trace>
        </inkml:traceGroup>
      </inkml:traceGroup>
    </inkml:traceGroup>
    <inkml:traceGroup>
      <inkml:annotationXML>
        <emma:emma xmlns:emma="http://www.w3.org/2003/04/emma" version="1.0">
          <emma:interpretation id="{6FD8F47C-2CF4-43E5-AE35-6A9FD798DD54}" emma:medium="tactile" emma:mode="ink">
            <msink:context xmlns:msink="http://schemas.microsoft.com/ink/2010/main" type="paragraph" rotatedBoundingBox="6119,18263 10077,18024 10119,18721 6161,18960" alignmentLevel="1"/>
          </emma:interpretation>
        </emma:emma>
      </inkml:annotationXML>
      <inkml:traceGroup>
        <inkml:annotationXML>
          <emma:emma xmlns:emma="http://www.w3.org/2003/04/emma" version="1.0">
            <emma:interpretation id="{A162AC8C-136E-4907-BCD2-91EBBCE03C27}" emma:medium="tactile" emma:mode="ink">
              <msink:context xmlns:msink="http://schemas.microsoft.com/ink/2010/main" type="line" rotatedBoundingBox="6119,18263 10077,18024 10119,18721 6161,18960"/>
            </emma:interpretation>
          </emma:emma>
        </inkml:annotationXML>
        <inkml:traceGroup>
          <inkml:annotationXML>
            <emma:emma xmlns:emma="http://www.w3.org/2003/04/emma" version="1.0">
              <emma:interpretation id="{03307157-6AF6-4882-8DE1-9240B4AF5426}" emma:medium="tactile" emma:mode="ink">
                <msink:context xmlns:msink="http://schemas.microsoft.com/ink/2010/main" type="inkWord" rotatedBoundingBox="6119,18263 7530,18178 7572,18875 6161,18960"/>
              </emma:interpretation>
              <emma:one-of disjunction-type="recognition" id="oneOf1">
                <emma:interpretation id="interp1" emma:lang="" emma:confidence="1">
                  <emma:literal/>
                </emma:interpretation>
              </emma:one-of>
            </emma:emma>
          </inkml:annotationXML>
          <inkml:trace contextRef="#ctx0" brushRef="#br0" timeOffset="4674.2674">-82 1230 329 0,'7'2'474'0,"1"1"44"16,1 2 46-16,2 1-9 0,2 6-61 0,1 0-2 15,3 3 16-15,-1 1 24 0,3 2 0 0,1 0-49 16,-1-1-107-16,1 1-105 0,2 0-85 15,0-5-62-15,-1 3-44 0,1-6-27 0,2 0-19 16,-2-3-13-16,0-5-5 0,0-4-8 0,0-3-4 16,-2-7-1-16,1-1-4 0,-3-6 0 15,-5-2-3-15,-2-3 2 0,-2-1 0 16,-5 1-1-16,-1-1 2 0,-2 3-1 0,-1 5 2 15,0 4 0-15,-1 6 1 0,1 5 7 0,-2 8 11 16,1 10 11-16,1 7 10 0,1 8 5 16,1 6 9-16,0 7-7 0,2 3-8 0,2 2-8 15,1 3-8-15,2-2-5 0,1-2-10 16,0-1-8-16,1-6-23 0,-2-2-42 0,2-5-87 15,-1-4-190-15,2-10-164 0,-1-6-179 0,0-8-238 16,0-9-96-16,-2-5 10 0,0-8 151 16,-3-2 145-16,-2-7 176 0</inkml:trace>
          <inkml:trace contextRef="#ctx0" brushRef="#br0" timeOffset="4849.2774">856 1239 209 0,'15'-7'499'0,"2"1"65"0,-2-1 35 15,1-1 22-15,1 1-241 0,-1 0-144 16,2-3-104-16,3 1-88 0,-2 0-59 0,3-1-72 16,-4 1-177-16,0-1-176 0,-2 0-88 0,-2 3-26 15,-2 2-1-15,1 2 37 0</inkml:trace>
          <inkml:trace contextRef="#ctx0" brushRef="#br0" timeOffset="5006.2864">1117 1453 112 0,'3'15'463'0,"1"0"69"16,2-5 48-16,1-3 61 0,2-1-102 15,4-3-106-15,0-3-62 0,4-2-48 0,1-3-40 16,0-3-100-16,-2-2-176 0,1 2-150 0,-1-2-128 16,-2 1-240-16,-2 0-170 0,1 2-45 15,-4 1 45-15,2 0 57 0,2 4 75 0</inkml:trace>
        </inkml:traceGroup>
        <inkml:traceGroup>
          <inkml:annotationXML>
            <emma:emma xmlns:emma="http://www.w3.org/2003/04/emma" version="1.0">
              <emma:interpretation id="{B6B43EFB-CCAF-49B6-AD7E-757EA026F76B}" emma:medium="tactile" emma:mode="ink">
                <msink:context xmlns:msink="http://schemas.microsoft.com/ink/2010/main" type="inkWord" rotatedBoundingBox="8026,18204 10080,18079 10118,18712 8064,18836"/>
              </emma:interpretation>
              <emma:one-of disjunction-type="recognition" id="oneOf2">
                <emma:interpretation id="interp2" emma:lang="" emma:confidence="0">
                  <emma:literal>10</emma:literal>
                </emma:interpretation>
                <emma:interpretation id="interp3" emma:lang="" emma:confidence="0">
                  <emma:literal>20</emma:literal>
                </emma:interpretation>
                <emma:interpretation id="interp4" emma:lang="" emma:confidence="0">
                  <emma:literal>60</emma:literal>
                </emma:interpretation>
                <emma:interpretation id="interp5" emma:lang="" emma:confidence="0">
                  <emma:literal>won</emma:literal>
                </emma:interpretation>
                <emma:interpretation id="interp6" emma:lang="" emma:confidence="0">
                  <emma:literal>40</emma:literal>
                </emma:interpretation>
              </emma:one-of>
            </emma:emma>
          </inkml:annotationXML>
          <inkml:trace contextRef="#ctx0" brushRef="#br0" timeOffset="8084.4624">3005 1059 157 0,'5'-1'466'15,"0"2"61"-15,-1 2 63 0,0 4 126 0,2 5-82 16,-1 5-43-16,2 4-9 0,0 2-5 0,1 5-32 15,2 1-104-15,1 1-120 0,-1-1-107 16,2 3-78-16,0-3-50 0,1-1-32 16,-1-1-22-16,0 1-18 0,0-5-20 0,0-1-37 15,-1-3-53-15,1-5-128 0,2-4-178 16,1-8-122-16,3-4-190 0,-1-8-185 0,2-4-62 15,-3-6 65-15,2-3 146 0,-1-4 106 0,-4-5 193 16</inkml:trace>
          <inkml:trace contextRef="#ctx0" brushRef="#br0" timeOffset="8358.4781">3437 1098 158 0,'3'6'466'0,"1"3"65"0,2 3 77 15,-2 5 137-15,1 3-82 0,1 2-42 16,-1 1-18-16,2 1-16 0,3 1-38 0,-1-1-109 16,2-1-116-16,5-3-87 0,-1-1-54 0,3-3-38 15,1-2-28-15,3-4-24 0,0-2-20 16,4-8-21-16,0-6-21 0,3-4-14 0,1-6-11 15,0-3-8-15,-1-7-5 0,-3-6-5 16,-4-3-1-16,-4-2 0 0,-4 1 2 0,-6-1 3 16,-4 8 3-16,-4 0 4 0,-4 6 2 0,-7 5 1 15,-5 4 0-15,-5 5 3 0,-4 5-3 16,-3 4 1-16,-4 4 0 0,-2 4-2 0,-1 0 0 15,2 5-8-15,0-2-21 0,3 3-37 16,1-3-84-16,3 1-212 0,4-5-175 0,1-1-288 16,3-5-187-16,5-3-72 0,0-4 26 15,5-7 179-15,4-2 161 0,3-4 286 0</inkml:trace>
          <inkml:trace contextRef="#ctx0" brushRef="#br0" timeOffset="7695.4402">1947 1329 323 0,'-7'1'408'0,"3"-1"50"0,-2 1-2 16,3-1-71-16,1 0-103 0,0 0-81 0,2-1-57 16,0 0-44-16,3-1-30 0,1 0-20 15,3 0-12-15,1-1-6 0,2 2-3 0,2-3 1 16,2-2 3-16,2 3 1 0,4-6 5 0,0 2 10 15,1-3 11-15,1-1 13 0,0 0 11 16,0-1 9-16,-3 1 4 0,-2 1-1 16,-2 2 3-16,-4-2 7 0,-3 3 8 0,-2 1 10 15,-4 1 7-15,-3 0 0 0,-3 2-9 0,-3 2-17 16,-3 1-19-16,-2 1-17 0,-4 5-8 15,-2 1 3-15,-2 3 4 0,0 5 5 0,-1 0 5 16,0 3 3-16,2 1-3 0,-1 2-3 16,2 0-9-16,0 1-8 0,1-1-9 0,2 1-9 15,3-4-3-15,1-1 0 0,1-1 5 16,3-2 4-16,3-2 6 0,1-3 14 0,5-1 8 15,2-2 4-15,3-1 3 0,5 0 1 16,2-3-2-16,7 0-11 0,1-1-13 0,2-1-12 16,4 0-10-16,1 1-8 0,0 1-6 0,-1-1-4 15,1 2-2-15,-1 0 0 0,-3 2 2 16,-2 1 3-16,-4 1 3 0,-4 0 8 0,-4 0 3 15,-6 3 2-15,-5 2 1 0,-7 3-3 16,-7 1-3-16,-5 2-8 0,-3 0-6 0,-6 1-8 16,-1 1-7-16,-2-2-11 0,-2 1-25 0,0-1-42 15,-2-4-61-15,4-1-145 0,0-5-163 16,4-5-111-16,3-5-200 0,4-5-155 15,3-5-42-15,6-5 91 0,7-1 138 0,4-3 103 16,6-1 215-16</inkml:trace>
          <inkml:trace contextRef="#ctx0" brushRef="#br0" timeOffset="7882.4509">2472 1439 32 0,'23'4'473'0,"-1"1"127"15,-1-2 81-15,-2 1 63 0,0-2-54 0,2-1-132 16,0-1-94-16,1-1-100 0,0-1-68 0,1-4-60 15,2 0-126-15,-3-2-190 0,1-4-164 16,1-3-115-16,-5 0-211 0,0-4-193 0,-1-1-56 16,-2 1 65-16,1-1 92 0,-2 0 74 15,-1 0 192-15</inkml:trace>
        </inkml:traceGroup>
      </inkml:traceGroup>
    </inkml:traceGroup>
  </inkml:traceGroup>
</inkml:ink>
</file>

<file path=ppt/ink/ink2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2:09.1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86DC8A9-3162-4F06-8432-972555FF05C1}" emma:medium="tactile" emma:mode="ink">
          <msink:context xmlns:msink="http://schemas.microsoft.com/ink/2010/main" type="inkDrawing" rotatedBoundingBox="5178,15859 10570,15930 10527,19198 5135,19126" hotPoints="10628,17563 7849,19257 4949,17778 7729,16084" semanticType="enclosure" shapeName="Ellipse">
            <msink:sourceLink direction="with" ref="{00948C95-3E7E-400F-9545-D6CB9043FEE0}"/>
          </msink:context>
        </emma:interpretation>
      </emma:emma>
    </inkml:annotationXML>
    <inkml:trace contextRef="#ctx0" brushRef="#br0">3831 283 188 0,'-10'-24'460'0,"1"2"46"0,-4 1 26 0,1 2 18 16,-3 2-228-16,-2-1-122 0,-1 5-62 15,-2-3-29-15,-4 2-13 0,0 2-3 16,-4-1 2-16,-2 1-10 0,-5 0-11 0,1 0-10 16,-4 3-9-16,-4-1-6 0,0 1-6 15,-4 2-5-15,-2-1-2 0,-4 2-4 0,-3 0-5 16,-3 3-8-16,-4 2-9 0,-2 2-4 15,-4 2-3-15,-2 4 0 0,-3 3-2 16,0 3 1-16,-1 3-3 0,-3 0 1 0,0 3 1 16,-1 0 2-16,-2 1 1 0,2 3-1 15,-1-1 5-15,3 2 0 0,1 0 1 0,2-1 6 16,4 2 2-16,0 0 0 0,3 0-2 15,3 2-1-15,1 0-2 0,0 0-7 16,3 2-3-16,2 1-1 0,0-1 2 0,-1 0-1 16,3 3 4-16,0-1 8 0,0 0 17 15,0 1 28-15,2 3 40 0,-1-3 32 0,2 3 24 16,1-1 17-16,1 0 3 0,2-2-18 15,2 0-31-15,0 1-30 0,2-1-25 16,3-3-24-16,4 1-21 0,1-1-10 0,2-1-7 16,3 1-4-16,3 3-1 0,-1-3-3 15,3 4 0-15,-1 1-1 0,1 0-3 0,2 3 0 16,-1-2 0-16,1 3 1 0,0-1 2 15,-1 2-1-15,0 0 1 0,2-2 0 16,-2 2 2-16,2 0 0 0,-1-1-2 0,2-2 2 16,0 3-1-16,3-3 1 0,1 0 2 0,3 1 3 15,0-2 3-15,2 2 1 0,4 0 3 16,1 1 0-16,2 1 0 0,3 3 0 0,5-3-3 15,2 4-2-15,3-2-1 0,2 0-1 16,4 1-3-16,2-2-1 0,1 1-3 0,2-3 0 16,1 1 0-16,1-2-1 0,0 0 1 0,1-2-1 15,0 1 1-15,-2-1 1 0,2 1 0 16,-2-1 0-16,1 3 1 0,1-2 1 0,0 0-1 15,-1 4 2-15,4-1-1 0,-1-1-1 16,3 2-1-16,2-2 2 0,3-1-3 0,2-3-1 16,4-5-2-16,5 0 2 0,2-4 1 15,7-4-1-15,5-2 4 0,6-1 0 0,4-4 4 16,5-4 0-16,4-1 0 0,-3 0 1 0,3-3-1 15,-4-1 0-15,2 0-1 0,-3-1 0 16,-1-1-1-16,-2 1 0 0,-2-1-1 0,-2-2-3 16,-2 1-1-16,-3-2-4 0,-3 0-1 15,-2 3-1-15,-2-2 0 0,0 1 0 0,-4-1 1 16,-1 2 2-16,-2-1 1 0,0-1-1 0,-1-1 2 15,1 0 1-15,2 0-2 0,-1-1-2 16,3-1 4-16,2-1 0 0,2-1 0 16,0 1 3-16,0-1 5 0,2-2 0 0,-2 3-2 15,-1-1-1-15,0 1-2 0,-2 0-2 0,0 0-2 16,-4 2 1-16,0 1 0 0,-2-1-2 0,-3 0 1 15,0 1 0-15,0 0 0 16,-3-2 1-16,-2 1-2 0,3 0 2 0,-4-2-1 16,2 1 0-16,1-1 1 0,0 0 0 0,0-2 2 15,2-1-1-15,1-4 1 0,2 4 2 16,1-4 3-16,4-1 11 0,-1 1 8 0,2 0 7 15,-1-1 2-15,0 1 0 0,-4 1-5 0,-2 2-7 16,-3 1-11-16,-3-2-6 0,-2 4-3 16,-4-2-1-16,-2 2 0 0,-2 0-2 0,-2 0 1 15,-1 2 1 1,-1-2-1-16,-1 1 0 0,1 0-1 0,0 1 0 0,2-2 0 0,1 1 0 15,0-2 1-15,2 0 1 0,3-1 1 16,2 0-1-16,0-4 4 0,4 3 3 0,-1 0 8 16,2-2 9-16,-1 0 9 0,4 0 10 0,-1 1 3 15,0-1 1-15,-1 0-3 0,-3-1-6 16,-2 3-7-16,-3 1-8 0,-2-3-5 0,-2 2-4 15,-2 1-4-15,-4-2-2 0,-1 2-1 16,-3-1 1-16,-1 1 1 0,-1-3-1 0,-2 3 1 16,0-1-2-16,0-1-1 0,-2 0-3 15,2 1-3-15,-1-3 1 0,2 1-3 0,1 0-1 16,0-1 0-16,0 0 0 0,2-2 0 0,-1 2 1 15,-1-1 1-15,1-3 1 0,1 0 0 16,0 1-1-16,0-3-2 0,1 0 1 0,-1-1 0 16,1-1 1-16,-1-1 0 0,-1-1-1 15,0 0 4-15,-2-2-4 0,-1 2 0 0,2-3 1 16,-4-1-3-16,2 1 1 0,0-3-1 0,-1 0 2 15,0 1 0-15,-1-2 0 0,1 0 1 16,-2 0 0-16,0 2 1 0,-1-2-2 16,0 0 1-16,-3 0 5 0,0 0 6 0,-1-1 6 15,-2 0 2-15,-1 1 3 0,0-1 2 0,-2-1-1 16,-1 1-3-16,0-1-5 0,-1 1 0 15,0-3 0-15,0 2-3 0,0-3-2 16,0 3-1-16,-1-4 0 0,3 2 1 0,0 1-2 16,2 0 2-16,-1 0 0 0,0 1 8 15,1-1 3-15,-2 5 6 0,1-1 5 0,-2 2 1 16,0 0 1-16,-2 0-5 0,-2 0-5 15,-3-2-5-15,-2 1-6 0,-3-2-1 0,-4-2-4 16,-3 0-4-16,-3-4 0 0,-1-2-2 16,-5 0 2-16,1-2 0 0,-3-1-1 0,1 0 3 15,-2-2-2-15,1 1 1 0,0 3-2 16,1 0 0-16,-1 1 1 0,3 3 1 0,-1 0 1 15,-1 3 0-15,-2 1-1 0,-1 1-2 16,-3 1-4-16,-4 2 0 0,-3 0 0 16,-3 1 0-16,-3 2-3 0,-1 0-4 0,-3 1 0 15,-3 2-10-15,-2-2-9 0,-4 0-17 16,0-1-14-16,-4 1-17 0,-2-1-22 0,1 1-27 15,1-3-36-15,-1-2-57 0,0 1-90 16,2 2-88-16,-1 0-65 0,1 0-18 16,4 5 10-16,4-1 36 0,4 3 47 0,6 5-36 15,7 4-74-15,5 1-32 0,5 8-8 16,6 2 10-16,4 3 48 0</inkml:trace>
  </inkml:traceGroup>
</inkml:ink>
</file>

<file path=ppt/ink/ink2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2:10.9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6EA9A91-8980-4041-BB77-2AC4E564589F}" emma:medium="tactile" emma:mode="ink">
          <msink:context xmlns:msink="http://schemas.microsoft.com/ink/2010/main" type="writingRegion" rotatedBoundingBox="10321,16588 14283,16070 14498,17711 10535,18229"/>
        </emma:interpretation>
      </emma:emma>
    </inkml:annotationXML>
    <inkml:traceGroup>
      <inkml:annotationXML>
        <emma:emma xmlns:emma="http://www.w3.org/2003/04/emma" version="1.0">
          <emma:interpretation id="{1BE4AE15-00A9-477A-AE8A-26A624C9B587}" emma:medium="tactile" emma:mode="ink">
            <msink:context xmlns:msink="http://schemas.microsoft.com/ink/2010/main" type="paragraph" rotatedBoundingBox="10321,16588 14092,16095 14224,17104 10453,17597" alignmentLevel="1"/>
          </emma:interpretation>
        </emma:emma>
      </inkml:annotationXML>
      <inkml:traceGroup>
        <inkml:annotationXML>
          <emma:emma xmlns:emma="http://www.w3.org/2003/04/emma" version="1.0">
            <emma:interpretation id="{5939F59B-DF1D-4367-B9FB-4ED5FEC35C9C}" emma:medium="tactile" emma:mode="ink">
              <msink:context xmlns:msink="http://schemas.microsoft.com/ink/2010/main" type="inkBullet" rotatedBoundingBox="10374,16996 12737,16687 12800,17173 10438,17481"/>
            </emma:interpretation>
            <emma:one-of disjunction-type="recognition" id="oneOf0">
              <emma:interpretation id="interp0" emma:lang="" emma:confidence="0">
                <emma:literal>→</emma:literal>
              </emma:interpretation>
            </emma:one-of>
          </emma:emma>
        </inkml:annotationXML>
        <inkml:trace contextRef="#ctx0" brushRef="#br0">71 552 202 0,'-11'4'427'0,"1"-2"45"16,1-1 30-16,1-1-42 0,-1 0-145 0,2 0-111 16,2 0-68-16,1-1-28 0,1-1-3 15,0 4 13-15,1-1 32 0,2-1 25 0,2-3 21 16,5-1 24-16,4-3 23 0,6 0 16 15,6-2 6-15,9-3 10 0,8-1 8 0,8 0-13 16,7-4-22-16,8 0-32 0,8 0-38 16,6-5-40-16,9 2-24 0,7-1-17 0,8-2-19 15,7 1-12-15,8 0-12 0,5 1-6 16,0 1-12-16,-2 3-10 0,-3 2-9 0,-7 4-8 15,-9 1-2-15,-7 2-3 0,-10 2-3 16,-9 0 0-16,-10 4 0 0,-9-1-1 16,-10 1-1-16,-8 0 1 0,-8 1 1 0,-6 0 0 15,-3 1 8-15,-7-1 8 0,-2 1 4 16,-2 0 3-16,-5-1 1 0,-2 1 2 0,0-3-6 15,-4 2-6-15,0-2-4 0,0 0-3 16,0-1-1-16,-1 2-1 0,1-1 1 16,1 2-2-16,1-2-1 0,-1 3 0 0,-1-1-3 15,2-1-1-15,0 2 0 0,0 0 0 16,0 0 0-16,0 0 1 0,0 0-1 15,0 0 0-15,0 0 2 0,0 0-2 0,0 0 2 16,0 0-2-16,0 0 1 0,0 0 1 16,0 0 2-16,0 0-2 0,0 0-2 0,0-2 0 15,0 0 1-15,0 2 0 0,0 0-1 16,0 0 1-16,-1 0 2 0,1 0-1 0,0 0 0 15,0 0-1-15,0 0 0 0,-1 0 1 16,-1 0-1-16,2 0 2 0,-3 0 0 16,2 0 1-16,-2 0-2 0,1-3-2 0,-3 0 0 15,1 2-2-15,-1-1-1 0,-2-1 1 16,1 1 2-16,0-2 0 0,-3 0 0 0,0 1 0 15,0-2 0-15,0 0 1 0,-1-1-1 16,2 3 0-16,-2-2 1 0,2 0 0 16,0 0-1-16,0 1 0 0,1 0-1 0,0 1 0 15,1 0 1-15,-1-1 0 0,2 2 0 16,-2 0 0-16,2 0 0 0,-4 1 1 0,2-1-1 15,1 0-1-15,-1 1 0 0,-2 1 1 16,1-1-1-16,0 1 0 0,1-2 1 0,1 1 0 16,1 1 1-16,1-1-2 0,1 0 1 15,0 1 3-15,1-1 0 0,0-1 2 0,-1 1 1 16,2 0 1-16,0-1 0 0,-1-1-4 15,1 2-2-15,0-1-1 0,-2 1 1 16,1-2-1-16,0 1 0 0,-1 0 0 0,-1 0 0 16,1 1 1-16,-1-2-2 0,1 3 1 15,-1-2-1-15,1 1 1 0,1-2-1 0,-1 2 1 16,0 1-1-16,2-1 2 0,-1-1 0 15,2 2 1-15,-1 0 2 0,1-1-1 16,-1 1 1-16,-1-1-1 0,2 1-2 0,-1-1 1 16,-1-2-1-16,0 2 1 0,-1 0-2 15,0 0 0-15,0-2-1 16,1 2 0-16,-1 0-1 0,2 0-1 0,-2 1-1 0,1-2 3 15,1 1 1-15,0 1-1 0,1-1 1 16,-2 1 1-16,2 0-1 0,0 0 0 0,0 0 2 16,0 0 0-16,0-3 0 0,0 3-1 15,2 0 5-15,-2 0 1 0,0 0-2 0,1 0-2 16,0 0-1-16,2 0 0 0,3 3-1 15,2-3-3-15,3 1 0 0,3 2 1 16,4 0 1-16,2 1 1 0,5 0 3 0,3 0 1 16,3 2 2-16,4-2 2 0,0 0-1 15,4 2-2-15,-2 0-2 0,0 0-2 0,-1-1-1 16,-5 1-1-16,-3 0 0 0,-3 3 1 0,-7-2 0 15,-5 3 2-15,-6 3 0 0,-10 2-3 16,-6 5-5-16,-10 1-8 0,-8 3-16 16,-6 2-18-16,-4 0-33 0,0 2-40 0,-1-2-74 15,2 1-159-15,4-2-135 0,5-3-107 16,3 1-254-16,7-3-112 0,1-3-4 0,5 0 126 15,6-1 126-15,4-3 112 0</inkml:trace>
      </inkml:traceGroup>
      <inkml:traceGroup>
        <inkml:annotationXML>
          <emma:emma xmlns:emma="http://www.w3.org/2003/04/emma" version="1.0">
            <emma:interpretation id="{5D45ADE8-FDED-4520-9774-77D9CF70EDB4}" emma:medium="tactile" emma:mode="ink">
              <msink:context xmlns:msink="http://schemas.microsoft.com/ink/2010/main" type="line" rotatedBoundingBox="13323,16195 14092,16095 14224,17104 13455,17205"/>
            </emma:interpretation>
          </emma:emma>
        </inkml:annotationXML>
        <inkml:traceGroup>
          <inkml:annotationXML>
            <emma:emma xmlns:emma="http://www.w3.org/2003/04/emma" version="1.0">
              <emma:interpretation id="{FD0F3F4D-F1C3-4DB7-8A85-4E5ED25A9530}" emma:medium="tactile" emma:mode="ink">
                <msink:context xmlns:msink="http://schemas.microsoft.com/ink/2010/main" type="inkWord" rotatedBoundingBox="13323,16195 14092,16095 14224,17104 13455,17205"/>
              </emma:interpretation>
              <emma:one-of disjunction-type="recognition" id="oneOf1">
                <emma:interpretation id="interp1" emma:lang="" emma:confidence="0">
                  <emma:literal>1</emma:literal>
                </emma:interpretation>
                <emma:interpretation id="interp2" emma:lang="" emma:confidence="0">
                  <emma:literal>[</emma:literal>
                </emma:interpretation>
                <emma:interpretation id="interp3" emma:lang="" emma:confidence="0">
                  <emma:literal>c</emma:literal>
                </emma:interpretation>
                <emma:interpretation id="interp4" emma:lang="" emma:confidence="0">
                  <emma:literal>U</emma:literal>
                </emma:interpretation>
                <emma:interpretation id="interp5" emma:lang="" emma:confidence="0">
                  <emma:literal>C</emma:literal>
                </emma:interpretation>
              </emma:one-of>
            </emma:emma>
          </inkml:annotationXML>
          <inkml:trace contextRef="#ctx0" brushRef="#br0" timeOffset="2372.1357">3073-78 24 0,'3'0'437'0,"-2"0"68"15,1 0 53-15,-2-1 57 0,2-1-60 16,1 0-113-16,1-3-57 0,4-4-36 0,5-3-32 16,2-5-45-16,1 0-67 0,5-5-74 15,1-4-52-15,1-5-32 0,-1-1-20 0,0-1-12 16,-2-5-6-16,-4 2 4 0,-1-3 30 15,-5 4 35-15,-3 2 38 0,-3 1 34 16,-3 5 29-16,-2 3 18 0,-2 7-13 0,0 1-26 16,-2 4-35-16,-1 4-32 0,0 5-28 15,-4 4-18-15,0 9-12 0,-1 6-3 0,2 6-1 16,-1 8 0-16,0 7 0 0,4 6-7 15,0 3-7-15,3 5-5 0,3 3-3 16,2 1-2-16,3-1-1 0,-1-2 2 0,3-1 0 16,0-2 1-16,0-1 2 0,0-3 1 0,-2-3-3 15,1 0-1-15,-2-3-2 0,-3-4 1 16,-2-4-2-16,-2-4-1 0,-4-2-1 15,-4-2-1-15,-2-4-2 0,-5-6-2 0,-3-1-2 16,-1-4 3-16,0 0-1 0,0-4 3 16,1 0 1-16,4-1 0 0,0 0 0 0,2-3-2 15,4 3-2-15,3 0 1 0,1-2-2 16,1-1-2-16,4 3 0 0,0-1 2 15,5 0 1-15,4 3 0 0,4 0 2 0,4 2 2 16,7-3 4-16,4-1 1 0,6-2 1 16,6-2 0-16,6-4-3 0,4-4 2 0,6-2-4 15,1-2-3-15,3-3-13 0,-3-1-25 16,-2-1-42-16,-5 1-67 0,-5 2-119 15,-7 0-127-15,-5 4-85 0,-6 1-37 0,-4 1-13 16,-5 4-1-16,-3 2-14 0,-6 1-43 16,-5 4 5-16,-3 2 12 0,-2 2 28 0,2 4 55 15</inkml:trace>
        </inkml:traceGroup>
      </inkml:traceGroup>
    </inkml:traceGroup>
    <inkml:traceGroup>
      <inkml:annotationXML>
        <emma:emma xmlns:emma="http://www.w3.org/2003/04/emma" version="1.0">
          <emma:interpretation id="{581FC338-9204-4FC5-B0F7-3BD0BD386FB6}" emma:medium="tactile" emma:mode="ink">
            <msink:context xmlns:msink="http://schemas.microsoft.com/ink/2010/main" type="paragraph" rotatedBoundingBox="13469,17511 14445,17362 14495,17690 13519,17839" alignmentLevel="2"/>
          </emma:interpretation>
        </emma:emma>
      </inkml:annotationXML>
      <inkml:traceGroup>
        <inkml:annotationXML>
          <emma:emma xmlns:emma="http://www.w3.org/2003/04/emma" version="1.0">
            <emma:interpretation id="{6361FB58-5ED6-429F-AB20-2D3C5E45AB57}" emma:medium="tactile" emma:mode="ink">
              <msink:context xmlns:msink="http://schemas.microsoft.com/ink/2010/main" type="line" rotatedBoundingBox="13469,17511 14445,17362 14495,17690 13519,17839"/>
            </emma:interpretation>
          </emma:emma>
        </inkml:annotationXML>
        <inkml:traceGroup>
          <inkml:annotationXML>
            <emma:emma xmlns:emma="http://www.w3.org/2003/04/emma" version="1.0">
              <emma:interpretation id="{5ECC035A-697C-4FE3-AEAF-48C6722FDC14}" emma:medium="tactile" emma:mode="ink">
                <msink:context xmlns:msink="http://schemas.microsoft.com/ink/2010/main" type="inkWord" rotatedBoundingBox="13469,17511 14445,17362 14495,17690 13519,17839"/>
              </emma:interpretation>
              <emma:one-of disjunction-type="recognition" id="oneOf2">
                <emma:interpretation id="interp6" emma:lang="" emma:confidence="1">
                  <emma:literal>=</emma:literal>
                </emma:interpretation>
                <emma:interpretation id="interp7" emma:lang="" emma:confidence="0">
                  <emma:literal>x</emma:literal>
                </emma:interpretation>
                <emma:interpretation id="interp8" emma:lang="" emma:confidence="0">
                  <emma:literal>t</emma:literal>
                </emma:interpretation>
                <emma:interpretation id="interp9" emma:lang="" emma:confidence="0">
                  <emma:literal>¥</emma:literal>
                </emma:interpretation>
                <emma:interpretation id="interp10" emma:lang="" emma:confidence="0">
                  <emma:literal>z</emma:literal>
                </emma:interpretation>
              </emma:one-of>
            </emma:emma>
          </inkml:annotationXML>
          <inkml:trace contextRef="#ctx0" brushRef="#br0" timeOffset="3192.1826">3312 999 95 0,'-30'15'452'0,"0"0"58"16,1-4 30-16,4 0 16 0,2-2-163 15,2-2-157-15,5 0-58 0,2-2-5 0,4-1 34 16,3-3 41-16,3 2 35 0,6-3 21 16,5-3-10-16,5 0-38 0,10-1-57 0,7-3-51 15,7-2-47-15,8 2-39 0,6-3-28 16,5-1-14-16,6 0-3 0,2 1 3 15,2-2 2-15,-3 2 3 0,-2 1 3 0,-3-1 3 16,-4 0 2-16,-6 3 5 0,-6-2 11 16,-5 3 19-16,-6 1 17 0,-6 0 18 0,-5 2 15 15,-4 0 2-15,-3 2-5 0,-3-1-13 16,-2 2-16-16,-2-2-21 0,-1 1-18 0,0 1-18 15,-1 0-9-15,-2 0-7 0,2 0-5 16,-1 0-3-16,-1 0-4 0,2 0-3 0,1 0-12 16,-1 1-29-16,1 1-53 0,1-2-125 15,-2 0-159-15,1 0-105 0,-1-2-86 0,0 1-162 16,-3 0-128-16,0-2 28 0,-3 3 111 15,0 0 79-15,0 0 83 0</inkml:trace>
          <inkml:trace contextRef="#ctx0" brushRef="#br0" timeOffset="2826.1616">3143 778 335 0,'-7'6'469'0,"-1"0"41"15,3-2 23-15,0-1-84 0,1 0-167 0,3-2-108 16,2 0-52-16,5 1-22 0,3-2-1 16,7-2 48-16,6 0 66 0,4-4 48 0,7 2 28 15,4-4 20-15,8-2 16 0,7-1-26 16,5-1-46-16,5-4-36 0,2 2-31 15,2-1-31-15,-2-1-30 0,-4 3-34 0,-5-1-31 16,-7 3-22-16,-8 1-19 0,-8 4-10 16,-8 1-7-16,-3 0-2 0,-6 1-2 0,-8 4-17 15,-4 0-28-15,-6 4-65 0,-5-1-113 16,-4 1-110-16,-2 1-79 0,-3-1-36 15,1 1-16-15,1-1-10 0,-1-2-27 0,1 2-55 16,2-1-10-16,-3 1 3 0,4 2 23 16,1 1 61-16</inkml:trace>
        </inkml:traceGroup>
      </inkml:traceGroup>
    </inkml:traceGroup>
  </inkml:traceGroup>
</inkml:ink>
</file>

<file path=ppt/ink/ink2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9:39.14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B6E416C-BBC8-4DB8-ACCC-39F73DF9C4BD}" emma:medium="tactile" emma:mode="ink">
          <msink:context xmlns:msink="http://schemas.microsoft.com/ink/2010/main" type="writingRegion" rotatedBoundingBox="3205,4023 11985,3580 12177,7375 3397,7819"/>
        </emma:interpretation>
      </emma:emma>
    </inkml:annotationXML>
    <inkml:traceGroup>
      <inkml:annotationXML>
        <emma:emma xmlns:emma="http://www.w3.org/2003/04/emma" version="1.0">
          <emma:interpretation id="{B2F5D989-771D-4122-A5D7-E8F80EBC58EC}" emma:medium="tactile" emma:mode="ink">
            <msink:context xmlns:msink="http://schemas.microsoft.com/ink/2010/main" type="paragraph" rotatedBoundingBox="4951,4048 11944,3458 12044,4648 5051,5238" alignmentLevel="2"/>
          </emma:interpretation>
        </emma:emma>
      </inkml:annotationXML>
      <inkml:traceGroup>
        <inkml:annotationXML>
          <emma:emma xmlns:emma="http://www.w3.org/2003/04/emma" version="1.0">
            <emma:interpretation id="{E217A017-5615-4DDA-9BB3-60BFF5E2D5B8}" emma:medium="tactile" emma:mode="ink">
              <msink:context xmlns:msink="http://schemas.microsoft.com/ink/2010/main" type="line" rotatedBoundingBox="4951,4048 11944,3458 12044,4648 5051,5238"/>
            </emma:interpretation>
          </emma:emma>
        </inkml:annotationXML>
        <inkml:traceGroup>
          <inkml:annotationXML>
            <emma:emma xmlns:emma="http://www.w3.org/2003/04/emma" version="1.0">
              <emma:interpretation id="{DC4D7418-EE64-46BE-ACA7-822076E4C674}" emma:medium="tactile" emma:mode="ink">
                <msink:context xmlns:msink="http://schemas.microsoft.com/ink/2010/main" type="inkWord" rotatedBoundingBox="4951,4048 9426,3670 9524,4827 5048,5205">
                  <msink:destinationLink direction="with" ref="{657D21AD-9DF8-40C2-9DBC-441A38CA62CE}"/>
                  <msink:destinationLink direction="with" ref="{EBEDA4DF-AB5C-4FF8-BF40-14D3E6615048}"/>
                </msink:context>
              </emma:interpretation>
              <emma:one-of disjunction-type="recognition" id="oneOf0">
                <emma:interpretation id="interp0" emma:lang="" emma:confidence="1">
                  <emma:literal/>
                </emma:interpretation>
              </emma:one-of>
            </emma:emma>
          </inkml:annotationXML>
          <inkml:trace contextRef="#ctx0" brushRef="#br0">1481 244 149 0,'5'-10'452'0,"0"-2"48"0,-2 0 30 15,-2 2 7-15,-1-4-178 0,-1 2-96 0,-1 1-18 16,0 0 33-16,-2 1 42 0,-1 1 37 16,-1 1 23-16,-1 1-21 0,-3 1-49 15,0 2-69-15,-2 3-61 0,0 1-52 0,-5 5-43 16,-2 5-29-16,-2 5-21 0,-2 5-11 15,-1 3-6-15,0 4-3 0,2 4-2 0,1 2 1 16,5 2-3-16,2-1-4 0,4 3 0 16,6-4-4-16,3-2-5 0,3-2-4 15,8-4-4-15,5-5-5 0,6-7-15 0,6-5-11 16,4-8-12-16,3-8 0 0,-1-5-4 15,0-9 2-15,-3-4 10 0,-4-2 16 0,-2-2 16 16,-6-2 17-16,-5 2 31 0,-2 2 40 16,-2 5 42-16,-4 2 24 0,1 7 16 15,-4 1-1-15,1 4-18 0,-1 4-30 0,-1 3-36 16,-1 4-24-16,0 3-14 0,0 7-12 15,-1 1-4-15,1 3-3 0,0 4-5 0,1-1-2 16,0 2-3-16,2 0 0 0,3 2-5 16,-2-2-11-16,4 0-20 0,-1-2-46 15,4-1-89-15,0-1-168 0,3-4-131 0,1-4-86 16,1-5-154-16,1-3-162 0,1-3-21 15,-1-4 109-15,1-3 102 0,0-1 78 0,0-3 167 16</inkml:trace>
          <inkml:trace contextRef="#ctx0" brushRef="#br0" timeOffset="530.0304">2078 25 181 0,'6'-6'428'0,"-2"0"51"0,1-1 32 15,-1 1-37-15,1-3-144 0,-1 0-115 16,-2 1-74-16,1-1-27 0,-1 2 3 16,-1-3 14-16,-1 2 17 0,0 1 13 0,-1-1 9 15,-2 0-3-15,-1 0-11 0,-3 0-14 16,0 0-4-16,-1 0-7 0,-3 2-10 0,-2 0-12 15,-2 1-21-15,0 2-18 0,-1 2-26 16,-4 2-19-16,1 2-12 0,-2 3-8 16,1 1-2-16,1 3 0 0,-1 2-3 0,2 0 3 15,2 3-3-15,1 0 1 0,0 2-1 0,2-1-3 16,2 0 1-16,2-1 0 0,2 2 4 15,3-1-2-15,1 0-1 0,2 0-2 0,3-3-2 16,1 1 2-16,3-3-4 0,2-1 1 16,3 0 1-16,4-3 2 0,1-1 0 0,4-3-2 15,2 0 5-15,1-2 3 0,3-2-1 16,2-1 1-16,1-1 5 0,1 0-1 0,0 1-3 15,0 0-3-15,-1 2 0 0,-3 0-1 16,-2 2 1-16,-2 3 5 0,-2 1 8 16,-5 3 14-16,-2 1 17 0,-5 2 11 0,-4 1 5 15,-7 3 1-15,-3 0-3 0,-8 1-15 16,-4 2-14-16,-5 0-9 0,-4-2-10 0,-1-1-5 15,-3 1-5-15,-2-3-13 0,2-2-47 16,-2-4-82-16,1-1-83 0,2-4-63 16,2-3-42-16,5 0-16 0,2-6 13 0,6-1 19 15,3-3-28-15,1-3-82 0,3 2-69 0,2-1-29 16,5 0 0-16,5 2 44 0,3-2 103 15</inkml:trace>
          <inkml:trace contextRef="#ctx0" brushRef="#br0" timeOffset="1062.0608">2535-20 169 0,'4'-8'419'15,"0"-2"53"-15,-1 2 35 0,0-1-30 16,-2 0-147-16,0 2-108 0,-1-2-66 16,-1 2-29-16,-2 1-8 0,-1-1-1 0,-1 1 7 15,-2 2 5-15,-2 1 6 0,0 0-3 16,-1 0-13-16,-1 3-7 0,-1 0-6 0,-1 2 4 15,1 0-9-15,0 0-9 0,-1 2-9 16,1 2-9-16,0 1-12 0,-1 0-16 16,1 2-14-16,-1 2-8 0,1 0-4 0,0 5-6 15,-1-2-5-15,2 1-2 0,2 1 1 16,0 0 11-16,2 2 12 0,2-1 6 0,1-3 8 15,2 2 14-15,2-4 10 0,3-1 1 16,3 0 10-16,3 0 18 0,5-5 20 16,3 1 8-16,3-3 1 0,2 1-3 0,2-4-14 15,2 2-19-15,3-1-24 0,1 0-14 16,-1 1-9-16,0 2-4 0,-3-1-5 0,-1 2 5 15,-5 1-1-15,-1 1-2 0,-3 0 1 16,-5 2 1-16,-5 1 0 0,-3 0-4 16,-4 1-2-16,-5 2-5 0,-3 1-9 0,-5-2-6 15,-1 3-4-15,-4-2-4 0,-2-1-3 16,0-1-7-16,-1 1-8 0,2-2-17 0,-2-1-27 15,2-2-40-15,3-3-62 0,1-3-116 16,4-1-110-16,0-2-71 0,3-3-32 16,3-3-25-16,3-5-63 0,3 0-81 0,3-4 13 15,2 1 30-15,3 0 28 0,5-1 48 16,2 0 119-16</inkml:trace>
          <inkml:trace contextRef="#ctx0" brushRef="#br0" timeOffset="1397.0799">2733-87 197 0,'-8'-23'467'0,"-1"2"44"16,2 4 25-16,1-1 8 0,1 3-222 16,0 3-138-16,2 2-79 0,-1 1-41 0,1 2-27 15,2 1-20-15,0 2-23 0,-2 1-61 16,0 3-166-16,0 0-161 0,-1 1-84 0,-3 3-40 15,0 0-13-15,-2 0 44 0</inkml:trace>
          <inkml:trace contextRef="#ctx0" brushRef="#br0" timeOffset="1266.0725">2742 1 99 0,'9'-7'447'0,"-2"3"52"0,-1 1 30 15,-1 3 17-15,-1 2-166 0,1 3-141 0,-1 4-56 16,0 3 1-16,1 3 18 0,-3 3 18 16,2 2 6-16,1 3-12 0,0 2-35 15,1-2-50-15,-1 2-48 0,-1 1-40 0,2-3-64 16,-1-1-85-16,-2-2-65 0,0-4-42 15,-2-4-54-15,-1-6-125 0,0-2-152 0,-3-7-31 16,1-3 2-16,-3-4 10 0,1-5 39 16,-1-5 121-16</inkml:trace>
          <inkml:trace contextRef="#ctx0" brushRef="#br0" timeOffset="-696.0398">363 129 2 0,'7'-16'433'16,"-5"0"64"-16,-2 3 39 0,-2-4 30 0,-2 4-71 15,-3-1-112-15,-2 4-15 0,-2-1 14 16,-5 5 25-16,0-1 12 0,-5 2-14 16,-1 5-55-16,-4 2-75 0,-3 4-54 0,-1 6-45 15,0 3-32-15,0 4-19 0,-1 4-18 16,5 5-18-16,3 1-16 0,5 7-16 0,4 3-9 15,7 2-14-15,6-2-10 0,6 4-5 16,8-2-8-16,3-4-2 0,5 0-4 0,5-5-1 16,3-3-4-16,4-4-5 0,3-3-12 15,-1-5-30-15,4-5-52 0,-2-2-118 0,2-8-167 16,-2-7-110-16,0-5-113 0,-5-6-169 15,-1-6-118-15,-2-6 29 0,-3-2 121 16,-1-6 88-16,-3-3 112 0</inkml:trace>
          <inkml:trace contextRef="#ctx0" brushRef="#br0" timeOffset="-478.0273">699-135 82 0,'4'-23'443'0,"-1"1"57"16,-2 5 36-16,1 2 24 0,-2 5-155 16,0 0-158-16,0 5-54 0,1 5 46 15,0 2 71-15,2 8 67 0,1 4 45 0,2 7 30 16,-1 5-12-16,2 6-83 0,0 4-97 0,1 2-80 15,0 7-58-15,2 3-45 0,1 3-29 16,0 2-20-16,0 4-12 0,1-2-21 16,2 0-41-16,1-2-82 0,2-6-156 0,2-3-128 15,3-9-79-15,0-5-96 0,1-7-142 16,1-6-82-16,1-7 69 0,-1-5 81 0,2-8 55 15,-1-3 94-15</inkml:trace>
          <inkml:trace contextRef="#ctx0" brushRef="#br0" timeOffset="2300.1316">3188-267 74 0,'-6'-10'440'0,"0"3"55"0,1-1 34 0,1 3 27 16,0 0-137-16,1 2-144 0,1 0-84 15,0 2-50-15,2 1-6 0,2 1 92 0,3 5 85 16,2 4 63-16,5 5 45 0,2 4 38 16,3 4-1-16,2 3-99 0,2 3-109 15,1 3-77-15,-2 1-56 0,1 2-39 0,-2 3-24 16,-1-1-19-16,-1 1-8 0,-5 0-8 15,0-2-7-15,-3-4 0 0,-3 0-1 0,-3-5-2 16,0-4 2-16,-2-3 3 0,-1-4 4 16,-1-4 4-16,-2-3 1 0,-1-4 2 15,-4-6-2-15,-5-6-5 0,0-5-4 0,-4-6-5 16,1-5-3-16,-2-6-4 0,-2-5-4 0,3-3-3 15,-3-4-1-15,2-4-3 0,1-4-1 16,1-2-4-16,1-1-6 0,3-4-6 16,2-3-11-16,5 0-11 0,1 0-14 0,4-1-8 15,2 4-7-15,4 3-8 0,2 5-7 16,3 6-6-16,0 3-17 0,2 4-35 0,-1 6-70 15,-1 4-95-15,-1 5-75 0,-4 5-37 16,1 5-2-16,-3 6 28 0,-4 4 73 16,-5 10 101-16,-3 12 80 0,-6 5 46 0,-4 10 22 15,-4 7 13-15,-1 6 7 0,-1 4 5 16,1 1 13-16,1-3 13 0,3 0 16 0,2-5 20 15,5-3 16-15,5-6 16 0,4-4 9 16,5-5 9-16,6-4 0 0,4-4-4 16,6-7-6-16,5-1-10 0,6-6-9 0,7-3-10 15,5-4-3-15,5-3-5 0,3-1-5 16,2-2-2-16,1 0-1 0,1-1 2 0,-7 2-4 15,0 4 1-15,-9 1 6 0,-4 3 12 16,-4 5 18-16,-6 4 26 0,-4 6 26 16,-5 3 18-16,-4 5 11 0,-5 2 2 0,-2 1-11 15,-4 4-22-15,-2-2-22 0,-1 1-18 16,0-3-18-16,1-3-9 0,-1-2-9 0,1-4-14 15,2-4-17-15,2-5-42 0,2-6-42 16,2-5-34-16,2-6-35 0,3-9-75 16,-2-2-156-16,-1-8-100 0,0-4-33 0,-3-3-9 15,0-4 15-15,-1-2 73 0</inkml:trace>
          <inkml:trace contextRef="#ctx0" brushRef="#br0" timeOffset="2432.1391">3746-226 65 0,'-9'-22'404'0,"-2"2"52"0,0 2 37 0,-2 2 21 16,2 3-160-16,0 0-131 0,2 4-80 15,0 2-50-15,3-1-35 0,0 3-24 0,3 2-15 16,1 0-12-16,0 3-10 0,4 3-23 15,0-1-51-15,1 2-120 0,3 1-165 0,0 0-88 16,4-2-41-16,2 1-4 0,4 1 35 16</inkml:trace>
          <inkml:trace contextRef="#ctx0" brushRef="#br0" timeOffset="2700.1545">4228-302 419 0,'0'-1'503'16,"-5"-1"43"-16,-1-2 37 0,-3 1-48 0,-2 0-153 15,0 3-54-15,-2 0-15 0,-4 4 10 16,-1 2 8-16,0 1-16 0,-2 4-28 16,-2 2-28-16,1 4-28 0,-1 5-32 0,1 4-34 15,4 2-31-15,0 5-33 0,5 0-26 16,3 2-24-16,7 3-19 0,2 0-12 0,5 1-6 15,8-4-2-15,3-2-15 0,7-3-31 16,5-4-69-16,6-5-154 0,5-4-129 0,3-7-98 16,4-5-186-16,1-9-169 0,1-4-38 15,-1-6 98-15,3-4 97 0,0-1 84 16,-2-3 184-16</inkml:trace>
        </inkml:traceGroup>
        <inkml:traceGroup>
          <inkml:annotationXML>
            <emma:emma xmlns:emma="http://www.w3.org/2003/04/emma" version="1.0">
              <emma:interpretation id="{CC7ACA9D-4E65-4AA5-9B3E-85D68DDAF2ED}" emma:medium="tactile" emma:mode="ink">
                <msink:context xmlns:msink="http://schemas.microsoft.com/ink/2010/main" type="inkWord" rotatedBoundingBox="9522,4152 11985,3944 12044,4648 9581,4856"/>
              </emma:interpretation>
              <emma:one-of disjunction-type="recognition" id="oneOf1">
                <emma:interpretation id="interp1" emma:lang="" emma:confidence="0">
                  <emma:literal>onion</emma:literal>
                </emma:interpretation>
                <emma:interpretation id="interp2" emma:lang="" emma:confidence="0">
                  <emma:literal>anion</emma:literal>
                </emma:interpretation>
                <emma:interpretation id="interp3" emma:lang="" emma:confidence="0">
                  <emma:literal>Onion</emma:literal>
                </emma:interpretation>
                <emma:interpretation id="interp4" emma:lang="" emma:confidence="0">
                  <emma:literal>anions</emma:literal>
                </emma:interpretation>
                <emma:interpretation id="interp5" emma:lang="" emma:confidence="0">
                  <emma:literal>onions</emma:literal>
                </emma:interpretation>
              </emma:one-of>
            </emma:emma>
          </inkml:annotationXML>
          <inkml:trace contextRef="#ctx0" brushRef="#br0" timeOffset="3418.1955">4904-217 135 0,'-5'-2'373'0,"1"2"51"16,-2-3 39-16,2 0-38 0,-2 0-110 16,4 0-85-16,-2 2-57 0,1 0-45 15,0-1-33-15,0 0-23 0,1-1-18 0,-1 1-11 16,1 0-5-16,0-1 3 0,0 2 7 15,0-3 9-15,-1 3 11 0,0 0 19 0,0-1 20 16,1 1 26-16,-1 1 22 0,0-1 16 16,-1 1 4-16,-2 1-6 0,1-1-10 0,-3 3-16 15,-2 0-14-15,-2 2-15 0,-3 1-1 16,-3 3 8-16,-3 3 5 0,-1-2 5 0,-1 7-6 15,-1-1-4-15,1 2-9 0,1 3-15 16,1 0-21-16,3 2-12 0,5-1-15 16,2 0-14-16,1-1-10 0,5 1-11 0,2-3-4 15,3 1-10-15,4-2 1 0,1-5 1 16,5 0 1-16,2-3 1 0,4-3 1 0,3-4 0 15,1 0-2-15,4-7 1 0,-4 0-3 16,1-1 0-16,-3 2-1 0,-3-1 0 16,-3-2 1-16,-2 3 1 0,-2 0 1 0,-1 2-2 15,-1 0 3-15,-2-1 0 0,0 2 2 16,-1 0 2-16,-1 0 2 0,1 0 0 0,0 0 0 15,1 0-3-15,0 0-2 0,2 0 3 16,2 0-4-16,3 0 2 0,1-3-1 16,2 0 2-16,1 0 0 0,2-4-6 0,-2 1 0 15,3-3 0-15,-3-1-8 0,1-4-11 16,-2-4-16-16,0-1-16 0,-3-7-9 0,-2-1-11 15,-2-5 3-15,-1 1 10 0,-3-3 13 16,-1 0 16-16,0 2 9 0,-1 0 15 0,-1 4 16 16,0 1 13-16,-1 4 17 0,1 1 24 15,-2 5 17-15,2 3 15 0,-1 3 1 0,0 4-4 16,1 1-11-16,-2 0-18 0,1 4-16 15,1 0-20-15,0 2-12 0,0 0-8 0,0 2-3 16,3 3 1-16,-1 4 4 0,1 1 4 16,3 2 5-16,0 3 0 0,1 1 5 15,3 2-4-15,0 1-2 0,1 1-2 0,1 2-2 16,3 1 1-16,0 0-4 0,0 1-1 15,0 0-3-15,2 0-1 0,-2 1 0 0,0-1-1 16,0-1-3-16,-2-1-2 0,-1-1-8 16,-2-3-26-16,-2 0-62 0,-3-4-140 15,0-2-180-15,0-3-130 0,-5-1-238 0,-3-6-158 16,-1 0-41-16,-3-6 88 0,-1 1 151 15,0-4 118-15</inkml:trace>
          <inkml:trace contextRef="#ctx0" brushRef="#br0" timeOffset="3792.2169">5032-186 375 0,'-3'3'485'0,"3"-3"36"15,0 0 22-15,0 1-74 0,3 0-192 16,1-1-72-16,4 1 14 0,2 1 53 0,5-1 44 15,3-1 33-15,4-3 5 0,1 1-34 0,2-2-67 16,3-2-85-16,-1-1-64 0,1 1-44 16,-1-2-26-16,1-1-14 0,-4 0-10 15,1 0-5-15,-3 2-5 0,-2 1-4 0,-4 1-2 16,-1 1 0-16,-1 2-1 0,-2 2 0 15,-1 1 0-15,-1 2 3 0,0 3 5 0,1 4 18 16,-2-1 16-16,1 7 23 0,-1-2 26 16,1 4 23-16,0 2 22 0,-1-1-4 15,-2 4-7-15,1-1-15 0,-1-2-20 0,0 2-24 16,-1-1-23-16,-1-1-13 0,-1-3-9 15,2 1-10-15,-3-3-24 0,1-3-38 0,-2-2-78 16,1-4-158-16,-1-3-125 0,-1-6-81 16,0-4-96-16,-2-7-150 0,-2-4-73 15,0-4 77-15,-3-3 82 0,-1-3 62 0,-2-3 105 16</inkml:trace>
          <inkml:trace contextRef="#ctx0" brushRef="#br0" timeOffset="3928.2247">5504-347 276 0,'-8'-19'453'16,"-1"1"46"-16,2 0 27 0,1 5-57 15,1-2-175-15,0 4-117 0,1-1-71 0,1 5-42 16,0-1-25-16,1 3-14 0,2 0-8 15,0 3-9-15,1 2-8 0,3 1-13 0,2 2-44 16,0 0-116-16,4 0-185 0,2-1-98 16,1 2-47-16,2 1-16 0,3 0 28 15</inkml:trace>
          <inkml:trace contextRef="#ctx0" brushRef="#br0" timeOffset="4280.2449">5918-339 137 0,'0'10'466'16,"-3"1"59"-16,-1-1 48 0,-2 2 64 0,-1 0-96 15,1 2-60-15,-1-2-9 0,-2 3 12 16,3-1-2-16,-4 2-35 0,2 0-91 16,2 0-92-16,2 1-83 0,1 3-67 0,3-1-41 15,3 1-29-15,1 2-16 0,4-3-9 16,2 0-8-16,2-2-4 0,4 0-3 0,0-4-6 15,2-2-7-15,3-5-6 0,1-2-1 16,0-8-2-16,1-4 1 0,-1-6 3 16,-1-2 8-16,-2-3 3 0,-4-3 2 0,-3-1 1 15,-3 0 3-15,-5-2 2 0,-3 0 1 16,-5 1 5-16,-3 2 5 0,-4 2 0 0,-3 0 0 15,-1 4-3-15,-3 0-2 0,2 4-4 16,-2 4-7-16,0 0-6 0,3 2-20 16,3 2-46-16,2 1-98 0,2 1-160 0,2 1-113 15,3 0-82-15,2-1-126 0,4-2-168 16,0 1-14-16,3 0 99 0,3-1 84 0,2 2 69 15,1-2 137-15</inkml:trace>
          <inkml:trace contextRef="#ctx0" brushRef="#br0" timeOffset="4657.2664">6226-396 176 0,'9'3'461'15,"0"-2"46"-15,-1 3 31 0,-1 0 80 0,2 2-75 16,1 3-11-16,1 1 27 0,1 2 24 16,2 3 16-16,1 2-48 0,2-1-128 15,-1 1-112-15,2 2-87 0,0 0-52 0,0 0-34 16,-2 1-24-16,1-2-23 0,-2-1-23 15,-3-1-17-15,-1 0-17 0,-2-3-12 0,-2-1-8 16,-3 1-6-16,-2-3-3 0,0-1-7 16,-5 1-7-16,-1-3-10 0,-3-1-11 15,-3-2-9-15,1-2-3 0,-2-4-11 0,0-4-6 16,-2-4-4-16,1-7-3 0,1-6 1 15,3-4-2-15,1-3 8 0,4-2 8 0,2-2 12 16,2 3 15-16,5-1 10 0,2 7 5 16,2-1 6-16,5 7 3 0,1-1 1 15,8 8 1-15,4 5 4 0,7 4 5 0,6 6 9 16,4 6 9-16,6 5 6 0,2 5 1 15,-1 6-2-15,-3 2-6 0,-3 4-12 0,-6 5-17 16,-9-1-28-16,-6 0-46 0,-6 2-91 16,-8-3-208-16,-7 0-141 0,-8 0-233 15,-8-3-193-15,-6-1-73 0,-5-4 32 0,-4-4 174 16,-3-2 129-16,-1-4 233 0</inkml:trace>
        </inkml:traceGroup>
      </inkml:traceGroup>
    </inkml:traceGroup>
    <inkml:traceGroup>
      <inkml:annotationXML>
        <emma:emma xmlns:emma="http://www.w3.org/2003/04/emma" version="1.0">
          <emma:interpretation id="{6C706DEE-20DD-4B61-B32F-00A649F9A769}" emma:medium="tactile" emma:mode="ink">
            <msink:context xmlns:msink="http://schemas.microsoft.com/ink/2010/main" type="paragraph" rotatedBoundingBox="3349,6871 11701,6449 11749,7396 3397,7819" alignmentLevel="1"/>
          </emma:interpretation>
        </emma:emma>
      </inkml:annotationXML>
      <inkml:traceGroup>
        <inkml:annotationXML>
          <emma:emma xmlns:emma="http://www.w3.org/2003/04/emma" version="1.0">
            <emma:interpretation id="{ED05FF62-0624-45F3-AEDA-9B469AE82114}" emma:medium="tactile" emma:mode="ink">
              <msink:context xmlns:msink="http://schemas.microsoft.com/ink/2010/main" type="inkBullet" rotatedBoundingBox="3375,7374 3870,7349 3873,7413 3378,7438"/>
            </emma:interpretation>
            <emma:one-of disjunction-type="recognition" id="oneOf2">
              <emma:interpretation id="interp6" emma:lang="" emma:confidence="0">
                <emma:literal>-</emma:literal>
              </emma:interpretation>
            </emma:one-of>
          </emma:emma>
        </inkml:annotationXML>
        <inkml:trace contextRef="#ctx0" brushRef="#br0" timeOffset="6439.3683">-1538 2877 91 0,'-3'0'356'0,"-1"0"51"0,1-1 41 0,0 1-26 15,2 0-94-15,-1 0-78 0,1 0-60 16,1 1-41-16,0-1-32 0,1 0-25 15,-1 0-16-15,2 0-10 0,-1 0-4 0,-1 0 5 16,3 0 0-16,0 0 1 0,-1 0-4 16,5 0-1-16,3 0 2 0,4-1 0 0,2 1 0 15,6-1-4-15,2 0-3 0,0 1-11 16,2-2-12-16,1 1-9 0,-1 1-11 15,0-1-5-15,-1 0-4 0,-2-1-1 0,0 0 2 16,-1-2-1-16,-2 1 0 0,-4-1 1 16,-2-2 5-16,-2 3 13 0,-4 0 21 0,-1-3 27 15,-4 1 22-15,-2 0 14 0,-3 0 7 16,-4 0-1-16,-2 2-21 0,-4-1-25 15,-4 0-21-15,-4 2-14 0,-2 2-11 0,-4 0-9 16,-3 2-5-16,-1 2-5 0,-1 0-1 16,0 1 1-16,-2-1 0 0,1 0-4 15,0 2 0-15,4 0 3 0,0-2-2 0,3 0-1 16,5-2 0-16,0 2 1 0,5-1 0 15,4 0-3-15,2-2 1 0,3 0-4 0,3-1 0 16,5 1-2-16,3 0 2 0,5 1 2 0,5-2 1 16,4-2 3-16,6 1-3 0,3 0 0 15,2-1-7-15,1-1-9 0,2 2-9 16,-1-2-13-16,0 0-9 0,-5 1-15 0,-3 0-17 15,-4 0-17-15,-5 0-25 0,-1 0-26 16,-4 2-34-16,-3-4-14 0,-3 1-9 0,-4 0-39 16,-6 1-98-16,-2 1-135 0,-3 1-47 15,0 1-17-15,1 1 6 0,3 2 49 16</inkml:trace>
      </inkml:traceGroup>
      <inkml:traceGroup>
        <inkml:annotationXML>
          <emma:emma xmlns:emma="http://www.w3.org/2003/04/emma" version="1.0">
            <emma:interpretation id="{5503F2CB-7CED-424D-A7CA-379FDDE8D33A}" emma:medium="tactile" emma:mode="ink">
              <msink:context xmlns:msink="http://schemas.microsoft.com/ink/2010/main" type="line" rotatedBoundingBox="5077,6784 11701,6449 11749,7396 5125,7731"/>
            </emma:interpretation>
          </emma:emma>
        </inkml:annotationXML>
        <inkml:traceGroup>
          <inkml:annotationXML>
            <emma:emma xmlns:emma="http://www.w3.org/2003/04/emma" version="1.0">
              <emma:interpretation id="{FE51ABB9-21DA-4A12-938A-A848DAFA4C91}" emma:medium="tactile" emma:mode="ink">
                <msink:context xmlns:msink="http://schemas.microsoft.com/ink/2010/main" type="inkWord" rotatedBoundingBox="5077,6784 8200,6626 8236,7340 5113,7497"/>
              </emma:interpretation>
              <emma:one-of disjunction-type="recognition" id="oneOf3">
                <emma:interpretation id="interp7" emma:lang="" emma:confidence="1">
                  <emma:literal/>
                </emma:interpretation>
              </emma:one-of>
            </emma:emma>
          </inkml:annotationXML>
          <inkml:trace contextRef="#ctx0" brushRef="#br0" timeOffset="7451.4262">64 2335 215 0,'5'-8'424'0,"1"1"56"15,-2-2 37-15,-2 1-51 0,3-1-136 16,-3-1-92-16,4 0-47 0,-3 2-11 0,-1-2 19 16,1 4 34-16,-2 1 32 0,1 0 17 15,-1 2-4-15,-1-1-27 0,0 2-47 16,0 1-53-16,0 1-49 0,0 1-35 0,0 3-21 15,0 4-9-15,0 3 2 0,-1 5 6 16,-1 4 8-16,2 3 10 0,-2 5 2 0,2 3-5 16,0 3-7-16,0 3-8 0,0 4-12 15,0-2-9-15,0 3-9 0,0-4-5 16,0 1-4-16,2-3-2 0,1-1 1 0,0-3-3 15,0 0 0-15,1-5 1 0,3-1 0 16,0-2 2-16,1-4 0 0,0-1 4 0,2-6 1 16,2 0 4-16,2-6 2 0,4-1 0 15,2-2 0-15,4-3-2 0,0-3-1 16,4-2-6-16,-2 0-2 0,0-1-4 0,-2 2-1 15,-1 0 0-15,-2 0-1 0,-3 3 2 16,-3 0-1-16,-3 0 0 0,-2 0 1 0,-1 0-1 16,-2 2 0-16,-1-1 0 0,-2 2 1 0,-1-2 1 15,-1 0 1-15,0 0-1 0,0 0 3 16,-2 1 0-16,2-2 2 0,-2 0-4 15,0 0-2-15,0-2-19 0,0 1-63 16,0-2-127-16,0-1-125 0,0-4-79 0,0 0-115 16,0-2-226-16,-2-2-67 0,2 2 59 0,-1-1 85 15,1 0 61-15,1 0 109 0</inkml:trace>
          <inkml:trace contextRef="#ctx0" brushRef="#br0" timeOffset="7839.4484">779 2477 223 0,'-9'-15'391'15,"3"2"45"-15,0 0 33 0,2 3-76 16,1 1-114-16,0 2-91 0,1 1-58 0,2 2-44 15,0-1-29-15,1 2-24 0,3 2-19 16,2 0-24-16,1 2-40 0,1-1-76 0,0 3-161 16,0-2-111-16,2 2-55 0,-2-1-19 15,2 0 17-15,1 1 68 0</inkml:trace>
          <inkml:trace contextRef="#ctx0" brushRef="#br0" timeOffset="7716.4414">769 2572 192 0,'7'-1'474'0,"1"1"48"16,-2 0 24-16,-1 1 26 0,1 0-183 0,-1 3-33 16,2 1 27-16,1 3 40 0,1 2 41 15,-1 3 20-15,0 2-29 0,-1 2-99 16,1 3-104-16,0 3-81 0,-1-2-61 0,0 2-44 15,1-1-29-15,-2-2-17 0,-1 0-8 16,1-1-9-16,-1-4-16 0,0 1-32 0,-1-5-52 16,-3-1-105-16,2-5-148 0,-3-5-97 15,0-5-56-15,0-6-50 0,-3-5-87 16,-2-4-60-16,-4-4 44 0,0-3 46 0,-2-2 40 15,-3-5 65-15,0 1 129 0</inkml:trace>
          <inkml:trace contextRef="#ctx0" brushRef="#br0" timeOffset="8253.4721">1052 2455 127 0,'6'10'439'0,"-1"-2"54"0,2 3 36 15,0-1 38-15,0 3-136 0,0 2-18 0,1-1 25 16,-1-1 37-16,0 4 36 0,0-2 9 16,0 1-44-16,-1 1-104 0,1-1-95 0,2 2-82 15,-3-2-66-15,1 1-44 0,0 0-25 16,0 0-21-16,-1-2-13 0,-1 1-10 15,1 1-5-15,-2-3-6 0,0 3-5 0,-1-2 0 16,-1 0 1-16,1-1-2 0,-2-4-4 16,-1-3 2-16,2-2-1 0,-1-1 0 0,-1-4-5 15,0-5 1-15,-1-4-2 0,-1-3-7 16,1-5-10-16,0-4-15 0,-2-2-16 15,2-4-14-15,-1-1-12 0,2 3-6 0,2-1-1 16,0 3 5-16,2 2 10 0,3 4 8 16,0 4 12-16,3 3 10 0,-1 2 9 0,4 6 10 15,-1 2 7-15,3 4 8 0,3 3 4 16,0 3 2-16,1 2 3 0,2 5 3 15,-2 1 2-15,1 1 2 0,-3-2 0 0,-1 2 0 16,-1-1-2-16,-3-2-25 0,-1-1-76 16,-1-1-118-16,-2-3-105 0,0-4-69 15,-1 1-63-15,0-4-126 0,-3-3-121 0,2-1 15 16,-2-1 49-16,1-2 40 0,1-3 50 15,1 1 142-15</inkml:trace>
          <inkml:trace contextRef="#ctx0" brushRef="#br0" timeOffset="8604.4922">1678 2703 227 0,'6'1'413'0,"0"-1"50"0,0 0 37 0,-1 0-65 16,2 0-125-16,2-1-96 0,0-3-65 15,1 0-40-15,2-1-31 0,3-2-21 16,3-1-11-16,-1-3-7 0,2-2-6 0,0 0 3 15,-2-2 21-15,1-2 50 0,-3 1 82 16,-3-1 84-16,0-1 73 0,-3 4 48 0,-5-1 22 16,-1 2-20-16,-3 4-65 0,-3-1-76 15,-4 3-69-15,-1 2-57 0,-5 3-45 16,-2 3-35-16,-3 2-21 0,-1 5-13 0,1 1-7 15,0 4-4-15,2 2-4 0,-1 4-1 0,2 1-1 16,1 1 0-16,3 3 1 0,3-1-2 16,3 0 1-16,2 1 1 0,3-1-2 0,3 0-10 15,4-3-14-15,1 0-25 0,4-4-36 16,5-1-69-16,1-2-122 0,5-5-114 15,3-1-62-15,6-4-46 0,2-4-114 0,3-3-133 16,2-3 19-16,2-3 65 0,0 0 47 16,2-4 56-16,-1 0 140 0</inkml:trace>
          <inkml:trace contextRef="#ctx0" brushRef="#br0" timeOffset="9088.5199">2547 2510 178 0,'-3'-4'445'0,"1"2"57"16,-1-2 31-16,0 1-29 0,0 0-138 0,-1 0-113 15,0-1-52-15,-1 1 0 0,-1 3 25 16,-1-3 22-16,2 0 15 0,-2 2-3 0,1-1-19 16,0-1-41-16,-1 3-48 0,-2 1-38 15,0 3-30-15,-2 0-17 0,-3 5-9 16,-1 1-1-16,-3 1 3 0,-1 4 5 0,-2-2 8 15,-1 3-2-15,-3 4-5 0,1-1-11 16,-1 3-9-16,1-2-11 0,2-1-13 0,5 1-11 16,0-2-5-16,5-2-14 0,3 1-33 15,4-4-41-15,5-3-46 0,5-1-48 16,5-3-46-16,5-5-26 0,7-3 11 0,6-6 29 15,5-2 40-15,0-3 45 0,0 0 43 16,-4-2 39-16,-2 1 33 0,-5 2 61 0,-4 1 74 16,-3 1 73-16,-2 1 63 0,-4 3 51 15,-1 0 34-15,-3 0-16 0,-3 3-46 16,1-1-54-16,-3 3-50 0,-1-1-45 0,-2 2-46 15,0-2-35-15,0 2-21 0,2 0-17 16,0 2-11-16,1-2-6 0,1 3-3 0,0 2 1 16,4 1-3-16,0 3 2 0,2-1 0 15,4 4 2-15,1 0-3 0,3-3-4 16,2 4-10-16,2-1-20 0,0 1-29 0,1-3-46 15,-2 0-92-15,-2-2-144 0,-1 0-102 16,-2-2-68-16,-4-3-128 0,-3-3-166 0,-1 0-19 16,-3-2 85-16,-1-2 83 0,-1-1 69 15,0-1 150-15</inkml:trace>
          <inkml:trace contextRef="#ctx0" brushRef="#br0" timeOffset="9465.5414">2773 2484 290 0,'8'-8'515'0,"-1"0"64"16,-2 1 56-16,-1 2 50 0,2 1-143 15,-1 1-57-15,2 0-24 0,3 0-6 0,0 3-11 16,1 3-51-16,2 2-81 0,4 3-71 16,1 1-59-16,4 1-50 0,1 6-38 0,3-3-27 15,3 5-19-15,0 0-11 0,-2 0-12 16,-2 2-9-16,-4-1-7 0,-5 1-6 15,-3-2-3-15,-6-1-4 0,-6 1-3 0,-7-1-3 16,-5-3-3-16,-2-2 0 0,-5-2 1 16,-3-6 5-16,-1-2 1 0,-1-4 5 0,-1-2 2 15,1-4 2-15,1-4 3 0,1-1-1 16,2-2 0-16,4-2-1 0,1-2 1 15,3-1-1-15,4-2 1 0,3 1-1 0,3 1-1 16,4-1-3-16,4-1-3 0,5 0-8 16,3 3-10-16,3 0-14 0,1 2-16 0,3 3-17 15,2-1-26-15,2 3-26 0,0 0-37 16,1 4-72-16,-2-2-96 0,0 4-77 15,-5 2-40-15,0 0-10 0,-4 1-6 0,-3 1-14 16,-4 2-67-16,-2 1-26 0,-4 1 2 16,-2 2 7-16,-2 0 36 0,-2 2 90 0</inkml:trace>
        </inkml:traceGroup>
        <inkml:traceGroup>
          <inkml:annotationXML>
            <emma:emma xmlns:emma="http://www.w3.org/2003/04/emma" version="1.0">
              <emma:interpretation id="{D9681286-948C-4DE0-8E91-7764BD52587D}" emma:medium="tactile" emma:mode="ink">
                <msink:context xmlns:msink="http://schemas.microsoft.com/ink/2010/main" type="inkWord" rotatedBoundingBox="9743,6725 11710,6626 11749,7396 9781,7496"/>
              </emma:interpretation>
              <emma:one-of disjunction-type="recognition" id="oneOf4">
                <emma:interpretation id="interp8" emma:lang="" emma:confidence="1">
                  <emma:literal>sep.</emma:literal>
                </emma:interpretation>
                <emma:interpretation id="interp9" emma:lang="" emma:confidence="0">
                  <emma:literal>sep,</emma:literal>
                </emma:interpretation>
                <emma:interpretation id="interp10" emma:lang="" emma:confidence="0">
                  <emma:literal>Sep.</emma:literal>
                </emma:interpretation>
                <emma:interpretation id="interp11" emma:lang="" emma:confidence="0">
                  <emma:literal>sop.</emma:literal>
                </emma:interpretation>
                <emma:interpretation id="interp12" emma:lang="" emma:confidence="0">
                  <emma:literal>Sep,</emma:literal>
                </emma:interpretation>
              </emma:one-of>
            </emma:emma>
          </inkml:annotationXML>
          <inkml:trace contextRef="#ctx0" brushRef="#br0" timeOffset="10543.6031">5087 2327 335 0,'4'-3'484'15,"0"-1"41"-15,0 1 34 0,-1-1-30 16,-1-2-122-16,-2 2-42 0,-2-4-16 0,-1 2 11 16,-1-3 23-16,0 1-6 0,-1-2-48 15,-2 2-68-15,0-1-46 0,-3 1-41 0,-1 1-51 16,-1 1-42-16,-2 0-29 0,-2 2-19 15,-1 1-12-15,-3 3-10 0,-1 0-4 0,-1 6-5 16,-1 0-2-16,-1 1 0 0,1 6 0 16,1-1-3-16,1 5 2 0,2-3-1 0,2 4 0 15,4-2 0-15,0 1 0 0,5-3-1 16,1 1 1-16,4-3 1 0,2 1-2 15,2-3 1-15,5-1 2 0,4 1 1 0,2-3 1 16,4-1 0-16,5 4 2 0,2-4-2 16,2 0-1-16,4 0 0 0,1 3 1 15,2-1 0-15,0 2-1 0,-1 2 1 0,1-2 1 16,-5 2-2-16,-2-1 1 0,-4 1-2 15,-5-2 4-15,-5 1 1 0,-4 0 4 0,-4 0 3 16,-7 1 1-16,-5-2 0 0,-6 3 0 16,-3-2-5-16,-4 3-5 0,-1-1-10 0,-2-1-23 15,-1-1-36-15,0 2-74 0,1-4-111 16,2 0-113-16,1-2-68 0,1-7-45 0,5 0-103 15,1-3-131-15,2-6 0 0,5-1 57 16,5-1 45-16,3-3 51 0,6-6 131 0</inkml:trace>
          <inkml:trace contextRef="#ctx0" brushRef="#br0" timeOffset="11317.6474">5335 2452 120 0,'8'7'447'0,"0"-3"49"0,0 0 32 15,-1 0 30-15,2-3-165 0,-3-1-102 0,4 0-37 16,1-1-5-16,1-3 1 0,2-2-7 16,3-2-26-16,2-2-46 0,2-4-50 15,2 1-42-15,0-5-31 0,1 0-20 0,-4-2-11 16,0 0-4-16,-4 0 3 0,-4 0 17 15,-3 2 29-15,-5 2 21 0,-4 2 11 0,-4 5 6 16,-6 0-2-16,-4 6-14 0,-5 5-29 16,-3 2-15-16,-3 5-3 0,-4 7 8 15,1 1 5-15,-3 4 5 0,1 3-1 0,1 2-4 16,3 2-9-16,4 0-13 0,4-1-8 15,4 1-9-15,6-3-4 0,5-3-2 0,6-2-3 16,7-3-1-16,5-7-2 0,7 0-7 16,5-7-11-16,9-5-10 0,5-5-11 15,5-7-21-15,2-2-33 0,1-2-33 0,-2-3-21 16,-3-3-8-16,-4 1 2 0,-6-1 16 15,-5 3 34-15,-4 1 42 0,-3 3 46 0,-5 2 47 16,-4 4 42-16,-2 3 33 0,-2 1 23 16,-4 2 23-16,-4 1 11 0,1 4 2 15,-4 6-2-15,-2 1 5 0,-1 2 0 0,-1 3-6 16,-1 2-15-16,2 3-20 0,2 2-23 15,2 3-26-15,1 2-19 0,1 2-13 0,2 1-8 16,2 2-6-16,4 3-4 0,0-1-1 16,4 3 3-16,-1-3 0 0,3 3-1 15,-1 0 0-15,0-4-1 0,-2-2-1 0,-2-1-7 16,-1-5-4-16,0-3 1 0,-4-4 0 15,-1-4 7-15,-1-3-1 0,-2-6 1 0,-2-4 2 16,-2-6-3-16,-2-5-3 0,-2-5-8 16,0-6-3-16,-3-2-9 0,2-6-9 0,-2-4-9 15,-1-7-11-15,3-3-11 0,0-5-12 16,2-3-10-16,4 1-2 0,2-2-2 0,7 3 6 15,2 4 5-15,5 6 12 0,4 3 12 16,1 4 10-16,2 6 5 0,2 6 8 0,2 4-2 16,0 4 3-16,-1 5 1 0,1 4 6 15,-3 6 2-15,0 3 5 0,-3 9 13 16,-1 1 2-16,-3 7 3 0,-4 2 0 0,-4 3 1 15,-4 2-5-15,-6 1-6 0,-5 2-3 16,-6-2-3-16,-5 2-9 0,-6-2-7 0,-4-1-11 16,0-5-17-16,-4-3-23 0,0-5-40 15,3-5-66-15,0-6-117 0,2-5-115 16,4-5-78-16,2-3-54 0,2-2-133 0,5-3-124 15,4 0 19-15,4 0 72 0,7 3 63 16,5 0 60-16,3 2 166 0</inkml:trace>
          <inkml:trace contextRef="#ctx0" brushRef="#br0" timeOffset="11478.6566">6666 2491 221 0,'14'13'499'0,"-3"0"48"0,-2-3 27 16,-3-1 11-16,-1-2-256 0,-1-3-173 0,-4-2-239 15,-1-2-245-15,-5-1-127 0,0-2-68 16,-1-6-25-16,-2-1 3 0,1-3 139 0</inkml:trace>
        </inkml:traceGroup>
      </inkml:traceGroup>
    </inkml:traceGroup>
  </inkml:traceGroup>
</inkml:ink>
</file>

<file path=ppt/ink/ink2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9:58.16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488B07E-D495-4FF4-8495-027AB650F9C3}" emma:medium="tactile" emma:mode="ink">
          <msink:context xmlns:msink="http://schemas.microsoft.com/ink/2010/main" type="inkDrawing" rotatedBoundingBox="5884,9793 17501,11473 16703,16990 5086,15310" shapeName="Other">
            <msink:destinationLink direction="to" ref="{8F5CFBC5-CFC7-40D4-804C-AA1B26A4959C}"/>
            <msink:destinationLink direction="with" ref="{48466543-1C82-4C63-B463-D2B582C1F198}"/>
            <msink:destinationLink direction="with" ref="{8EEEE6E4-729E-4AD6-9553-2FAE48873FBB}"/>
            <msink:destinationLink direction="with" ref="{5E83FEC7-1606-45E9-A354-23DB83541CD8}"/>
          </msink:context>
        </emma:interpretation>
      </emma:emma>
    </inkml:annotationXML>
    <inkml:trace contextRef="#ctx0" brushRef="#br0">6 7 217 0,'0'-10'363'0,"-2"1"30"15,1 3 18-15,1-1-98 0,-1 4-122 16,1 0-70-16,-2 6-37 0,2 4-18 0,0 6-2 15,0 4 4-15,2 7 7 0,-2 6 3 16,1 8-2-16,-1 5-4 0,3 7-6 0,-2 5-9 16,2 6-9-16,1 3-10 0,0 7-8 15,2 4-1-15,3 10-4 0,2 5-1 16,3 8-1-16,1 8-2 0,2 3-1 0,2 7-10 15,0 3-4-15,5 3-2 0,-2 8-2 16,2 3-2-16,1 3-1 0,0 6 0 0,0 1-1 16,1 4 2-16,-2 3 3 0,1 3 0 15,0 4 1-15,-2 1 0 0,-1-1 1 16,-1 2-3-16,-2-2-4 0,-1 1 2 0,-1-4 1 15,-4-1 3-15,1-4 4 0,-3-4 7 16,-1-5 18-16,-1-9 13 0,-2-5 20 0,-1-9 24 16,-1-7 21-16,1-10 16 0,-3-4 7 15,-1-5-1-15,1-8-14 0,0-5-20 16,0-7-21-16,-1-4-20 0,2-5-19 0,1-5-13 15,0-3-6-15,2-5-6 0,3-6-3 16,-1-3-2-16,6-5 0 0,2-2-4 0,2-7 1 16,4-4-1-16,4-5 1 0,6-3-5 15,4-5-1-15,5-4 0 0,8-5 0 16,6-5 0-16,10-5-3 0,10-3-1 0,9-7-2 15,10-4-7-15,9-5-6 0,12-2-3 16,9-5 4-16,14-5 4 0,14-2 2 0,13-4 7 16,20-4 3-16,14-3 4 0,19-2-4 0,15-4-5 15,16-1-5-15,14 0 15 0,14 0 8 16,9 0 4-16,13-1 3 0,4 4 9 0,7 2 6 15,1 0-15-15,4 2 5 0,10 1-4 16,8 0-2-16,-10 2-1 0,-3 1-3 0,-8 4 0 16,-11 0-17-16,-9 2 9 0,-10 3 0 15,-9 2-5-15,-13 2 0 0,-8 2 1 16,-9 3 5-16,-15 0-9 0,-10 4-4 0,-9 1-3 15,-9 2-1-15,-11 2-3 0,-13 2-1 0,-13 0 2 16,-15 1 3-16,-15 0 3 0,-15 3 0 16,-15-1-7-16,-13 0-19 0,-16 3-44 0,-13 1-45 15,-14-2-37-15,-12 0-26 0,-12 1-6 16,-11 1 7-16,-10-2 29 0,-7 0 16 15,-8 3-10-15,-8-3-80 0,-4 0-157 0,-8 0-80 16,-5-3-36-16,-9-1 4 0,-6-4 35 16</inkml:trace>
  </inkml:traceGroup>
</inkml:ink>
</file>

<file path=ppt/ink/ink2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9:58.88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3DB02F0-4DED-4CB0-9E11-B1040FCE1280}" emma:medium="tactile" emma:mode="ink">
          <msink:context xmlns:msink="http://schemas.microsoft.com/ink/2010/main" type="writingRegion" rotatedBoundingBox="7885,10108 9665,9636 9808,10176 8028,10648"/>
        </emma:interpretation>
      </emma:emma>
    </inkml:annotationXML>
    <inkml:traceGroup>
      <inkml:annotationXML>
        <emma:emma xmlns:emma="http://www.w3.org/2003/04/emma" version="1.0">
          <emma:interpretation id="{B59CC89A-D68A-4F1E-95F2-8CAA44F0FC45}" emma:medium="tactile" emma:mode="ink">
            <msink:context xmlns:msink="http://schemas.microsoft.com/ink/2010/main" type="paragraph" rotatedBoundingBox="7885,10108 9665,9636 9808,10176 8028,10648" alignmentLevel="1"/>
          </emma:interpretation>
        </emma:emma>
      </inkml:annotationXML>
      <inkml:traceGroup>
        <inkml:annotationXML>
          <emma:emma xmlns:emma="http://www.w3.org/2003/04/emma" version="1.0">
            <emma:interpretation id="{5D5A1973-3316-423C-BFD0-792F49CDB3FD}" emma:medium="tactile" emma:mode="ink">
              <msink:context xmlns:msink="http://schemas.microsoft.com/ink/2010/main" type="line" rotatedBoundingBox="7885,10108 9665,9636 9808,10176 8028,10648"/>
            </emma:interpretation>
          </emma:emma>
        </inkml:annotationXML>
        <inkml:traceGroup>
          <inkml:annotationXML>
            <emma:emma xmlns:emma="http://www.w3.org/2003/04/emma" version="1.0">
              <emma:interpretation id="{B6E3E3BF-3528-4A4B-A297-0D119CA1C685}" emma:medium="tactile" emma:mode="ink">
                <msink:context xmlns:msink="http://schemas.microsoft.com/ink/2010/main" type="inkWord" rotatedBoundingBox="7885,10108 9665,9636 9808,10176 8028,10648">
                  <msink:destinationLink direction="to" ref="{8F5CFBC5-CFC7-40D4-804C-AA1B26A4959C}"/>
                </msink:context>
              </emma:interpretation>
              <emma:one-of disjunction-type="recognition" id="oneOf0">
                <emma:interpretation id="interp0" emma:lang="" emma:confidence="0">
                  <emma:literal>as</emma:literal>
                </emma:interpretation>
                <emma:interpretation id="interp1" emma:lang="" emma:confidence="0">
                  <emma:literal>an</emma:literal>
                </emma:interpretation>
                <emma:interpretation id="interp2" emma:lang="" emma:confidence="0">
                  <emma:literal>yes</emma:literal>
                </emma:interpretation>
                <emma:interpretation id="interp3" emma:lang="" emma:confidence="0">
                  <emma:literal>TAs</emma:literal>
                </emma:interpretation>
                <emma:interpretation id="interp4" emma:lang="" emma:confidence="0">
                  <emma:literal>go</emma:literal>
                </emma:interpretation>
              </emma:one-of>
            </emma:emma>
          </inkml:annotationXML>
          <inkml:trace contextRef="#ctx0" brushRef="#br0">99 33 155 0,'-4'-12'457'16,"2"3"47"-16,2 2 25 0,0 1 17 16,4 3-201-16,5 5-119 0,3 2-39 0,4 5 21 15,6 4 35-15,5 3 22 0,3 3 6 16,3 3-18-16,1 1-38 0,2 1-62 15,1 1-57-15,-1 3-39 0,0-2-42 0,-3 0-63 16,-3-1-83-16,-3-2-75 0,0-3-50 16,-5-5-29-16,0-3-27 0,-5-6-13 0,1-4-2 15,-5-8-45-15,-4-4-69 0,-3-3-51 16,-6-9-1-16,-3-1 41 0,-4-3 138 15,-1-2 254-15,-4 2 225 0,-1 3 152 0,-2 2 97 16,0 4 54-16,-3 6-36 0,-3 5-126 16,-1 6-96-16,-2 7-68 0,-4 6-50 0,-1 6-31 15,-1 7-22-15,-3 6-15 0,-1 0-10 16,-1 4-5-16,-1 4-4 0,2 0-3 15,1 2 0-15,0-4 3 0,3-2-3 0,2-1-1 16,6-6-17-16,3-4-66 0,1-5-160 16,4-7-151-16,2-6-79 0,2-6-40 0,4-8-5 15,-1-3 54-15</inkml:trace>
          <inkml:trace contextRef="#ctx0" brushRef="#br0" timeOffset="493.0282">287 262 42 0,'18'-5'351'0,"3"-1"33"0,2-3 17 0,5-3-3 16,2-1-161-16,4-1-109 0,5-4-75 15,2-4-54-15,4-1-49 0,-1-5-41 16,4-2-27-16,1-2-16 0,0-2 7 0,1 0 19 15,0 0 41-15,1 1 44 0,-3 4 36 16,1 2 27-16,-7 5 24 0,-1 3 21 0,-5 6 19 16,-1 6 19-16,-5 4 16 0,0 6 16 15,-2 4 10-15,-1 6 1 0,-1 3-10 16,2 3-21-16,1 1-17 0,-2 2-6 0,3 3 6 15,1-1 15-15,-2 0 13 0,-2-2 5 16,-1-1-2-16,-2-2-17 0,-4-6-30 0,1 1-28 16,-3-6-42-16,-3-6-48 0,0-4-55 15,-1-8-37-15,-1-8-25 0,-2-4-23 16,-1-5 2-16,-4-6 27 0,-4-4 39 0,-2-2 28 15,-2 1 22-15,-1 1 7 0,-1 3 14 16,0 7 9-16,-1 5 5 0,1 6 5 0,2 4 1 16,-1 10 13-16,0 6 3 0,3 7 2 15,-1 4 2-15,1 6 1 0,1 3 1 16,0 2 0-16,2 3-3 0,1-2-4 0,-1 4-2 15,1-2 0-15,0 0-2 0,0-3-4 16,-2-4-2-16,-1-1-2 0,-4-3-8 0,-2-5-14 16,-5-4-15-16,-5-2-27 0,-5-5-54 15,-5-4-98-15,-8-1-146 0,-6-1-99 16,-3 1-45-16,-6 3-6 0,-3 2 38 0,-4 6 91 15</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53.28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C52D0A5-F4D4-4E62-BF2B-69E5A97A3283}" emma:medium="tactile" emma:mode="ink">
          <msink:context xmlns:msink="http://schemas.microsoft.com/ink/2010/main" type="inkDrawing" rotatedBoundingBox="11428,12922 13522,16800 13343,16896 11249,13019" semanticType="callout" shapeName="Other">
            <msink:sourceLink direction="with" ref="{9EBB0B0A-FD9B-4668-B0E1-DFDAA89139A5}"/>
          </msink:context>
        </emma:interpretation>
      </emma:emma>
    </inkml:annotationXML>
    <inkml:trace contextRef="#ctx0" brushRef="#br0">77 206 63 0,'4'-12'421'16,"-1"-1"61"-16,-3-1 37 0,-1-1 23 15,-1 0-161-15,-1 1-132 0,-1 1-78 16,0 0-16-16,0 0 26 0,-2 1 56 16,1 1 44-16,-1 0 32 0,1 2 15 0,-1 1-17 15,1 2-40-15,-1 1-59 0,2 0-47 16,-1 0-34-16,2 2-22 0,-1-1-19 0,1 3-17 15,0-2-14-15,1 3-14 0,0-1-11 16,1 1-14-16,0 0-8 0,-1 1-5 16,1-1-5-16,1 1-2 0,0 1-2 15,0-1-1-15,0 1 0 0,0 2-1 0,3 4 3 16,-1 0-1-16,4 4 2 0,1 4 9 15,2 4 3-15,2 2 5 0,3 4 4 0,4 2 7 16,1 4 10-16,7 5-1 0,2 4 2 16,4 4 0-16,3 7-4 0,8 6-1 15,6 9-11-15,8 11-6 0,6 10-4 16,6 14-3-16,5 7-3 0,3 11-7 0,6 7 2 15,0 5 4-15,5 9-3 0,2 6-1 16,-1 5-6-16,1 7-4 0,-5-5-4 0,-5-3-3 16,-9-2-2-16,-5-6 1 0,-7-3 6 15,-8-7 5-15,-4-6 2 0,-6-11 0 16,-4-9 4-16,-2-10 4 0,-5-11 6 0,0-7 6 15,-2-6 9-15,-2-6 5 0,0-8 4 16,-1-4 2-16,-3-6-1 0,0-6-4 16,-2-8-6-16,-2-3-6 0,-3-9-5 15,-1-1-1-15,-3-8-6 0,0-1 4 0,-1-2-4 16,-2-4-3-16,-1 1 1 0,0-3 2 15,-3 0 5-15,1-1 0 0,-2 0 6 0,1-2 3 16,-1 0 3-16,0-2-2 0,-2 2-3 16,1-2-4-16,0 0-3 0,0 0-1 15,-1 0-4-15,2 0-1 0,0-2 0 0,1 2 0 16,-2 0 0-16,3-3 1 0,-3 2-1 15,2-2-1-15,1 2-1 0,-4-1-3 16,2 2-2-16,-1-2-7 0,-2 1-8 16,0 1-27-16,-1 0-61 0,0 0-129 0,-2 3-166 15,-1 0-113-15,-2 2-159 0,-1 3-213 16,-4-1-68-16,0 3 63 0,-1-2 132 15,0 2 98-15,-1-2 159 0</inkml:trace>
  </inkml:traceGroup>
</inkml:ink>
</file>

<file path=ppt/ink/ink2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9:59.60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F5CFBC5-CFC7-40D4-804C-AA1B26A4959C}" emma:medium="tactile" emma:mode="ink">
          <msink:context xmlns:msink="http://schemas.microsoft.com/ink/2010/main" type="inkDrawing" rotatedBoundingBox="8596,10548 9323,10780 9295,10866 8569,10634" semanticType="callout" shapeName="Other">
            <msink:sourceLink direction="to" ref="{B6E3E3BF-3528-4A4B-A297-0D119CA1C685}"/>
            <msink:sourceLink direction="to" ref="{7488B07E-D495-4FF4-8495-027AB650F9C3}"/>
          </msink:context>
        </emma:interpretation>
      </emma:emma>
    </inkml:annotationXML>
    <inkml:trace contextRef="#ctx0" brushRef="#br0">569 542 17 0,'-12'19'327'0,"5"-6"44"0,5-5 33 0,7-3-11 16,4-4-69-16,6-2-75 0,5-1-48 0,4 1-30 16,5-2-22-16,4 2-19 0,6 2-6 15,5 3 7-15,4 2 28 0,3 4 19 16,2 1 9-16,2 4-5 0,-2 1-22 0,-4 4-37 15,-4 1-55-15,-5 1-48 0,-7 0-60 16,-5-1-56-16,-6-2-47 0,-6-3-29 0,-5-4-21 16,-5-2-30-16,-8-7-52 0,-6-2-96 15,-6-5-96-15,-6-2-42 0,-5-5-13 16,-2 1 29-16,-5-1 80 0</inkml:trace>
  </inkml:traceGroup>
</inkml:ink>
</file>

<file path=ppt/ink/ink2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9:59.88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8466543-1C82-4C63-B463-D2B582C1F198}" emma:medium="tactile" emma:mode="ink">
          <msink:context xmlns:msink="http://schemas.microsoft.com/ink/2010/main" type="inkDrawing" rotatedBoundingBox="8281,10880 9072,10834 9092,11165 8301,11212" semanticType="callout" shapeName="Other">
            <msink:sourceLink direction="with" ref="{7488B07E-D495-4FF4-8495-027AB650F9C3}"/>
          </msink:context>
        </emma:interpretation>
      </emma:emma>
    </inkml:annotationXML>
    <inkml:trace contextRef="#ctx0" brushRef="#br0">847 796 135 0,'-37'17'383'0,"1"3"46"0,0 0 29 0,2 1-30 15,-2 0-138-15,0 0-100 0,2 1-57 16,0-3-35-16,-1 1-20 0,2-2-13 0,3-2-11 15,0-2-9-15,1-4-12 0,3-4-8 16,1-2-9-16,3-4-13 0,1-4-14 0,5-3-10 16,2-2-5-16,4-2-6 0,6-1 1 15,3 1 4-15,4 3 6 0,2-2 8 16,5 4 3-16,1 2 7 0,2 2 5 0,4 4 5 15,2 2 8-15,1 2 7 0,3 4 6 16,2 1 3-16,2 3 3 0,1 3-1 0,2 0-5 16,2 2-5-16,1-1-4 0,0-2-6 15,-2-1-4-15,2-3-4 0,-1-3-3 16,1-6-3-16,1-3-10 0,2-7-30 0,-2-7-57 15,3-6-67-15,-2-4-85 0,-4-5-83 0,-3-3-94 16,-3-3-28-16,-3-6 25 0,0-2 50 16,1-2 79-16</inkml:trace>
  </inkml:traceGroup>
</inkml:ink>
</file>

<file path=ppt/ink/ink2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02.18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E83FEC7-1606-45E9-A354-23DB83541CD8}" emma:medium="tactile" emma:mode="ink">
          <msink:context xmlns:msink="http://schemas.microsoft.com/ink/2010/main" type="inkDrawing" rotatedBoundingBox="8385,13767 14199,7750 14428,7970 8614,13988" semanticType="callout" shapeName="Other">
            <msink:sourceLink direction="with" ref="{7488B07E-D495-4FF4-8495-027AB650F9C3}"/>
            <msink:sourceLink direction="with" ref="{18ED26B8-E426-4DEF-8AAE-6F07059B978F}"/>
          </msink:context>
        </emma:interpretation>
      </emma:emma>
    </inkml:annotationXML>
    <inkml:trace contextRef="#ctx0" brushRef="#br0">171 6018 185 0,'-18'4'356'0,"2"0"34"0,-1-4 9 16,2 3-70-16,0 0-105 0,0-1-78 0,3 2-46 15,-1-2-20-15,1 1-10 0,2 0-6 16,2 0-5-16,1-1-4 0,2 1-2 16,1-2-4-16,-1 2-4 0,3-2 1 0,0 0-2 15,1-1-2-15,1 0-1 0,1 0-6 16,1 0-2-16,2-2-6 0,0-1-4 15,4-2-1-15,2-2-4 0,2-3 0 0,3-4-1 16,3-3 4-16,4-6 5 0,4-5 6 16,3-6 9-16,7-5 6 0,2-7 13 0,6-6 12 15,3-8 9-15,5-6 10 0,6-6 11 16,3-7 19-16,3-3 10 0,6-5-4 0,3-1 1 15,7-3-13-15,4-3-10 0,4-1-28 16,4-4-24-16,6 0-8 0,2-5-4 0,5-1 9 16,5-2 7-16,7-2 18 0,5 3 11 15,6-2 4-15,7 0-5 0,6-7-11 0,4-1-12 16,0-4-17-16,5-5-13 0,2-1-12 15,3-6-1-15,0 1-2 0,-3 2 1 0,-9 4 11 16,-7 3 12-16,-6 2 11 0,-4 3 2 16,-7 1 3-16,-2 4-3 0,-3 2-9 0,-4 5-11 15,-4 1-7-15,-4 3-7 0,-7 3-7 16,-6 2-6-16,-5-1-2 0,-3 3-3 15,-5 2-3-15,-3-1 0 0,-4 5 1 0,-5 2 4 16,-3 3 3-16,-4 2 1 0,-2 3 3 0,-4 3 3 16,-3 2 8-16,-2 4 9 0,-4 3 8 15,-4 2 13-15,-3 4 8 0,-3 4 6 16,-2 5-4-16,-2 2-6 0,-4 6-10 0,1 3-12 15,-3 4-9-15,-1 3-6 0,-3 5-2 16,0 2-1-16,-2 3-1 0,-1 2-1 0,-1 3-1 16,0 2-4-16,-3 4-2 0,0 0-4 15,-3 2-1-15,0 2-1 0,-1 2-3 0,0 0 0 16,-2 2 0-16,0 1 2 0,-3 1-2 15,2-1-7-15,-1 2-9 0,0 2-15 16,0 2-27-16,-1 0-43 0,0 1-58 0,-2 2-93 16,-2 4-101-16,-2 0-68 0,-3 2-30 15,-1 2-40-15,-4 1-108 0,-2 1-69 0,-2 1 21 16,-1 0 38-16,1-3 30 0,0-1 66 15</inkml:trace>
  </inkml:traceGroup>
</inkml:ink>
</file>

<file path=ppt/ink/ink2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00.0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EEEE6E4-729E-4AD6-9553-2FAE48873FBB}" emma:medium="tactile" emma:mode="ink">
          <msink:context xmlns:msink="http://schemas.microsoft.com/ink/2010/main" type="inkDrawing" rotatedBoundingBox="9133,10699 10077,10775 10068,10891 9124,10816" semanticType="callout" shapeName="Other">
            <msink:sourceLink direction="with" ref="{7488B07E-D495-4FF4-8495-027AB650F9C3}"/>
          </msink:context>
        </emma:interpretation>
      </emma:emma>
    </inkml:annotationXML>
    <inkml:trace contextRef="#ctx0" brushRef="#br0">1101 766 5 0,'25'-31'242'15,"-2"8"91"-15,1 3 56 0,-2 6 45 16,-2 4-52-16,4 5-107 0,-2 4-70 15,2 5-45-15,4 0-30 0,4 6-30 0,2 0-24 16,5 0-19-16,3-1-17 0,4 0-14 16,-1 1-11-16,2-3-5 0,1 1-5 0,-1 0-13 15,1-4-40-15,-2-4-92 0,0 0-184 16,1 0-108-16,-2-3-58 0,-2 2-19 15,-1-2 23-15,1 3 80 0</inkml:trace>
  </inkml:traceGroup>
</inkml:ink>
</file>

<file path=ppt/ink/ink2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00.5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8141261-8240-47B5-8655-B90DB54B5312}" emma:medium="tactile" emma:mode="ink">
          <msink:context xmlns:msink="http://schemas.microsoft.com/ink/2010/main" type="writingRegion" rotatedBoundingBox="11486,12441 12331,11458 12550,11647 11706,12630"/>
        </emma:interpretation>
      </emma:emma>
    </inkml:annotationXML>
    <inkml:traceGroup>
      <inkml:annotationXML>
        <emma:emma xmlns:emma="http://www.w3.org/2003/04/emma" version="1.0">
          <emma:interpretation id="{B7AED001-4DC2-493B-87D5-CB26133AB591}" emma:medium="tactile" emma:mode="ink">
            <msink:context xmlns:msink="http://schemas.microsoft.com/ink/2010/main" type="paragraph" rotatedBoundingBox="11486,12441 12331,11458 12550,11647 11706,12630" alignmentLevel="1"/>
          </emma:interpretation>
        </emma:emma>
      </inkml:annotationXML>
      <inkml:traceGroup>
        <inkml:annotationXML>
          <emma:emma xmlns:emma="http://www.w3.org/2003/04/emma" version="1.0">
            <emma:interpretation id="{CE5F362F-2F17-46FB-B364-0656E9DB0E0F}" emma:medium="tactile" emma:mode="ink">
              <msink:context xmlns:msink="http://schemas.microsoft.com/ink/2010/main" type="line" rotatedBoundingBox="11486,12441 12331,11458 12550,11647 11706,12630"/>
            </emma:interpretation>
          </emma:emma>
        </inkml:annotationXML>
        <inkml:traceGroup>
          <inkml:annotationXML>
            <emma:emma xmlns:emma="http://www.w3.org/2003/04/emma" version="1.0">
              <emma:interpretation id="{BB2F8F45-1F1F-4BEB-AFA4-FD9487F81D7D}" emma:medium="tactile" emma:mode="ink">
                <msink:context xmlns:msink="http://schemas.microsoft.com/ink/2010/main" type="inkWord" rotatedBoundingBox="11486,12441 12331,11458 12550,11647 11706,12630"/>
              </emma:interpretation>
              <emma:one-of disjunction-type="recognition" id="oneOf0">
                <emma:interpretation id="interp0" emma:lang="" emma:confidence="0">
                  <emma:literal>out</emma:literal>
                </emma:interpretation>
                <emma:interpretation id="interp1" emma:lang="" emma:confidence="0">
                  <emma:literal>oft</emma:literal>
                </emma:interpretation>
                <emma:interpretation id="interp2" emma:lang="" emma:confidence="0">
                  <emma:literal>oat</emma:literal>
                </emma:interpretation>
                <emma:interpretation id="interp3" emma:lang="" emma:confidence="0">
                  <emma:literal>rot</emma:literal>
                </emma:interpretation>
                <emma:interpretation id="interp4" emma:lang="" emma:confidence="0">
                  <emma:literal>moot</emma:literal>
                </emma:interpretation>
              </emma:one-of>
            </emma:emma>
          </inkml:annotationXML>
          <inkml:trace contextRef="#ctx0" brushRef="#br0">182 42 155 0,'-8'3'453'0,"-1"1"48"0,-2 1 30 0,-1 2 9 15,0-3-189-15,-3 5-129 0,-2 0-63 16,1 1-13-16,-1 0 10 0,2 3 15 15,0-3 9-15,2 0-7 0,4-3-18 0,2-1-31 16,3 0-39-16,2-1-34 0,5-1-24 16,4-4-13-16,4-1-9 0,4-3-7 0,3-4-12 15,3 1-10-15,-1-1-9 0,2-2-4 16,-2 0-1-16,-4 2 0 0,-2-1 8 15,-5 3 10-15,-3-2 8 0,-5 1 5 0,-2 2 4 16,-3 0 1-16,-3 1 0 0,-3 1-3 16,-2 1 1-16,1 1 2 0,0-2-2 0,0 2-6 15,1 0-30-15,2-1-40 0,1 2-39 16,4-3-37-16,3 0-71 0,3-1-111 0,5-3-150 15,3 0-49-15,6 0-13 0,4-3 9 16,3 0 59-16</inkml:trace>
          <inkml:trace contextRef="#ctx0" brushRef="#br0" timeOffset="156.0089">555-202 191 0,'-3'-7'456'0,"0"2"45"0,-2 1 22 16,0-3-9-16,1 3-198 0,0 1-137 15,1 0-80-15,2-1-48 0,1 2-32 16,1-1-38-16,5-1-69 0,-1 1-132 0,5-3-159 15,2-1-79-15,4-2-35 0,3-1 1 16,4 0 46-16</inkml:trace>
          <inkml:trace contextRef="#ctx0" brushRef="#br0" timeOffset="312.0179">816-474 155 0,'-18'-8'453'16,"-1"-2"45"-16,1 0 27 0,-1 1 7 16,-2-1-206-16,2 3-145 0,1-2-82 0,1 2-47 15,4 1-31-15,0-3-35 0,6-2-57 16,2 2-86-16,3-1-146 0,4-3-116 15,1 1-57-15,2-1-9 0,3-1 29 0,1-1 74 16</inkml:trace>
          <inkml:trace contextRef="#ctx0" brushRef="#br0" timeOffset="474.0271">676-756 231 0,'5'-4'368'0,"1"0"27"16,2-1 13-16,1 3-88 0,1-1-117 0,2 2-75 15,4 0-39-15,-1 1-25 0,0 0-12 16,1 2-19-16,2 2-35 0,0 0-55 15,1-1-122-15,-1 0-132 0,2 1-71 0,-4-2-35 16,1 1-1-16,-2-1 36 0</inkml:trace>
        </inkml:traceGroup>
      </inkml:traceGroup>
    </inkml:traceGroup>
  </inkml:traceGroup>
</inkml:ink>
</file>

<file path=ppt/ink/ink2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06.45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9E000E9-68A9-4942-A70A-5FA601FA74A9}" emma:medium="tactile" emma:mode="ink">
          <msink:context xmlns:msink="http://schemas.microsoft.com/ink/2010/main" type="writingRegion" rotatedBoundingBox="14647,6486 17220,6157 17342,7112 14769,7441"/>
        </emma:interpretation>
      </emma:emma>
    </inkml:annotationXML>
    <inkml:traceGroup>
      <inkml:annotationXML>
        <emma:emma xmlns:emma="http://www.w3.org/2003/04/emma" version="1.0">
          <emma:interpretation id="{C7A82954-59E4-4EA3-AA8A-9A2BAADA9086}" emma:medium="tactile" emma:mode="ink">
            <msink:context xmlns:msink="http://schemas.microsoft.com/ink/2010/main" type="paragraph" rotatedBoundingBox="14647,6486 17220,6157 17342,7112 14769,7441" alignmentLevel="1"/>
          </emma:interpretation>
        </emma:emma>
      </inkml:annotationXML>
      <inkml:traceGroup>
        <inkml:annotationXML>
          <emma:emma xmlns:emma="http://www.w3.org/2003/04/emma" version="1.0">
            <emma:interpretation id="{BC441AA0-0748-4ACE-B823-5F5D2B3433F8}" emma:medium="tactile" emma:mode="ink">
              <msink:context xmlns:msink="http://schemas.microsoft.com/ink/2010/main" type="line" rotatedBoundingBox="14647,6486 17220,6157 17342,7112 14769,7441"/>
            </emma:interpretation>
          </emma:emma>
        </inkml:annotationXML>
        <inkml:traceGroup>
          <inkml:annotationXML>
            <emma:emma xmlns:emma="http://www.w3.org/2003/04/emma" version="1.0">
              <emma:interpretation id="{18ED26B8-E426-4DEF-8AAE-6F07059B978F}" emma:medium="tactile" emma:mode="ink">
                <msink:context xmlns:msink="http://schemas.microsoft.com/ink/2010/main" type="inkWord" rotatedBoundingBox="14647,6486 17220,6157 17342,7112 14769,7441">
                  <msink:destinationLink direction="with" ref="{5E83FEC7-1606-45E9-A354-23DB83541CD8}"/>
                </msink:context>
              </emma:interpretation>
              <emma:one-of disjunction-type="recognition" id="oneOf0">
                <emma:interpretation id="interp0" emma:lang="" emma:confidence="1">
                  <emma:literal>line</emma:literal>
                </emma:interpretation>
                <emma:interpretation id="interp1" emma:lang="" emma:confidence="0">
                  <emma:literal>tine</emma:literal>
                </emma:interpretation>
                <emma:interpretation id="interp2" emma:lang="" emma:confidence="0">
                  <emma:literal>erne</emma:literal>
                </emma:interpretation>
                <emma:interpretation id="interp3" emma:lang="" emma:confidence="0">
                  <emma:literal>dine</emma:literal>
                </emma:interpretation>
                <emma:interpretation id="interp4" emma:lang="" emma:confidence="0">
                  <emma:literal>fine</emma:literal>
                </emma:interpretation>
              </emma:one-of>
            </emma:emma>
          </inkml:annotationXML>
          <inkml:trace contextRef="#ctx0" brushRef="#br0">14 948 352 0,'-4'10'480'0,"1"-1"35"0,1-3 21 16,1-1-76-16,0 0-185 0,-1-2-100 0,2 1-18 15,2-2 50-15,0-2 74 0,3-2 62 16,3-3 34-16,3-3 3 0,5-6-36 16,4-2-80-16,3-7-88 0,2-5-74 0,1-5-47 15,1-8-27-15,-2-7-14 0,0-6-6 16,-3-6-2-16,-4-3-4 0,-6-4-2 0,-4-1 2 15,-5-2 3-15,-4 2 4 0,-6 3 2 16,0 4 14-16,-4 12 15 0,1 5 15 16,-2 9 4-16,1 9 2 0,-1 5 0 0,-1 6-14 15,1 9-14-15,-1 4-14 0,1 7-7 16,2 9 2-16,4 5 7 0,0 6 8 0,3 6 7 15,3 4 4-15,6 5 1 0,3 1-6 16,4 4-9-16,2 1-7 0,4 0-7 16,2 0-5-16,4-2-5 0,1 0 0 0,3-6 0 15,2-3-2-15,2-4 0 0,2-6-4 16,-1-4-13-16,0-6-14 0,2-9-19 0,0-6-36 15,0-8-41-15,-1-10-31 0,-3-5-13 16,-2-7-3-16,-4-5 8 0,-5-1 31 0,-3-2 39 16,-7 2 34-16,-1 2 29 0,-5 3 23 15,-1 5 25-15,0 3 19 0,-1 6 11 0,-2 2 2 16,1 4 1-16,-2 3-6 0,3 5-12 15,-2 3-4-15,2 5-1 0,1 3 6 16,0 5 8-16,4 5 8 0,0 2 6 0,2 1-8 16,1 3-5-16,1 1-9 0,1 1-7 15,-2 2-10-15,1-1-6 0,-2 1-1 0,1-3-2 16,-2 0-4-16,1-3-10 0,-3-3-42 15,0-3-83-15,-2-2-98 0,-1-6-84 16,1-4-61-16,-1-5-43 0,-2-6-28 0,0-8-53 16,-4-4-76-16,-3-7-8 0,-3-4 13 15,-5-4 21-15,0-3 62 0</inkml:trace>
          <inkml:trace contextRef="#ctx0" brushRef="#br0" timeOffset="127.0073">788 169 170 0,'-11'-25'408'0,"1"5"47"0,1 1 31 0,2 3-26 16,-1 3-155-16,3 2-115 0,0 2-67 15,2 3-44-15,-1 1-31 0,1 1-21 0,3 1-13 16,0 2-14-16,2-1-28 0,2 4-50 15,0-1-96-15,1 2-160 0,1-1-93 16,1 2-44-16,1-2-5 0,2 2 36 0</inkml:trace>
          <inkml:trace contextRef="#ctx0" brushRef="#br0" timeOffset="493.0282">945 137 29 0,'8'13'405'0,"0"2"62"0,0-2 42 0,1 4 27 15,-1-4-130-15,2 5-119 0,1-2-39 16,0 2 8-16,1-1 24 0,2 0 37 0,-2 0 23 15,-1 0 8-15,0 0-32 0,-1-3-54 16,-2 2-53-16,2-4-60 0,-4 2-47 16,1-2-41-16,-1-1-23 0,-2-2-19 0,0 1-12 15,-1-4-12-15,-2 0-8 0,-1-2-15 16,-1-4-23-16,-2-1-35 0,-1-5-33 0,-2-6-25 15,-2-2-6-15,1-5 3 0,-1-3 20 16,3-4 34-16,-1 1 33 0,2-1 29 0,3 3 15 16,1-1 8-16,2 3 1 0,2 1 0 0,2 2 2 15,1 4-1-15,2 1-2 0,4 3 3 16,1 2-1-16,-1 5-1 0,7 2 1 0,2 4-1 15,0 4 5-15,2 2 0 0,2 4 0 16,1 2 4-16,-3 4 2 0,1 1-20 16,-3 4-63-16,-3 0-75 0,-2 1-44 15,-3 1-65-15,-2 1-139 0,-4-4-173 0,-1-2-42 16,-1 0 18-16,0-7 17 0,0-1 45 0,1-6 132 15</inkml:trace>
          <inkml:trace contextRef="#ctx0" brushRef="#br0" timeOffset="881.0504">1705 355 196 0,'10'3'397'16,"1"-2"44"-16,-3 2 37 0,0 0-37 0,1-3-140 16,0 0-84-16,1 0-57 0,2-3-38 15,2-1-33-15,0-3-30 0,4-3-20 16,-1-3-18-16,3-1-6 0,0-3-3 0,0-3-4 15,-3-1 3-15,0-4 6 0,-3 0 5 16,-2-3 8-16,-4-1 11 0,-4 0 22 0,-1-2 35 16,-3 5 64-16,-1 1 68 0,-3 4 51 15,0 4 26-15,-5 4-1 0,1 3-23 0,-3 3-63 16,-1 7-68-16,-3 0-50 0,-1 7-26 15,-1 4-8-15,-3 6-10 0,0 5-2 16,-2 3 0-16,-2 5-9 0,2 5-12 0,0 4-12 16,0 3-7-16,4 1-7 0,3 1-9 15,4 1-1-15,6-3 0 0,5-1 3 0,5-2 1 16,8-4 2-16,6-6 7 0,7-3 6 15,7-9 3-15,7-3 1 0,8-8 0 16,6-5-6-16,6-6-21 0,5-4-53 0,-1-2-111 16,2-2-134-16,-1 0-90 0,-3 0-71 15,-6 0-107-15,-5 1-171 0,-8 2-11 0,-7 0 69 16,-9 4 55-16,-6 3 57 0,-8 2 114 15</inkml:trace>
        </inkml:traceGroup>
      </inkml:traceGroup>
    </inkml:traceGroup>
  </inkml:traceGroup>
</inkml:ink>
</file>

<file path=ppt/ink/ink2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50.3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BEDA4DF-AB5C-4FF8-BF40-14D3E6615048}" emma:medium="tactile" emma:mode="ink">
          <msink:context xmlns:msink="http://schemas.microsoft.com/ink/2010/main" type="inkDrawing" rotatedBoundingBox="37,5078 1682,6480 1591,6588 -54,5186" semanticType="callout" shapeName="Other">
            <msink:sourceLink direction="with" ref="{DC4D7418-EE64-46BE-ACA7-822076E4C674}"/>
          </msink:context>
        </emma:interpretation>
      </emma:emma>
    </inkml:annotationXML>
    <inkml:trace contextRef="#ctx0" brushRef="#br0">7 29 22 0,'-4'-10'365'0,"1"1"49"0,3 3 38 0,3 0 33 15,3 5-144-15,6 3-101 0,6 5-59 16,7 5-38-16,6 5-28 0,9 4-23 0,5 8-12 15,10 7-7-15,7 11-6 0,8 7-1 0,9 10-3 16,6 9-9-16,7 9-11 0,3 10-14 16,1 3-8-16,2 4-11 0,-3-3-6 15,-2-1-5-15,-6-4-7 0,-6-9-10 0,-7-8-16 16,-5-11-14-16,-8-10-15 0,-6-12-36 15,-8-12-119-15,-9-11-181 0,-5-10-85 0,-8-14-41 16,-7-11-13-16,-6-8 25 0,-8-11 115 16</inkml:trace>
  </inkml:traceGroup>
</inkml:ink>
</file>

<file path=ppt/ink/ink2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0:50.56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57D21AD-9DF8-40C2-9DBC-441A38CA62CE}" emma:medium="tactile" emma:mode="ink">
          <msink:context xmlns:msink="http://schemas.microsoft.com/ink/2010/main" type="inkDrawing" rotatedBoundingBox="540,7133 1071,4936 1251,4979 720,7177" semanticType="callout" shapeName="Other">
            <msink:sourceLink direction="with" ref="{DC4D7418-EE64-46BE-ACA7-822076E4C674}"/>
          </msink:context>
        </emma:interpretation>
      </emma:emma>
    </inkml:annotationXML>
    <inkml:trace contextRef="#ctx0" brushRef="#br0">630 159 205 0,'-19'-41'471'0,"1"4"43"0,3 9 28 15,2 4 14-15,1 8-245 0,0 6-127 16,1 7-72-16,-2 11-29 0,0 8 9 0,-1 12 48 15,-3 7 74-15,1 13 54 0,-2 10 37 16,-3 9 14-16,-1 11-8 0,2 15-43 16,-4 10-74-16,1 10-55 0,0 9-46 0,-2 7-26 15,-3 0-27-15,4-1-15 0,0-5-9 0,1-7-4 16,4-9-5-16,1-8-3 0,1-12-1 15,2-7-3-15,1-9-30 0,-1-5-106 0,3-6-123 16,-2-7-80-16,4-7-101 0,1-7-222 16,-1-8-124-16,1-7 24 0,0-5 81 15,2-7 58-15,3-2 87 0</inkml:trace>
  </inkml:traceGroup>
</inkml:ink>
</file>

<file path=ppt/ink/ink2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11.61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B245424-5190-4035-95BE-D173E5D89642}" emma:medium="tactile" emma:mode="ink">
          <msink:context xmlns:msink="http://schemas.microsoft.com/ink/2010/main" type="inkDrawing" rotatedBoundingBox="15717,5236 24048,4977 24054,5166 15722,5425" semanticType="underline" shapeName="Other">
            <msink:sourceLink direction="with" ref="{9472B128-D4F6-441E-A62C-71659ECBD320}"/>
          </msink:context>
        </emma:interpretation>
      </emma:emma>
    </inkml:annotationXML>
    <inkml:trace contextRef="#ctx0" brushRef="#br0">1 238 105 0,'2'0'301'0,"0"0"42"0,1 0-2 16,0 0-46-16,-2 0-64 0,1 0-60 0,-1 0-43 16,0 0-30-16,-1 0-19 0,0 0-14 15,0 0-11-15,0 0-10 0,0 0-10 0,0 0-6 16,0 0-8-16,0 0-5 0,0 2-3 15,0-1-2-15,0-1-2 0,0 3-3 16,0-2 1-16,2 1-1 0,-1-1 2 0,-1 1 0 16,1 0 0-16,1 1 2 0,-2-1 1 15,1-1 4-15,1 1 2 0,0-1 4 0,1 1 5 16,1 1 4-16,0-2 6 0,2 2 1 15,-1-1 2-15,5 1 0 0,0-2-4 16,2 2-4-16,2-3-4 0,-1 2-3 0,4-1-3 16,-1 0-6-16,2 2-2 0,2-2-4 15,0 1-4-15,2-2-2 0,0 0-5 0,2 3 1 16,-2 0 2-16,1-3-1 0,0 1-1 15,1 2 1-15,0-3 1 0,0 0-1 16,1 2 1-16,-1-1 0 0,1-1 1 0,3 1-1 16,-1-1 0-16,3 0 1 0,1-1-2 15,0 1 1-15,1-1 0 0,1-1 1 0,0 2 0 16,0-3 1-16,0 3 1 0,-1-1-1 15,1 1-1-15,-3-3-1 0,-1 3 0 16,-2 0-2-16,1 0-3 0,-2 0 2 0,-3 0 0 16,1 0 3-16,-2 0 0 0,1 3-1 15,-2-3 1-15,1 1 2 0,-3-1-2 0,1 1-1 16,1 1 0-16,0-2 0 0,-1 0 1 15,2 0-1-15,-1 2 1 0,1-1-1 16,-1-1 3-16,1 0 0 0,-2 0-2 0,2 0-1 16,0 0 2-16,-1 0-1 0,-1 0 0 15,1 1 0-15,0 1 2 0,-1-2-2 0,1 1 1 16,-2-1 0-16,2 1-2 0,-1 1-1 15,1-2 2-15,0 0 1 0,1 2 0 16,0-2-1-16,0 1 0 0,1-1-1 0,1 1 1 16,-2 1-1-16,1-2 0 0,2 0-1 15,-2 0 1-15,0-2-1 0,1 1 0 0,-1 1 1 16,-1 0-1-16,0 0 2 0,0 0 0 15,-1 0 2-15,-2 0 0 0,2 0 0 16,-3 0-1-16,1 1-1 0,-1 1-1 0,-2-2-2 16,2 1 1-16,0 0-1 0,0-1 0 15,-2 0 3-15,2 0 0 0,1-1-3 0,1 0 0 16,-1 1 2-16,2-2 1 0,1 1 2 15,0 0 3-15,2-1-1 0,0 2 0 16,2-2 1-16,0 1-2 0,1 0-1 0,0 1-2 16,-1-2 2-16,1 1 1 0,-1 1 0 15,0-1-1-15,2 1-2 0,-3 0 1 0,0-2 1 16,1 2-2-16,-3 0 0 0,0 0 0 15,1 0 1-15,-1 0-1 0,1 0-2 16,-2-2 0-16,0 1 2 0,1 1 0 0,-1-1 0 16,3 1 1-16,-1-3-1 0,1 0 2 15,0 3-1-15,0-3-2 0,-1 0 0 0,3 2 1 16,-1-2-1-16,-2 3-1 0,1-3 2 15,0 2 1-15,0-1-1 0,1 1 0 16,-1 1 0-16,-1-1 0 0,1 0-3 0,-2 1 0 16,2 0 1-16,-1-3 0 0,-1 3 1 0,0-1-1 15,-1 1 5-15,2-3-2 0,-1 2 0 16,0 0-1-16,2-2-1 0,0 1 2 15,1 0-2-15,0-1 0 0,2-1-1 0,1 2 0 16,0-2 1-16,1 1-2 0,1 3 0 16,1-4 3-16,0 4 0 0,1-3 0 0,0 3 0 15,0 0 0-15,0 0 0 0,-2 0-1 16,1 1 1-16,-3 1 0 0,-2-2 0 15,1 0-1-15,-2 0 0 0,-3 2 2 0,1 0 0 16,-2-2 0-16,1 0 1 0,0 0 2 16,1-2-3-16,-1 0-1 0,2 2-1 0,0-2-2 15,1 1-1-15,1-2 0 0,2 1 2 16,3 0 2-16,-1-1 0 0,2-1 2 15,2-1 3-15,-1 2-2 0,1-1 1 0,2 1 1 16,0 0-2-16,-1 0-2 0,1 0-3 16,-1-1 0-16,-2 1 1 0,-1 0 0 0,0 3 1 15,-1-3 2-15,-1 0 3 0,-1 1-2 16,-1 0-3-16,2-4 0 0,-3 2 0 15,1 1-2-15,0-1 1 0,1-2 2 0,-1 0 1 16,0 0-1-16,1 0 0 0,-2-2 0 16,1 2 2-16,-2 0-1 0,1-1-2 0,-1 1 0 15,-1 0 0-15,-1 1 0 0,0 0-2 16,0 1-1-16,-1 0 2 0,1 2 0 15,-1-4-1-15,0 4 2 0,1 0-1 0,0 0 0 16,0-2 0-16,1 2 0 0,-1 1 1 16,-1-2-1-16,1 2 3 0,-2-2 1 0,2 3-1 15,-3-3-1-15,2 0-1 0,-2 1 1 16,0 1 0-16,-2 0 0 0,1-1-1 0,-2 1 0 15,0-1 3-15,-1 0-1 0,-1 1-1 16,-1 0 0-16,-2 1 0 0,1-3-1 16,2 2-1-16,-1 0 2 0,1 0 0 0,-1-1 0 15,2 1 0-15,0 0 1 0,1 1-1 16,0 0-1-16,2 0 0 0,0 0 0 0,-1-2 0 15,1 2-1-15,-2-2 0 0,-1 1 2 16,1 1 1-16,-1-1-2 0,0 1 0 16,-2-2 0-16,1 1 2 0,-1 1-4 0,1 0 0 15,-2 0 2-15,2-1-1 0,-2-1 1 16,0 2 0-16,0 0 0 0,1 0 0 0,1-2 0 15,-2 2 0-15,2 0-2 0,-2 0-1 16,3 0 2-16,-1 0 0 0,1 2-1 0,2-2 3 16,-1 0 2-16,3 0-1 0,-1 0-2 15,1 3 1-15,-2-2 2 0,2 1-2 16,-1-1 2-16,-2 2 2 0,-1-1-2 0,0 2 0 15,0-3-1-15,-2 1-2 0,-1 1 0 16,0-1-2-16,1 1 2 0,-1-2 3 0,-2 0 0 16,1 2 0-16,-1-2-1 0,-1 0 1 15,0 0 0-15,1-1-2 0,-2 2-1 16,1-1 0-16,-2-1-1 0,2 0 1 0,-1 0-3 15,1 0 2-15,2 0 1 0,-1 0 1 16,2 0-1-16,0 0 1 0,3 1-2 0,-2-1 1 16,2 2 1-16,0-2-1 0,-2 0 0 15,1 2-1-15,-1-1 1 0,0 0-2 16,-3 2 1-16,1-2 1 0,-2 1 0 0,-1-2 2 15,-1 4-1-15,0-4 0 0,-2 2-1 16,2-1 0-16,-1 2 1 0,2-3-1 0,2 4 0 16,-1-4 1-16,0 2-1 0,3-1-1 15,1 2 0-15,-1-2 1 0,1 0 1 16,2 0-1-16,1 2-1 0,-1-2 1 0,3 1 0 15,-2 1-1-15,0-2-2 0,1 0 1 16,-2 1 2-16,-1 0 0 0,0-1 0 0,-2 2 0 16,-1-2-1-16,0 0 2 0,-2 0-2 15,-1 1-1-15,0-1 2 0,-1-1-1 16,-2 1 1-16,0 1-1 0,0 0 2 0,-1 0-2 15,0-2 0-15,0 2 0 0,0-1 0 16,0-1 1-16,1 1 0 0,0 1 2 0,0-2-2 16,2 0 0-16,0 0 2 0,2 2 0 15,0 0-1-15,2-2 0 0,1 0-1 16,2 3-1-16,-1-3 0 0,2 3-2 0,0-3-1 15,0 1 0-15,-2-1 2 0,1 3 2 16,-2-3 0-16,-1 2 0 0,0-2 0 0,-2 1 1 16,-1-1 0-16,-1 1-2 0,-2-1-2 15,0 0 2-15,-1 0 1 0,0 0 1 16,-2 0 0-16,1 0 0 0,-1 0 1 0,-1 0-2 15,1 0 2-15,0 0-2 0,-1 0-1 16,0 0 1-16,0 0 4 0,-1 0 0 0,1 0-2 16,-1 0 1-16,1 0 1 0,0 0-1 15,-1 0-3-15,1 0 0 0,2 0-1 16,-1 0-1-16,-1 0 4 0,2 0-2 0,-1 0 1 15,2 2-1-15,-1-2 1 0,-1 0-1 16,2 0-2-16,-3 0 0 0,3 0-1 0,-1 0 2 16,-1 0 0-16,1 0 1 0,-2 0 1 15,1 0-1-15,1 0 2 0,-4 0-2 16,3 0 0-16,-3 0 1 0,0-2 1 0,-1 2-2 15,0 0 1-15,-1-1 0 0,-1 1-7 16,-2-1-19-16,1-1-67 0,-5 2-153 0,-4-3-147 16,-2 2-78-16,-2-1-36 0,-1-2-1 15,-4 2 54-15</inkml:trace>
  </inkml:traceGroup>
</inkml:ink>
</file>

<file path=ppt/ink/ink2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4:06.8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96E79E-CBCF-4491-B262-904CD8B27864}" emma:medium="tactile" emma:mode="ink">
          <msink:context xmlns:msink="http://schemas.microsoft.com/ink/2010/main" type="inkDrawing" rotatedBoundingBox="5656,5296 15344,4965 15347,5035 5658,5366" shapeName="Other"/>
        </emma:interpretation>
      </emma:emma>
    </inkml:annotationXML>
    <inkml:trace contextRef="#ctx0" brushRef="#br0">2309-12 6 0,'-4'0'255'0,"1"0"47"16,-1 0 4-16,0 0-20 0,0 0-34 0,1-1-41 15,-3-1-42-15,2 2-34 0,0-3-23 16,0 2-15-16,-1-2-13 0,2 0-14 0,-1 3-9 16,1-3-6-16,0 2-9 0,0-2-9 15,2 3-3-15,-2-1-4 0,2-1-2 0,0 2-3 16,1 0 0-16,-2 0 0 0,1 0-5 15,1 0-2-15,-2 0 2 0,1 0-4 16,1 0-2-16,-1 0 0 0,1 0-1 0,-2 0 0 16,1 0-1-16,1 0-2 0,-1 0-2 15,-1 2-3-15,2-2-1 0,-1 0-1 0,-1 1 1 16,2-1-3-16,0 3 4 0,0-3-1 15,0 0-3-15,0 0-1 0,0 0-2 16,2 0 2-16,-1 0 0 0,-1 1 0 0,3-1 1 16,-2 1 1-16,2 1 4 0,3-2 0 15,2 3 1-15,1-2 1 0,4 1 2 0,1-2 1 16,2 0-1-16,3 0 0 0,2 0-3 15,1 0-1-15,3-2-3 0,-1 1-1 16,4 0-2-16,2-1 0 0,0 2 1 0,1-3 1 16,0 2-1-16,1-2 1 0,0 0-2 15,1 3-1-15,0-2-1 0,-2 1 1 0,1-2 1 16,-2 2-3-16,0 1 3 0,-2-1 1 15,-1-1-1-15,-2 2-1 0,0 0 1 16,-2 0 1-16,-1-2-1 0,2 1 0 0,-1 1 2 16,0-1 0-16,1-1-1 0,1 2-3 15,1-1 2-15,1-1 1 0,3-1-1 0,1 2 0 16,-1 0-1-16,3-2 6 0,-1 1-3 15,-1-1 0-15,1 2 3 0,-2 0 1 16,-1 0-2-16,-2-1-2 0,1 1 0 0,-3 1-2 16,-1-1-4-16,0-1 1 0,-4 1 3 15,1 0 1-15,-2 0-1 0,1-2 1 0,-1 2-2 16,-1 0 1-16,1-1-1 0,0 2 1 15,0 0-2-15,1-2 0 0,0 0 1 16,1 2 0-16,1-2 2 0,1 1 0 0,1 0 1 16,-1-1 1-16,2 2 2 0,0 0-4 15,-1-2-1-15,3 0 0 0,-4 0 0 0,0 1 0 16,2 1-3-16,-2-1 1 0,-1-1 0 15,0 1 3-15,0 1-1 0,-1 0-1 16,-2 0 1-16,1 0 0 0,-1 0 1 0,-1 0-1 16,1 0 0-16,-1 1 0 0,0 1 0 15,-2-1 0-15,2-1-2 0,0 1-2 0,0-1 2 16,1 2 2-16,2-2-3 0,1 0 1 15,-2 0 3-15,4 0 1 0,-1 0-3 0,0-2 1 16,2 2 0-16,0-1 0 0,0 1-2 16,-2-1 0-16,2 1 1 0,-3 0-1 0,0 0-2 15,1 1 4-15,-2-1 0 0,-1 1 0 16,1 1 1-16,0-2 0 0,-2 4 0 15,-1-2 1-15,1 0-1 0,-1 0-1 0,0 0-1 16,0 0 0-16,-2-2 2 0,2 0-1 16,1 0 1-16,-1 0-1 0,3 0 2 0,0-2-1 15,1 0-1-15,1 0 2 0,0 0-5 16,2 0 3-16,1-2-1 0,0 1 1 15,0-1-1-15,-1 2-1 0,1-1 2 0,-1 2-1 16,0-1-1-16,0 2-1 0,-2 0 3 16,0 0 0-16,-1 0-1 0,-1 0 0 0,0 0 0 15,-2 0 1-15,0 0 3 0,-1 0-2 16,1-2-1-16,-1 1 0 0,0 1 0 15,1-1 0-15,0 1 0 0,1-3 2 0,-1 2 1 16,2 0 0-16,-1 0 3 0,2-2-1 16,2 2-3-16,0-1-1 0,1-1 4 0,0 2-3 15,0 1-1-15,2-2-1 0,-1 1 1 16,0 1-1-16,2-1-2 0,-3 1 0 15,1 0 2-15,0 0 0 0,-1 0 0 0,-2 1 0 16,2-1 0-16,-2 1 1 0,-1 1-2 16,2-2-1-16,-1 1 2 0,0 0 0 0,2 1 1 15,0 0-2-15,0-4 1 0,2 0-1 16,1 0 1-16,-1-1-1 0,3 0 0 15,-1-1 0-15,1 1-1 0,-1 0 1 0,2 0-2 16,-4-1 2-16,2 3 3 0,-3-1-1 16,0 0-1-16,0 2 1 0,-2-1 1 0,-1 1 0 15,-2 0-2-15,-1 0-2 0,0 0 1 16,-3 0-2-16,0-1-1 0,-1-1-1 15,1 2 0-15,-2-1 5 0,0 1-1 0,0-1 1 16,0 0 0-16,2-2 1 0,1 2 0 16,1 0-3-16,2-2 2 0,1 2 0 0,3 0 0 15,-1-1 0-15,2 1-1 0,2 1 1 16,1-2 1-16,0-1 2 0,-2 2-2 15,2 0 2-15,-1-1-2 0,-1 2 0 0,1-2-1 16,-2 1-2-16,-2 1-1 0,1 0 2 16,-3 0 1-16,2 1 0 0,-4 1-3 0,2-2 3 15,-1 0-1-15,-1 0-2 0,1 0 3 16,0 0-2-16,1 0 4 0,0 0-1 0,1-2-1 15,0 1 3-15,2 0-4 0,1-2 2 16,0 2-3-16,1-1 3 0,0 2 0 0,1-4-1 16,-1 4-1-16,1-3 1 0,-1 2 2 15,-2-1 0-15,1 2 2 0,-3-4-1 16,1 4 2-16,-1-2-4 0,-1 1 0 0,0-2-1 15,-1 2 0-15,-1 0 0 0,0 0 0 16,-1-2 2-16,0 0 0 0,0 0 1 0,-1 2-1 16,2 0-1-16,-3-1 0 0,0 2 0 15,1-1-1-15,0 0 1 0,0 0 1 0,1-1 1 16,-1 1-2-16,1 1 0 0,2 0 1 15,-1 0-1-15,2 0-3 0,-1 0-3 16,1 0 2-16,-2 0 2 0,1 0 0 0,0 0-1 16,-1 0 1-16,1 0 3 0,-2-1-1 15,0 1-1-15,1-1 1 0,-2 0-1 0,-1 1 0 16,1-3-1-16,-1 2 3 0,-1-1-1 15,1 2-1-15,1-4 0 0,-2 4 1 16,1-3-1-16,1 2-1 0,1-1-1 0,-1 2 1 16,1-4 1-16,2 4 0 0,-2-2 0 15,1 1 0-15,0 0 0 0,-2-1 0 0,-1 2 0 16,0-1 0-16,-1 1-2 0,0-1 0 15,-3-1-1-15,1 2 2 0,0 0-1 16,-2-2-1-16,2 2 2 0,0 0 1 0,-2-1 0 16,1 0-1-16,-1-1 1 0,0 2 0 15,1 0 0-15,-1 0-1 0,0 0 0 0,2 0 1 16,-1 0-1-16,2 2 2 0,1-1-1 15,1 0 0-15,1 1 0 0,1-2-2 16,1 0 2-16,2 2 0 0,0-1 1 0,0-1 0 16,2 0 2-16,1 0-2 0,-1 0 2 15,1 0 1-15,0 0-1 0,-2-1 1 0,1-1-3 16,-2 2 1-16,0-2-2 0,-3 1-2 15,1-2 1-15,0 1 0 0,-1 0 2 16,0-1-1-16,-2 1 1 0,1-1 0 0,-3 2-1 16,1-2 1-16,1 1 2 0,-2-1 0 15,1 1 0-15,-1 0-2 0,3 2-1 0,-1-2 0 16,-1 1-3-16,2 1 1 0,0-1-1 15,0 1 1-15,0-2 3 0,0 1-1 16,0 1 0-16,-2 0-1 0,1 0 1 0,-1 0 0 16,2 0 1-16,-1 0-1 0,-2 0 1 15,0 0 0-15,0 0 0 0,0 0 1 0,0-1-1 16,-2-1 0-16,-1 2-4 0,0 0 3 15,1-2 1-15,0 1 2 0,1 0 0 16,0-1 2-16,1 1 2 0,2 1 0 0,-1-1-4 16,1-1 2-16,0 2-1 0,3 0 0 15,-1-2 1-15,2 1 0 0,1 1-2 0,-2-1-1 16,2-1 1-16,-1 2-1 0,-2 0-1 15,2 0 0-15,-3 0 0 0,-1 0-1 16,1 2 0-16,0-1 0 0,0-1-1 0,-1 1 1 16,-1-1-1-16,2 0 6 0,-3 0-2 15,2 0-1-15,-1 0 0 0,1-1-2 0,-1 1 3 16,2-1-4-16,0-1 2 0,0 2 2 15,0 0-2-15,1-1 3 0,0 1-3 16,0-1 0-16,1-1 0 0,-1 2-1 0,1 0 1 16,0 0 2-16,-2 0 0 0,1 0 0 15,-1 0 0-15,0 0 1 0,-2 2-1 0,1-2-1 16,-2 0 2-16,0 0-2 0,-1 0 0 15,-1 0-1-15,1 0 2 0,-1 0 0 16,0 0-3-16,1-2 2 0,-2 2 1 0,2 0-1 16,0 0-3-16,-2 0 2 0,1 0 3 15,-2 0-1-15,0 0 2 0,0 0 1 0,0 0 2 16,-2 0-3-16,1 0 2 0,0 0-1 15,-1 0-3-15,-1 2-1 0,2-2 1 16,-2 1-1-16,2 0-1 0,-2 2 0 0,2 0 2 16,-1-3-1-16,1 0-1 0,1 0 2 15,-1 0-3-15,2 0 2 0,-1 0-1 0,1 0-1 16,1 0 3-16,-1 0 0 0,1 0-1 15,-2 0 3-15,0-2-2 0,-2 2 2 0,1 0 0 16,-2 0-3-16,2 0 2 0,-2 0-1 16,2 0-1-16,-2 0 2 0,1 0 1 15,0 0 3-15,0 0 1 0,1 0-2 0,0 0 0 16,1 0-2-16,0 0 0 0,0 0-1 15,0 0-2-15,0 0 2 0,-2 2 0 0,2-2 1 16,0 0 0-16,0 0-2 0,-1 0 1 16,-1 0-2-16,1 2-2 0,-2-1 0 0,-1-1 1 15,0 1 0-15,0-1 1 0,0 2 0 16,2-1 0-16,1-1 0 0,-2 1-1 15,2 1 1-15,-2-2-1 0,-1 0 1 0,1 0 2 16,1 0 0-16,-1 0 0 0,-1 0-1 16,-2 0-1-16,2 0-1 0,-1 2-1 0,-1-1 0 15,1-1 0-15,-2 0 1 0,1 0 2 16,2 0 1-16,-1 0 1 0,2 0-3 15,-1 0 5-15,0 0 0 0,1 0 1 0,-1 0 0 16,1 0 2-16,2 0-2 0,-2-1-1 16,-1-1 0-16,1 2-1 0,-1 0-1 0,0 0-4 15,0 0 1-15,-3 0-1 0,0 0 0 16,0 0 1-16,-1 0-1 0,-2 0 1 15,0 0-2-15,1 0-1 0,-2 0-12 0,-2 0-10 16,1 0-22-16,-2 0-15 0,-2-2-28 16,1 1-84-16,-6 1-179 0,-1 0-119 0,-1 0-50 15,-5 1-19-15,1-1 6 0,-1 2 78 16</inkml:trace>
  </inkml:traceGroup>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30.81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BDB968F-6932-448A-ADDB-84ED987F9C63}" emma:medium="tactile" emma:mode="ink">
          <msink:context xmlns:msink="http://schemas.microsoft.com/ink/2010/main" type="inkDrawing" rotatedBoundingBox="17184,5884 20416,5758 20417,5778 17185,5903" shapeName="Other"/>
        </emma:interpretation>
      </emma:emma>
    </inkml:annotationXML>
    <inkml:trace contextRef="#ctx0" brushRef="#br0">8484 30 323 0,'-25'2'436'0,"3"-2"31"16,3 0 19-16,3 0-98 0,3 0-148 15,3 0-95-15,3 0-53 0,4 0-28 16,6 0-14-16,4 0-10 0,10 2-8 0,9-1-4 15,14-1-5-15,10 0-2 0,15-1-4 16,12-1-4-16,8 2-4 0,10-3 1 0,6 0 3 16,10 1 1-16,7-2-3 0,10-1-2 15,7 0-1 1,3 0-7-16,0 0-2 0,0-1-4 0,-3-1 4 0,-2 1-1 0,-2 2 1 15,-2-2 1-15,-3 0 1 0,-3 1 0 16,-9 0 0-16,-7 2 2 0,-8-1 1 16,-7-1 3-16,-6 1 0 0,-11 1 3 0,-6 0 1 15,-8 0 5-15,-9-1 8 0,-7 4 6 16,-6-3 8-16,-8 0 7 0,-3-1 3 0,-8 4 1 15,-2-2-3-15,-4 1-6 0,-4 0-7 16,-2-1-12-16,-2 2-21 16,-2 0-32-16,-2-1-24 0,1 1-42 0,-3-2-91 15,-4 2-162-15,-3 0-121 0,-1 0-46 0,-3 2-18 16,-1-2 18-16,-1 0 80 0</inkml:trace>
  </inkml:traceGroup>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0:59.75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0847D86-355C-4B4B-B3C7-847CB6A253C0}" emma:medium="tactile" emma:mode="ink">
          <msink:context xmlns:msink="http://schemas.microsoft.com/ink/2010/main" type="writingRegion" rotatedBoundingBox="11254,7394 12084,7394 12084,8874 11254,8874"/>
        </emma:interpretation>
      </emma:emma>
    </inkml:annotationXML>
    <inkml:traceGroup>
      <inkml:annotationXML>
        <emma:emma xmlns:emma="http://www.w3.org/2003/04/emma" version="1.0">
          <emma:interpretation id="{0F1323D1-4651-440D-B2B3-2C893CFA2958}" emma:medium="tactile" emma:mode="ink">
            <msink:context xmlns:msink="http://schemas.microsoft.com/ink/2010/main" type="paragraph" rotatedBoundingBox="11254,7394 12084,7394 12084,8874 11254,8874" alignmentLevel="1"/>
          </emma:interpretation>
        </emma:emma>
      </inkml:annotationXML>
      <inkml:traceGroup>
        <inkml:annotationXML>
          <emma:emma xmlns:emma="http://www.w3.org/2003/04/emma" version="1.0">
            <emma:interpretation id="{73A6D573-3234-4F9E-9768-02D11ACB3E14}" emma:medium="tactile" emma:mode="ink">
              <msink:context xmlns:msink="http://schemas.microsoft.com/ink/2010/main" type="line" rotatedBoundingBox="11254,7394 12084,7394 12084,8874 11254,8874"/>
            </emma:interpretation>
          </emma:emma>
        </inkml:annotationXML>
        <inkml:traceGroup>
          <inkml:annotationXML>
            <emma:emma xmlns:emma="http://www.w3.org/2003/04/emma" version="1.0">
              <emma:interpretation id="{F9F56C92-23F4-4B93-9952-7641078B7B66}" emma:medium="tactile" emma:mode="ink">
                <msink:context xmlns:msink="http://schemas.microsoft.com/ink/2010/main" type="inkWord" rotatedBoundingBox="11853,7392 11860,8180 11259,8185 11253,7397">
                  <msink:destinationLink direction="with" ref="{50CCC425-EDA0-47B1-8514-CA3415D8FEB9}"/>
                </msink:context>
              </emma:interpretation>
            </emma:emma>
          </inkml:annotationXML>
          <inkml:trace contextRef="#ctx0" brushRef="#br0">2277 179 47 0,'8'-2'401'15,"-1"2"56"-15,-1-1 32 0,-1 1-7 16,-1-1-115-16,2 1-136 0,1 0-90 0,1-2-52 15,2 2-29-15,2 0-17 0,0-3-11 16,5-1-12-16,1-1-7 0,2-2-8 16,2-2-13-16,2-1-25 0,-2 0-45 15,1-3-71-15,-4 0-87 0,1-1-108 0,-4 0-89 16,-2-3-29-16,-3 2 17 15,0-1 57-15</inkml:trace>
          <inkml:trace contextRef="#ctx0" brushRef="#br0" timeOffset="8627.4934">4008-986 195 0,'0'-3'431'0,"2"0"48"0,-2 0 27 0,1 1-55 15,0 1-134-15,-1 1-125 0,2 0-83 16,1 1-45-16,1 4-28 0,1 1-12 0,1 1-5 16,2 1 0-16,2 4 1 0,-1 0-2 15,2 3 0-15,0-1-2 0,2 3-4 0,-2-1-4 16,-2-1-2-16,1-1 1 0,1-1-3 15,-3-4 0-15,0-2 4 0,1-1 1 16,-1-5 4-16,3-3-3 0,1-5 1 16,3-5 2-16,2-3-3 0,1-5-4 15,1-2-5-15,0-4 0 0,1 1-4 0,-3-1-4 16,-1 4-2-16,-1 1 1 0,-2 3-1 15,0 2 0-15,-1 5 1 0,1 2 0 16,-1 3 2-16,2 3 2 0,-1 3-1 0,3 0-2 16,-1 3-3-16,1 2-29 0,1 0-63 15,-1 2-124-15,-1 1-158 0,-1-1-82 16,-3-1-40-16,0 4 7 0,-3-4 49 15</inkml:trace>
        </inkml:traceGroup>
        <inkml:traceGroup>
          <inkml:annotationXML>
            <emma:emma xmlns:emma="http://www.w3.org/2003/04/emma" version="1.0">
              <emma:interpretation id="{0F255713-3877-43C3-B00C-67DB03E581C1}" emma:medium="tactile" emma:mode="ink">
                <msink:context xmlns:msink="http://schemas.microsoft.com/ink/2010/main" type="inkWord" rotatedBoundingBox="11481,8669 12004,8394 12117,8609 11595,8884">
                  <msink:destinationLink direction="with" ref="{A2F529E3-781E-449B-B2AF-AB49F469BF20}"/>
                </msink:context>
              </emma:interpretation>
            </emma:emma>
          </inkml:annotationXML>
          <inkml:trace contextRef="#ctx0" brushRef="#br0" timeOffset="9512.544">4238 193 120 0,'7'12'394'0,"1"0"55"16,-1 1 37-16,0 1-12 0,0 3-140 0,1-2-106 16,0 2-67-16,1-1-50 0,-1 2-37 15,-1-2-25-15,1-1-16 0,-1-2-14 16,1-1-10-16,-1-3-3 0,1-4-5 15,2-3-1-15,-1-3-2 0,5-8-6 0,3-4-15 16,1-9-26-16,4-4-31 0,1-3-27 16,3-2-11-16,4 1 0 0,1-3 13 0,2 3 23 15,1 4 31-15,-1 2 24 0,-3 5 8 16,-2 4 1-16,-4 4-16 0,-2 2-34 15,-2 5-63-15,-4 2-107 0,-2 1-86 16,-3 2-43-16,0 1-8 0,-1 2 25 0</inkml:trace>
        </inkml:traceGroup>
      </inkml:traceGroup>
    </inkml:traceGroup>
  </inkml:traceGroup>
</inkml:ink>
</file>

<file path=ppt/ink/ink3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3:59.34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82B86CD-D6D2-44E9-9D6F-0E6AC6C90C42}" emma:medium="tactile" emma:mode="ink">
          <msink:context xmlns:msink="http://schemas.microsoft.com/ink/2010/main" type="inkDrawing" rotatedBoundingBox="3430,5434 5259,5351 5261,5382 3432,5466" shapeName="Other"/>
        </emma:interpretation>
      </emma:emma>
    </inkml:annotationXML>
    <inkml:trace contextRef="#ctx0" brushRef="#br0">18 87 262 0,'-4'0'336'0,"0"0"35"0,1 0-31 16,2-2-54-16,-1 1-63 0,1 1-52 15,-1 0-30-15,1 0-21 0,1 0-14 16,0 0-15-16,0 0-14 0,0 0-15 0,0 0-13 16,0 0-11-16,0 0-14 0,0 1-6 15,0 1-5-15,0-2-6 0,0 0-3 0,0 0-2 16,0 1 1-16,0-1-3 0,0 0 0 15,0 1 2-15,1-1 0 0,1 0 1 16,2 2 3-16,1-2 5 0,1 0 3 0,2 2 2 16,3-2 4-16,2 0 0 0,2 0-2 15,1 0-5-15,2-2-5 0,1 2-1 0,3 0-2 16,0-3-1-16,2 3 1 0,0-1-4 15,1-1 1-15,4 1 2 0,1 0 0 16,3-1-2-16,2 0-1 0,0 0 2 0,4-1 1 16,-1 0-1-16,2 0-2 0,-1 0 0 15,-1 2 1-15,-2-2-1 0,0 1-1 0,-3 1-2 16,-2-2 2-16,-3 2-1 0,-1 0-1 15,-3 0 1-15,-2 1 1 0,-3-2-1 16,-1 1 1-16,-3 1 1 0,-3-1 2 0,-2 1-1 16,0 0-2-16,-2 0 0 0,-1 0 0 15,1 1-2-15,-1-1 2 0,-1 1-2 0,0-1 4 16,3 0 0-16,-2 2-2 0,1-2 0 15,-1 1-3-15,2-1 2 0,1 1-1 16,0 0 1-16,1-1 0 0,0 2 2 0,1-1-1 16,2-1 0-16,-2 0 0 0,3 0 3 15,-1 0 1-15,0 0 2 0,1 0-1 0,-1 0 0 16,-1 0 0-16,1 0-3 0,0 0 0 15,-2 0-3-15,2 0 4 0,-2-1-1 16,1-1-1-16,-1 2 0 0,0-1-1 0,1 0 0 16,1 0-2-16,-1-2 2 0,0 2 0 15,0 0-1-15,1 0 2 0,-1-2 0 0,-1 2 0 16,2-2-2-16,-1 2 1 0,0-1 0 15,1 2 0-15,-1-2 0 0,0 1 1 16,2 1 1-16,-1-1-1 0,-1-1 0 0,2 2 1 16,-2-2-2-16,1 0 0 0,-1 2 0 15,0 0 0-15,0 0 0 0,1-2 0 0,-1 1 1 16,-1 0 1-16,0-1-1 0,2 2-1 15,-3-2 1-15,0 0 0 0,0 2 1 0,0 0-1 16,-1-2 1-16,1 1 2 0,0 1-1 16,-2-1 1-16,1-1 0 0,-3 2 2 0,0-1 1 15,-2 1 0-15,2-1 0 0,-1 0-3 16,-1 1 3-16,1-1-3 0,-1-1-1 15,1 2-1-15,-1 0 1 0,1 0 3 0,-2-1-4 16,1 1 5-16,-2 0 0 0,1 0 2 16,-1 0 1-16,0 0 5 0,-2 0 4 0,0 0 3 15,1 0 4-15,-1 0 4 0,-1 0 3 16,0 0-1-16,0 0 1 0,0 0-4 0,0 0-2 15,0 0-7-15,0 0-3 0,0 0-3 16,0 0-4-16,0 0-6 0,0 0 0 16,0 0 0-16,0 0-2 0,1 0-2 0,1 0 0 15,-2 0 2-15,1 0-2 0,-1 0-2 16,2 0-3-16,-1 0-16 0,-1 0-24 0,0 0-21 15,0 0-65-15,-4 0-164 0,-2 0-159 16,-1 0-70-16,-1 0-23 0,0-1-2 16,0-1 52-16</inkml:trace>
  </inkml:traceGroup>
</inkml:ink>
</file>

<file path=ppt/ink/ink3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4:54.67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836A678-CC06-46C3-B414-C8C7F62BD3F1}" emma:medium="tactile" emma:mode="ink">
          <msink:context xmlns:msink="http://schemas.microsoft.com/ink/2010/main" type="writingRegion" rotatedBoundingBox="13232,7544 24365,8176 23861,17061 12728,16429"/>
        </emma:interpretation>
      </emma:emma>
    </inkml:annotationXML>
    <inkml:traceGroup>
      <inkml:annotationXML>
        <emma:emma xmlns:emma="http://www.w3.org/2003/04/emma" version="1.0">
          <emma:interpretation id="{129FA7AA-0F94-465B-BA9A-56E8589B25C5}" emma:medium="tactile" emma:mode="ink">
            <msink:context xmlns:msink="http://schemas.microsoft.com/ink/2010/main" type="paragraph" rotatedBoundingBox="16623,8785 24272,8052 24446,9862 16796,10595" alignmentLevel="2"/>
          </emma:interpretation>
        </emma:emma>
      </inkml:annotationXML>
      <inkml:traceGroup>
        <inkml:annotationXML>
          <emma:emma xmlns:emma="http://www.w3.org/2003/04/emma" version="1.0">
            <emma:interpretation id="{D7387487-796B-41C9-AF2C-FF6128734017}" emma:medium="tactile" emma:mode="ink">
              <msink:context xmlns:msink="http://schemas.microsoft.com/ink/2010/main" type="line" rotatedBoundingBox="16623,8785 24272,8052 24446,9862 16796,10595"/>
            </emma:interpretation>
          </emma:emma>
        </inkml:annotationXML>
        <inkml:traceGroup>
          <inkml:annotationXML>
            <emma:emma xmlns:emma="http://www.w3.org/2003/04/emma" version="1.0">
              <emma:interpretation id="{E9B81A98-DC80-4E15-A712-E8DA4BD38F1D}" emma:medium="tactile" emma:mode="ink">
                <msink:context xmlns:msink="http://schemas.microsoft.com/ink/2010/main" type="inkWord" rotatedBoundingBox="16623,8785 24272,8052 24446,9862 16796,10595">
                  <msink:destinationLink direction="with" ref="{C67AFDF6-AEED-4DD6-9B18-F5D980943D50}"/>
                </msink:context>
              </emma:interpretation>
              <emma:one-of disjunction-type="recognition" id="oneOf0">
                <emma:interpretation id="interp0" emma:lang="" emma:confidence="1">
                  <emma:literal/>
                </emma:interpretation>
              </emma:one-of>
            </emma:emma>
          </inkml:annotationXML>
          <inkml:trace contextRef="#ctx0" brushRef="#br0">-4583 3483 23 0,'-4'-5'439'16,"-5"0"64"-16,4-2 44 0,-1-3 54 0,2 0-47 15,3-2-92-15,1 0-31 0,4-1 0 16,7-1 11-16,3-4-6 0,5 2-48 0,6-1-76 15,4 0-59-15,6 2-52 0,4 3-44 16,4 1-39-16,2 4-32 0,6 4-19 16,0 3-13-16,2 3-9 0,0 8-3 0,-1 1-6 15,-1 6-5-15,-6 5-4 0,-4 3-6 0,-5 1 2 16,-10 6-3-16,-8 2 2 0,-10 1-1 15,-10 1 3-15,-9 1 0 0,-9-1-4 0,-7-2-4 16,-6-1-4-16,-7-3 0 0,-4-1-4 16,-6-4-2-16,-3-3-5 0,-2-3-2 15,-4-7-9-15,0-2-13 0,-1-6-20 0,3-3-34 16,2-8-67-16,2-3-132 0,9-7-157 15,6-4-96-15,6-3-126 0,9-3-174 0,6-3-83 16,6-1 56-16,7 0 121 0,7 1 89 16,4-2 129-16</inkml:trace>
          <inkml:trace contextRef="#ctx0" brushRef="#br0" timeOffset="172.0099">-4410 3356 7 0,'11'2'369'0,"-1"4"74"16,-1 3 54-16,-2 6 24 0,1 2-122 0,1 7-103 15,-1 3-70-15,0 0-48 0,-1 1-20 16,3 0-10-16,-2 1-16 0,2 1-9 0,1-1-16 15,1-2-26-15,2-1-42 0,1-2-63 16,1-3-54-16,4-7-100 0,-1-2-217 16,3-7-144-16,-2-5-70 0,2-3 1 0,0-7 22 15,0-6 81-15</inkml:trace>
          <inkml:trace contextRef="#ctx0" brushRef="#br0" timeOffset="524.03">-3882 3409 349 0,'3'-4'512'0,"0"1"55"0,-1-1 78 15,2 1 75-15,5 3-90 0,2 0-30 16,4 2-22-16,3 2-13 0,4 2-51 0,2 4-120 16,4 0-119-16,2 5-88 0,2 1-52 15,4 4-34-15,-1 3-22 0,1 0-20 0,-3 2-9 16,-3 2-11-16,-5-2-10 0,-6 1-7 15,-6 0-3-15,-8-3-1 0,-6 2-3 0,-5-3-2 16,-5 0-2-16,-4-5-2 0,-4-3-2 16,-2-5-2-16,-2-4 1 0,0-5-3 15,-2-5-1-15,0-4-2 0,5-4 0 0,0-3-2 16,5-4 0-16,3-1-6 0,4-3-6 15,3-2-8-15,5-1-8 0,5-2-10 0,1 1-14 16,4 1-11-16,2 3-22 0,4 0-30 16,1 3-51-16,4 1-86 0,2 2-128 15,2 2-106-15,5-1-59 0,2 4-118 0,1-2-158 16,1 1-16-16,2 2 80 0,1 1 90 15,0 2 71-15,-1 0 147 0</inkml:trace>
          <inkml:trace contextRef="#ctx0" brushRef="#br0" timeOffset="989.0566">-2944 3351 238 0,'3'0'433'15,"-1"0"52"-15,1-1 36 0,1-3-63 16,-1 0-123-16,1-1-83 0,0-1-22 0,0 1 29 15,1-1 36-15,-1-1 49 0,0 0 37 16,-1 1 18-16,-2 1-11 0,-1-1-45 16,-1 0-41-16,-1 2-52 0,-1 0-52 0,-3 1-45 15,-3 1-40-15,-3 2-34 16,-6 2-27-16,-3 3-17 0,-5 4-12 0,-4 4-10 0,-3 3-6 15,-4 3-1-15,1 3-3 0,0 1-2 16,3 3-2-16,5 3 1 0,3 0 0 16,7-3-5-16,6 2 0 0,6-5-2 0,7-1 1 15,8-2-5-15,7-3-2 0,6-2 1 16,8-8-1-16,5-1 3 0,3-8-1 0,4-3 4 15,-3-5 1-15,-1-4 2 0,-4-3 2 16,-2 0 1-16,-6-2 1 0,-4 0 1 16,-3 0 5-16,-5 4 3 0,-3 1 7 0,-3 2 8 15,-3 1 8-15,-2 4 6 0,-1 1 2 16,-4 3 0-16,-3 3-1 0,-2 1-8 0,-1 4-8 15,-2 2-7-15,0 3-4 0,2 3-6 16,3 2-3-16,0 2-3 0,3 2 0 16,2 1-7-16,2 1-6 0,3 0-23 0,1-1-54 15,5 1-137-15,2-5-185 0,5-4-148 0,0-1-260 16,1-3-153-16,1-4-40 0,0-4 88 15,3-2 159-15,-2-3 137 0</inkml:trace>
          <inkml:trace contextRef="#ctx0" brushRef="#br0" timeOffset="-554.0317">-5769 3395 336 0,'-16'-16'490'16,"-1"0"51"-16,-3 4 58 0,-2 5 18 0,-3 3-106 15,-3 4-25-15,-5 10 15 0,-1 4 17 16,-6 7-12-16,-2 9-53 0,-4 7-90 0,-2 6-82 15,0 6-74-15,-2 7-62 0,4 5-42 16,3 4-30-16,7 5-22 0,7 3-18 16,12-2-15-16,10 1-5 0,12-4-5 0,13-3-1 15,14-7-4-15,12-3 1 0,13-6 3 16,16-9 0-16,11-10-4 0,11-10-1 0,7-10-5 15,4-10-6-15,-2-10-8 0,-3-7-3 0,-8-11-6 16,-9-5-4-16,-8-9 1 0,-12-4 7 16,-7-5 5-16,-11 0 3 0,-10-1 6 15,-10 1 3-15,-9 0 4 0,-10 3-5 0,-10 2 3 16,-11 0 0-16,-9 2 2 0,-10 0 0 0,-11 3 2 15,-8 4 0-15,-9 1-1 0,-6 2 0 16,-5 7 0-16,1 0 0 0,-1 5 2 16,5 2-1-16,5 2 1 0,5 5-2 0,7 1-2 15,6 4-8-15,5 4-31 0,6 4-65 16,7 5-155-16,8 4-166 0,7 1-136 0,7 5-261 15,8-1-135-15,7 4-22 0,4 1 109 16,4-2 143-16,5 0 123 0</inkml:trace>
          <inkml:trace contextRef="#ctx0" brushRef="#br0" timeOffset="-943.0539">-5532 3695 49 0,'-4'-10'420'0,"-2"0"65"0,1-3 39 16,-2 0 45-16,1-2-71 0,0 1-20 15,0-1 8-15,1 2 27 0,0 0 25 0,0 0 0 16,-1 3-65-16,2 2-114 0,0 2-96 16,0 1-79-16,1 1-60 0,-1 2-41 15,1 4-27-15,1 2-17 0,-1 3-11 0,-1 5-7 16,1 8-1-16,0 2-2 0,1 3-1 15,-1 6-3-15,1 3-1 0,2 1-5 0,0 3-3 16,0-1-1-16,0 2 0 0,2-3-2 16,1 1 1-16,-1-5-3 0,1-1-5 15,1-4-19-15,0-1-28 0,0-3-58 0,2-4-111 16,-2-6-179-16,2-4-135 0,-4-6-207 15,0-7-181-15,0-6-54 0,-3-4 52 0,0-3 150 16,-2-5 123-16,-4-6 215 0</inkml:trace>
          <inkml:trace contextRef="#ctx0" brushRef="#br0" timeOffset="1534.0878">-2599 3300 260 0,'-5'-7'482'0,"1"0"44"0,-1 0 27 15,3 3-19-15,-1 1-206 0,0 1-124 0,0 2-55 16,1 0 5-16,2 0 65 0,0 2 60 15,0 2 52-15,2 2 33 0,1 1 16 0,0 4-17 16,0 4-59-16,-2 0-51 0,2 3-47 16,-2 4-37-16,1 0-30 0,-1 1-27 15,0 2-30-15,-1 1-26 0,2-3-20 0,-1 2-12 16,2-1-11-16,1-3-5 0,3-2-1 15,1-2 0-15,6-4-3 0,4-4-4 0,5-5-4 16,5-5-14-16,3-8-17 0,5-7-14 16,0-3-7-16,-1-7-1 0,-2 0 1 15,-5 0 10-15,-3 1 16 0,-6 2 13 0,-4 6 4 16,-4 2 4-16,-1 6 4 0,-5 2 0 15,1 7 5-15,-4 3 10 0,0 7 15 0,-2 3 14 16,1 3 11-16,1 2 9 0,-2-1 5 16,2 2-3-16,1 0-7 0,3-5-8 0,0 2-6 15,4-7-4-15,2 0-3 0,5-5-6 16,5-7-4-16,3-3-5 0,5-7-5 0,-1-5-5 15,1-3-5-15,0-4-1 0,-2-2-1 16,-5-3-1-16,-1-1 0 0,-3 2 0 16,-3 0 4-16,-4 2-1 0,-1 3 0 0,-4 4 2 15,-2 1 0-15,-1 6 2 0,-2 1-1 16,-2 4 2-16,-2 0 2 0,1 3-3 0,-2 3 1 15,-1-1-2-15,-1 3-1 0,-1 3-3 16,-2 0-2-16,1 1 0 0,-1 2-2 16,1 0-5-16,-1 1-12 0,2-1-24 0,1 1-59 15,1 0-165-15,-1-2-179 0,3-1-206 16,0-2-250-16,2-2-111 0,0 0-13 0,4 0 125 15,2-2 159-15,-1-1 202 0</inkml:trace>
          <inkml:trace contextRef="#ctx0" brushRef="#br0" timeOffset="3833.2193">-1074 4402 294 0,'-67'41'663'15,"16"-8"111"-15,15-3 62 0,18-8 37 16,20-6-246-16,18-6-188 0,22-7-186 0,18-9-94 15,16-6-31-15,13-8-1 0,13-3 13 16,8-6 7-16,8-1 0 0,9-1-13 0,5-1-26 16,1 4-35-16,2 1-32 0,-5-1-19 15,-4 3-14-15,-8 0-5 0,-7 1-5 0,-6 0-2 16,-8 2-1-16,-6 3 0 0,-8-2 3 15,-9 3 2-15,-8 2 0 0,-10-1-1 0,-8 5 2 16,-8 2 2-16,-8 0 1 0,-6 4 3 16,-7 0 1-16,-4 2 2 0,-4 0-1 15,-1 2-2-15,-4-2-2 0,-2 4-2 0,0-2-3 16,-4 2-8-16,-2 0-13 0,2 0-33 15,-2 0-66-15,2 2-119 0,0-2-119 0,-2 0-72 16,1 0-85-16,-2 0-139 0,0 0-106 16,-1-2 25-16,2 1 71 0,-1 0 53 15,0-1 85-15</inkml:trace>
          <inkml:trace contextRef="#ctx0" brushRef="#br0" timeOffset="2380.1362">-389 3109 180 0,'7'-7'445'0,"0"-2"56"15,-3-3 32-15,0 2-8 0,-1-2-84 16,-3 0-14-16,0 3 18 0,0-4 34 0,-3 4 38 15,-1-4 8-15,-2 3-56 0,0-1-103 16,-3 1-96-16,0-1-80 0,-4 2-65 16,0 0-41-16,-4 1-25 0,-1 2-17 0,-1 2-8 15,-4 2-7-15,1 2-7 0,-3 2-3 0,-3 5-4 16,-1 2-4-16,-1 3-4 0,-1 4-2 15,-2 4 1-15,-2 4 0 0,1 2 1 0,-2 3 1 16,2 3 0-16,-2 6 1 0,4-3-5 16,2 4 1-16,5-3-2 0,3-1-1 15,6-1-1-15,3-7-2 0,6 0 1 0,5-5 1 16,4-3-1-16,8-7-1 0,5-3 1 15,9-8-3-15,7-7-1 0,8-7-3 0,7-7-4 16,4-5-2-16,4-8 2 0,-1-4 1 16,-2-3 2-16,-3-4 3 0,-4-3 2 15,-7-2 3-15,-2 0-1 0,-6 2 3 0,-6 3-1 16,-4 6-2-16,-4 3 3 0,-5 5 2 15,-3 3 1-15,-4 3 1 0,-3 3 4 0,0 3 3 16,-3 5 3-16,-1 0-1 0,1 4-2 16,-1 3-1-16,0 4-3 0,0 2-2 0,-2 3-3 15,3 5-2-15,1 5 1 0,2 3 1 16,1 3-1-16,5 5-1 0,2 2 2 0,4 5 0 15,5-2 1-15,3 3 1 0,4 0 2 16,5-1 0-16,4-1-1 0,5-1-1 16,5-6-2-16,3-1 0 0,5-6-5 0,2-3-2 15,-1-7-1-15,-3-3-3 0,-3-6-2 16,-4-5-3-16,-5-6 2 0,-5-2 0 0,-6-4 3 15,-6-4 2-15,-4-2 3 0,-5 0 2 16,-5-1 2-16,-2 2 0 0,-3 2 1 16,-2 4 0-16,-1 3 2 0,1 4 1 0,0 3 0 15,-2 3 0-15,-1 3-1 0,0 6-2 16,-2 5-1-16,1 4-1 0,0 3 1 0,1 5 0 15,2 2 4-15,2 3-2 0,0 0 0 0,1 2-2 16,3 1-8-16,2-2-18 0,-1 0-54 16,2-2-105-16,1-4-182 0,2-3-131 15,-1-5-195-15,2-6-213 0,0-6-71 0,0-6 40 16,0-4 147-16,-1-4 116 0,-2-4 191 15</inkml:trace>
          <inkml:trace contextRef="#ctx0" brushRef="#br0" timeOffset="2534.145">347 2719 56 0,'-4'-23'441'16,"0"6"57"-16,-1 0 28 0,1 4 18 15,2 0-145-15,0 3-175 0,1 1-98 0,1 0-56 16,1 2-28-16,2 1-17 0,1 2-12 16,3 0-8-16,1 1-10 0,5 2-27 0,2-1-90 15,0 4-155-15,3-1-136 0,1 0-73 16,3 3-32-16,1-2 6 0,-1 4 77 0</inkml:trace>
          <inkml:trace contextRef="#ctx0" brushRef="#br0" timeOffset="3104.1776">835 2694 375 0,'-3'2'480'16,"3"-1"38"-16,-1 1 26 0,1-1-82 15,-2-1-135-15,1 0-31 0,-2 0 34 16,2 0 52-16,0 0 48 0,-2 0 31 0,1 0-10 15,0 0-61-15,-1 0-89 0,-1 1-78 0,0-1-69 16,0 2-54-16,-2 0-39 0,-1 0-26 16,-1 2-15-16,0 2-9 0,-2-2-6 15,-1 2-5-15,0 2-5 0,1 2 3 0,-1 3 0 16,2 0 1-16,-1 1 3 0,1 2-2 15,-1 0 4-15,3 0-1 0,0-3-2 0,3-1-1 16,1 1 0-16,2-4 4 0,1-2 0 16,3 0 0-16,2-5 0 0,3-4 2 15,6-1 0-15,4-4-3 0,4-5 0 0,3-2-2 16,1 1-1-16,3-3-4 0,-2 4 1 15,1 0 1-15,-2 2-2 0,-1 1 2 0,-2 4 0 16,0 2 0-16,1 5 2 0,1 2 6 16,-1 4 5-16,2 5 4 0,2 4 4 15,-3 3 2-15,-1 6 2 0,-2 3-3 0,-2 5 0 16,-5 3-2-16,-4 3-1 0,-6 3-1 15,-5 2-4-15,-5 2-2 0,-8 0-3 0,-6 1-8 16,-7 3-12-16,-3-6-21 0,-5 0-23 16,-2-3-19-16,-1-10-9 0,3-8-2 15,2-9 7-15,6-15 21 0,4-10 30 0,5-12 33 16,6-7 29-16,6-7 19 0,5-2 12 15,4-1 9-15,6 0-6 0,2-2-11 0,6 5-18 16,1 1-16-16,4 6-8 0,1 0-9 16,2 6-4-16,-1 4-3 0,1 3-8 15,-1 3-25-15,-2 4-54 0,-1 4-120 0,-1 4-166 16,-4 3-108-16,1 2-124 0,-5 5-189 15,-4 0-99-15,-6 5 40 0,-6 2 123 16,-6 2 87-16,-8 2 120 0</inkml:trace>
        </inkml:traceGroup>
      </inkml:traceGroup>
    </inkml:traceGroup>
    <inkml:traceGroup>
      <inkml:annotationXML>
        <emma:emma xmlns:emma="http://www.w3.org/2003/04/emma" version="1.0">
          <emma:interpretation id="{DF64C937-87BF-4DE5-A83C-1A1FCC98DE9B}" emma:medium="tactile" emma:mode="ink">
            <msink:context xmlns:msink="http://schemas.microsoft.com/ink/2010/main" type="paragraph" rotatedBoundingBox="12800,15164 22362,15707 22291,16972 12728,16429" alignmentLevel="1"/>
          </emma:interpretation>
        </emma:emma>
      </inkml:annotationXML>
      <inkml:traceGroup>
        <inkml:annotationXML>
          <emma:emma xmlns:emma="http://www.w3.org/2003/04/emma" version="1.0">
            <emma:interpretation id="{F626C6AC-D95C-4D1F-96F7-F4092D99B4F9}" emma:medium="tactile" emma:mode="ink">
              <msink:context xmlns:msink="http://schemas.microsoft.com/ink/2010/main" type="inkBullet" rotatedBoundingBox="12788,15364 14702,15472 14642,16538 12728,16429"/>
            </emma:interpretation>
            <emma:one-of disjunction-type="recognition" id="oneOf1">
              <emma:interpretation id="interp1" emma:lang="" emma:confidence="0">
                <emma:literal>→</emma:literal>
              </emma:interpretation>
            </emma:one-of>
          </emma:emma>
        </inkml:annotationXML>
        <inkml:trace contextRef="#ctx0" brushRef="#br0" timeOffset="58754.3606">-10213 10874 184 0,'-15'-2'439'0,"0"2"42"0,-1-3 29 0,1 0-23 15,0 2-166-15,1-1-127 16,1 1-69-16,0-1-24 0,2 1 10 0,2 0 43 15,0-1 65-15,1 2 53 0,3-1 34 16,1 1 5-16,-1 0-13 0,3 0-44 0,-1 0-57 16,3 0-37-16,0 0-12 0,1 0 2 15,5 1-3-15,3-1-4 0,7 0-11 0,4 0-18 16,9 0-25-16,7 0-20 0,9-1-16 15,7 0-11-15,8-2-5 0,6 0-4 0,8-1-5 16,4-1-2-16,7 0-3 0,4 2-4 16,3-4-5-16,3 4-3 0,1-3-2 0,1 1-6 15,-2 2-1-15,-4-1 0 0,-4-1 4 16,-8 2 3-16,-6 0 6 0,-7 0 5 15,-7 1 7-15,-9-1 2 0,-6 1 5 0,-7 0 2 16,-8 2 3-16,-4-4 6 0,-6 4 2 16,-4-2 4-16,-2 1 0 0,-4 1-4 0,-2-1-4 15,0-1-7-15,-2 2-8 0,0 0-9 16,-1 0-5-16,0-4-2 0,1 4-5 15,-1-2-4-15,2 0 0 0,-1-1 0 0,0 2-3 16,0-1 0-16,-2 0-1 0,1 1-5 16,-1 1-3-16,-1-1-10 0,0-1-13 0,-1 1-13 15,-1 1-16-15,0 0-22 0,0 0-29 16,-3 0-42-16,-1 0-76 0,-1 0-129 15,-2 0-107-15,-1-1-53 0,-1 0-52 0,0-2-111 16,-1 0-95-16,1-2 45 0,0 0 72 16,2-1 52-16,2 2 70 0</inkml:trace>
        <inkml:trace contextRef="#ctx0" brushRef="#br0" timeOffset="59829.4221">-8480 10037 98 0,'-5'-6'342'0,"3"-1"43"15,-2-1 25-15,1 0-47 0,-1-2-90 0,1 2-65 16,-1-1-40-16,1 1-21 0,2-2-13 16,-1 0-10-16,1 3-15 0,0 1-8 0,1 0-6 15,-2 1 4-15,2 1 3 0,-1 3 4 16,1-2-3-16,0 3-6 0,-2 1 21 15,2 3 45-15,-1 5 47 0,1 3 46 16,0 7 43-16,-1 6 29 0,-1 5-14 0,1 6-51 16,-2 5-55-16,0 4-53 0,1 3-51 0,-1 7-36 15,-1-1-27-15,1 2-16 0,2 1-3 16,-1-2 3-16,2 0 3 0,3-1 4 0,0-3-1 15,0-2 1-15,1-3-8 0,1-2-7 16,1-5-7-16,-2-3-3 0,1-3-3 16,1-3-1-16,-2-5-3 0,1-5-7 0,-2-3-22 15,0-3-52-15,0-6-129 0,1-5-144 16,-1-6-97-16,1-5-77 0,-2-7-140 0,1-3-146 15,-1-3 27-15,-1-3 89 0,-1 0 68 16,-1 0 69-16,-1 1 153 0</inkml:trace>
      </inkml:traceGroup>
      <inkml:traceGroup>
        <inkml:annotationXML>
          <emma:emma xmlns:emma="http://www.w3.org/2003/04/emma" version="1.0">
            <emma:interpretation id="{69E0361A-BE73-4274-8F67-4EC39BB15BAD}" emma:medium="tactile" emma:mode="ink">
              <msink:context xmlns:msink="http://schemas.microsoft.com/ink/2010/main" type="line" rotatedBoundingBox="14643,15269 22362,15707 22300,16815 14580,16377"/>
            </emma:interpretation>
          </emma:emma>
        </inkml:annotationXML>
        <inkml:traceGroup>
          <inkml:annotationXML>
            <emma:emma xmlns:emma="http://www.w3.org/2003/04/emma" version="1.0">
              <emma:interpretation id="{1F4C174C-AC9D-4D62-9DB1-74F745F5282B}" emma:medium="tactile" emma:mode="ink">
                <msink:context xmlns:msink="http://schemas.microsoft.com/ink/2010/main" type="inkWord" rotatedBoundingBox="14643,15269 15742,15331 15679,16439 14580,16377"/>
              </emma:interpretation>
              <emma:one-of disjunction-type="recognition" id="oneOf2">
                <emma:interpretation id="interp2" emma:lang="" emma:confidence="0">
                  <emma:literal>]</emma:literal>
                </emma:interpretation>
                <emma:interpretation id="interp3" emma:lang="" emma:confidence="0">
                  <emma:literal>J</emma:literal>
                </emma:interpretation>
                <emma:interpretation id="interp4" emma:lang="" emma:confidence="0">
                  <emma:literal>3</emma:literal>
                </emma:interpretation>
                <emma:interpretation id="interp5" emma:lang="" emma:confidence="0">
                  <emma:literal>•</emma:literal>
                </emma:interpretation>
                <emma:interpretation id="interp6" emma:lang="" emma:confidence="0">
                  <emma:literal>a</emma:literal>
                </emma:interpretation>
              </emma:one-of>
            </emma:emma>
          </inkml:annotationXML>
          <inkml:trace contextRef="#ctx0" brushRef="#br0" timeOffset="60837.4797">-8482 10028 165 0,'-3'-10'347'0,"2"2"34"0,1-2 22 0,0 1-63 16,0 0-100-16,1 2-66 0,1-1-39 16,1 0-21-16,1 2-15 0,1 0-19 15,3 0-13-15,2 1-12 0,2 0-9 0,4-1-7 16,1 0-5-16,5 2-2 0,3-1-4 15,3 0-1-15,3-2-2 0,5 3-1 0,3-2-5 16,2-1-2-16,1 0-4 0,5 0-2 16,0 0 0-16,0 0-3 0,-1-2 0 0,0 2-1 15,-4-2 2-15,0 1 1 0,-4 2 1 16,-3 0 4-16,-5 0 2 0,-3 0 6 15,-2 2 8-15,-4 0 6 0,-3 2 4 0,-3-2 3 16,-3 1 2-16,-2 2-3 0,-3-1-7 16,0 2-3-16,-3-1 0 0,0 1-2 0,-1 0 4 15,-1 0 10-15,1 0 21 0,0 0 19 16,1 3 13-16,-1 1 10 0,1 0 9 15,0 0 15-15,1 2-7 0,1 2-7 0,-1 2 3 16,1 0 6-16,-1 3 3 0,2 4-2 16,-1 2 3-16,-2 4-2 0,1 3-9 0,-2 5-11 15,0 3-14-15,0 3-17 0,-2 6-17 16,2 1-10-16,-2 1-10 0,2 0-2 0,0-2 2 15,-1 1 2-15,1-3 1 0,0-2 2 16,0 0 0-16,-2-3-2 0,3-1-9 0,0-2-5 16,-1-3-5-16,1-3-4 0,-1-2-5 15,0-4-3-15,-1-2-4 0,1-3-2 16,-1 0-2-16,-1-3-2 0,0-3 1 0,1-2-1 15,-1 0 2-15,-1-2-4 0,1 0 0 16,1-3-1-16,-2 1 0 0,0 1 1 0,0-1-1 16,1-1 0-16,-1 1 2 0,0-1 0 15,2-1 0-15,-2 1-1 0,0-1-2 16,0-1 0-16,0 2 1 0,0-2-1 0,0 0-1 15,0-1 2-15,0 0 2 0,0 0-1 16,0 0 0-16,0 0 0 0,0 0 0 0,0 0-1 16,0 0 1-16,0 0-1 0,0 0-3 15,0 0 3-15,0 0-1 0,0 2 1 16,0-2-2-16,0 0 0 0,0 2 5 0,0-1-6 15,0-1 1-15,0 0 1 0,0 0 1 16,0 0 1-16,0 0-2 0,0 0 3 0,0 0-2 16,0 0 1-16,-2 0-1 0,2 0 0 15,0 1 1-15,0-1-1 0,0 2 1 16,0-1-1-16,-1 2 1 0,1-3-1 0,-3 4 1 15,0-2-1-15,1 2 0 0,-3 0 0 16,-1-2 0-16,-3 2 2 0,0-2-2 0,-4 2-1 16,-2-3 1-16,-5 3 0 0,-5-1 0 15,-5 1-1-15,-5-1 1 0,-5-1 0 16,-8 2-1-16,-4 0-1 0,-3 0 0 0,-3-1 2 15,-1 1 0-15,1-1 0 0,3 0 0 16,3 1 2-16,4-1 1 0,5-3-2 0,6 2 2 16,7-1-1-16,4-1-1 0,5 0-4 15,3-1-40-15,3-1-109 0,3-2-154 0,2-2-114 16,0-1-142-16,2 0-248 0,0-1-95 15,0 3 39-15,-3 3 115 0,-4 2 95 16,-6 2 133-16</inkml:trace>
        </inkml:traceGroup>
        <inkml:traceGroup>
          <inkml:annotationXML>
            <emma:emma xmlns:emma="http://www.w3.org/2003/04/emma" version="1.0">
              <emma:interpretation id="{49F92039-0A12-49FD-9E3A-123412DE4F69}" emma:medium="tactile" emma:mode="ink">
                <msink:context xmlns:msink="http://schemas.microsoft.com/ink/2010/main" type="inkWord" rotatedBoundingBox="20826,16269 22326,16354 22308,16670 20808,16585"/>
              </emma:interpretation>
              <emma:one-of disjunction-type="recognition" id="oneOf3">
                <emma:interpretation id="interp7" emma:lang="" emma:confidence="0">
                  <emma:literal>ago</emma:literal>
                </emma:interpretation>
                <emma:interpretation id="interp8" emma:lang="" emma:confidence="0">
                  <emma:literal>ago.</emma:literal>
                </emma:interpretation>
                <emma:interpretation id="interp9" emma:lang="" emma:confidence="0">
                  <emma:literal>Eddo</emma:literal>
                </emma:interpretation>
                <emma:interpretation id="interp10" emma:lang="" emma:confidence="0">
                  <emma:literal>Faso</emma:literal>
                </emma:interpretation>
                <emma:interpretation id="interp11" emma:lang="" emma:confidence="0">
                  <emma:literal>ado</emma:literal>
                </emma:interpretation>
              </emma:one-of>
            </emma:emma>
          </inkml:annotationXML>
          <inkml:trace contextRef="#ctx0" brushRef="#br0" timeOffset="79489.5466">-1998 10848 14 0,'-4'0'352'0,"0"0"57"16,-2 0 41-16,2-2 5 0,0 2-103 0,0 0-94 16,0 0-70-16,-2 0-47 0,2 0-35 15,0 0-25-15,0 0-24 0,-2 0-15 0,2 0-11 16,0 2-6-16,0-2-4 0,0 1 4 15,-2 0 7-15,1 1 8 0,-1 1 8 16,1-1 8-16,1 1 9 0,0-2 8 0,1 2 1 16,0-2 5-16,0 0 10 0,3 0 7 15,0-1 16-15,2 2 24 0,3-2 22 0,6 0 12 16,4-2-1-16,7-1-6 0,6-1-19 15,6-1-35-15,5-2-33 0,6 1-24 16,5-2-17-16,3 2-9 0,7 0-7 0,0-1-3 16,5 2-2-16,1 1-1 0,0 3-4 15,1-1-3-15,-2-1-1 0,-5 2-2 0,-3 0 2 16,-9-1-2-16,-6 2 1 0,-7-1 3 15,-8 1 2-15,-5 0 7 0,-5 0 5 16,-8 0 5-16,-2 0 3 0,-5 1 0 0,-7-1-1 16,-3 2-6-16,-3-1-4 0,-3-1-7 15,-1 2-3-15,-1 0-1 0,-3-1-2 0,-2 0 0 16,-1 0-1-16,-3 2 0 0,-5-2 1 15,-3 1-4-15,-4 1 1 0,-4 0-1 0,-5 1 0 16,-5 2 2-16,-1-2-2 0,-3 3 1 16,-1-1 0-16,-1 3 0 0,1-2-1 0,1 1-1 15,-2 0-1-15,2 1-2 0,2 1 0 16,-1 0 3-16,5-1 0 0,2 1 2 15,4-1 3-15,3-1 3 0,7-2-1 0,5 2-2 16,4-3-1-16,6 0 2 0,6-1 3 16,6-1 1-16,6 1 7 0,10 0 5 0,7-3 4 15,9 0 0-15,8-2-2 0,7 0-3 16,9-3-5-16,5-1-4 0,5-1-5 0,4 0 0 15,3-4 1-15,3 1-1 0,2-1-1 16,1-1-1-16,-2 1 1 0,2 0-6 16,-4 0-3-16,-3 3-1 0,-6-1 1 0,-5 2 3 15,-9 1 0-15,-9 1 4 0,-7 1 9 16,-8 0 8-16,-6 0 6 0,-6 1 2 0,-9 2 3 15,-6 0 0-15,-7 0-7 0,-9 0-9 16,-5 2-5-16,-7 1-3 0,-6-2-1 16,-2 1-4-16,-4 1 1 0,-1-2-1 0,0 2 0 15,-3-1 0-15,1-1-1 0,0 2 3 0,-3 0-1 16,2 1-2-16,-1 0-1 0,2 1 2 15,3-1-1-15,5 2 0 0,4 1-1 16,6-4 1-16,5 1 0 0,6 0-1 0,4-2-1 16,4 1 1-16,5-1 5 0,8 2 1 15,6-1 3-15,11 0 3 0,9-3 0 0,10 0-4 16,9-4-2-16,6-1 0 0,8-1-2 15,2-1-2-15,3-2-1 0,-1 0 1 16,1 1-2-16,-3 0-1 0,-1 0-1 0,-4 2 1 16,-5 0-1-16,-6 0 1 0,-6 1 0 15,-6 1 0-15,-9 2 0 0,-5-1 4 0,-6 0 5 16,-7 3 2-16,-7 0 2 0,-8-2 2 15,-9 2 1-15,-10 2-6 0,-11-2-3 16,-7 0-2-16,-9 3-1 0,-6 0 0 0,-7-1-3 16,-2 2 5-16,-4 0 1 0,1-1-2 0,-1 2-3 15,-1 2 0-15,3 0-1 0,0 0-3 16,4 2-1-16,4 1-1 0,6 0 3 0,5-1-1 15,9 1 1-15,7-1 0 0,6-2 1 16,8 0 1-16,6 0-1 0,10-1 0 16,7 0 3-16,11-1 1 0,11 0 1 0,12-2 0 15,11-2 2-15,11-2 0 0,9-6 0 16,10 1 0-16,6-3-3 0,6-1-1 0,5 0-3 15,0-2 0-15,4 1-3 0,-3 2-1 16,-2-1 1-16,-6 3 2 0,-7 1 0 16,-10 0 1-16,-11 0 0 0,-11 2 2 0,-11 3 0 15,-8-1 0-15,-10 2 4 0,-9 0 2 16,-11 2 4-16,-10 2 1 0,-10 3 5 0,-9-1 6 15,-9 4 4-15,-7 0 1 0,-7-2 0 16,-4 2-2-16,-4 0-3 0,-4 0-5 16,-1-1-7-16,-1 1-5 0,-3 0 0 0,0-1 2 15,1-1-2-15,0 0 0 0,2 0-2 16,2 0 0-16,5 0-3 0,5-2-3 0,8 0-1 15,6-3 1-15,6 1 1 0,8 0-1 16,6-2 0-16,5 1 0 0,2-2-1 16,6 1-3-16,2-2 5 0,6 3-1 0,6-3-2 15,6 1 2-15,7 1 1 0,6-2 1 16,5-2-4-16,9 2 2 0,3-2 1 0,5-2 0 15,3 0 3-15,5-2-3 0,1 0 2 16,3 0-1-16,2-3 1 0,-1 1-1 0,-1-2-1 16,-1 0-2-16,-4 1 0 0,-7-1 1 15,-8 2 0-15,-7 2 0 0,-7 0 0 0,-10 0 1 16,-7 3-1-16,-12 0 1 0,-10 1 0 15,-10 0 0-15,-9 0-2 0,-10 2 1 16,-8 0 0-16,-7 0 1 0,-5 0 4 0,-3 2-2 16,-3-2-1-16,-1 4 1 0,-1-1 1 15,0 0-3-15,3 1-4 0,0 3 2 0,4-2 1 16,2 1-1-16,5 0 0 0,8 2 1 15,6-2 1-15,9-1-1 0,5 0-1 16,7 0 0-16,8 0 0 0,7-2 1 0,9 3 0 16,10-2 2-16,10 2 1 0,11-3 1 15,13 0 0-15,7-3-1 0,10-1 0 0,10-2-2 16,4-3 0-16,4 1 1 0,3-2-1 15,-1 0-1-15,-1-2 0 0,-3 3-2 16,-5-1-4-16,-8 0-7 0,-8 1-7 0,-11 0-3 16,-10 2-7-16,-13-1 0 0,-11 1 0 0,-12-2 5 15,-12 2 4-15,-11-3 4 0,-9 1 6 16,-12 0 5-16,-7-1 3 0,-7 2 5 0,-8 1 1 15,-4-3 2-15,-4 4-1 0,-1 0 0 16,0 3 0-16,1 0-3 0,4 1 0 16,6 1 0-16,8 1 0 0,5 2 0 0,9-1-1 15,7 0-2-15,9-1 1 0,6 2 1 16,8 0 0-16,11 3-2 0,9-2-11 0,12 0-30 15,11 0-59-15,10-3-106 0,11 0-123 16,7-5-91-16,5-2-50 0,3 0-42 16,0 1-101-16,-2-4-73 0,-3 3 27 0,-2-1 45 15,-6 1 34-15,-6 0 58 0</inkml:trace>
        </inkml:traceGroup>
      </inkml:traceGroup>
    </inkml:traceGroup>
  </inkml:traceGroup>
</inkml:ink>
</file>

<file path=ppt/ink/ink3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4:58.13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5F08E26-5DDD-4F10-81ED-A8397BA25D49}" emma:medium="tactile" emma:mode="ink">
          <msink:context xmlns:msink="http://schemas.microsoft.com/ink/2010/main" type="inkDrawing" rotatedBoundingBox="21831,9481 24201,8986 24220,9074 21850,9568" semanticType="underline" shapeName="Other">
            <msink:sourceLink direction="with" ref="{47FDA5FA-08A5-4FA8-AF65-EAAB0F2F3D54}"/>
            <msink:sourceLink direction="with" ref="{7EDA1FCC-6D02-4282-949A-DFCC0A7E831A}"/>
            <msink:sourceLink direction="with" ref="{D9F487A6-1380-4ABB-978A-27B26D1F0E8A}"/>
          </msink:context>
        </emma:interpretation>
      </emma:emma>
    </inkml:annotationXML>
    <inkml:trace contextRef="#ctx0" brushRef="#br0">426 375 245 0,'-73'20'588'0,"8"0"117"16,5-2 76-16,5-2 66 0,8-2-203 0,7 0-110 16,9-3-113-16,6-1-70 0,6 0-33 15,9-2-33-15,9-3-33 0,12-3-43 0,13-3-43 16,18-5-44-16,14-6-41 0,20-4-30 15,14-6-24-15,16-7-9 0,18-3-8 0,12-5-4 16,13-4-3-16,6-1-1 0,5 0-2 16,-1 0-2-16,-2 3 2 0,-6 3 0 15,-9 3-3-15,-12 6-1 0,-13 5-2 0,-15 2-14 16,-19 8-21-16,-16 3-18 0,-16 5-15 15,-14 4-19-15,-12 2-31 0,-12 5-61 0,-8 2-105 16,-11 1-105-16,-5 3-64 0,-7-2-53 16,-4-1-76-16,-4-1-72 0,-1-3-24 15,-4 0 44-15,1-1 39 0,0-3 51 0,1 2 102 16</inkml:trace>
  </inkml:traceGroup>
</inkml:ink>
</file>

<file path=ppt/ink/ink3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5:44.49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67AFDF6-AEED-4DD6-9B18-F5D980943D50}" emma:medium="tactile" emma:mode="ink">
          <msink:context xmlns:msink="http://schemas.microsoft.com/ink/2010/main" type="inkDrawing" rotatedBoundingBox="17298,10361 18644,10011 18749,10418 17403,10768" semanticType="callout" shapeName="Other">
            <msink:sourceLink direction="with" ref="{E9B81A98-DC80-4E15-A712-E8DA4BD38F1D}"/>
          </msink:context>
        </emma:interpretation>
      </emma:emma>
    </inkml:annotationXML>
    <inkml:trace contextRef="#ctx0" brushRef="#br0">4 272 362 0,'-2'-9'474'15,"2"-2"40"-15,-2 0 24 0,2 1-87 0,0 0-164 16,0 3-99-16,0 0-57 0,0 2-31 15,0 1-16-15,0 2-15 0,0 2-4 16,2 0 28-16,0 2 62 0,3 4 69 0,1 1 53 16,-1 3 37-16,3 0 15 0,-1 5-20 15,1-2-51-15,3 5-55 0,0 1-46 0,-1-1-25 16,2 2-15-16,-1 2-13 0,1-3-12 15,1 4-14-15,-1-3-6 0,1 1-12 0,0-2-9 16,1-1-8-16,-2 0-6 0,-1-5-6 16,0 3-4-16,0-6 1 0,-1 0-1 15,0-3-1-15,-1-2-1 0,1-2 0 0,1-3-2 16,4-2-4-16,3-5-3 0,4-6-2 15,4-6-6-15,6-3-2 0,5-5-2 0,5-7-1 16,5 1-2-16,4-4 2 0,4 0 0 16,4-1-3-16,2 1 2 0,1 2-2 15,1 3-1-15,-1 2-1 0,-3 4-1 0,-3 2 0 16,-3 4-2-16,-8 4-4 0,-5 2-10 15,-6 3-15-15,-6 2-25 0,-5 2-37 0,-6 2-55 16,-2 1-100-16,-3 0-122 0,-2 2-83 16,-2-1-38-16,-3 2-19 0,2-2-28 15,-1 3-27-15,-2-2-30 0,1 1 9 0,1 1 17 16,1 0 28-16,2 0 74 0</inkml:trace>
  </inkml:traceGroup>
</inkml:ink>
</file>

<file path=ppt/ink/ink3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7:13.89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326 104 230 0,'-1'-2'344'15,"-1"1"25"-15,1-3 4 0,-2 2-78 16,0-4-95-16,2 2-54 0,0 0-24 0,-1 0-10 16,-1 0-7-16,3-1-11 0,-1 0-6 15,1 1-9-15,0 1-10 0,1-1-13 0,-1-1-7 16,2 1-8-16,-1 1-6 0,-1-1-7 15,2-2-2-15,-1 3 0 0,0 0-4 0,-1-1-2 16,0 2 0-16,-1-2-3 0,0 1-1 16,-2 0-1-16,-1 2 0 0,-2-2-1 15,-1 3-2-15,-2-1 0 0,-2 1-2 0,0 1 0 16,-2 2 0-16,0 1-3 0,-1-1 0 15,0 3 3-15,-1 1-1 0,1 0 1 0,0 3 2 16,2 0 5-16,-2 4 10 0,1-1 6 16,0 7 2-16,1-1 3 0,-1 1 5 15,2 3 2-15,2 2-7 0,1 0-3 0,2 1 1 16,3 0-3-16,3 0-6 0,2 0-6 15,3-2 2-15,2-3 2 0,4 1 3 0,3-4 5 16,2-3 6-16,2-3 2 0,4-2-2 16,2-4-7-16,2-2-7 0,0-4-8 15,3-4-6-15,-2-2-4 0,1-4-4 0,-4-2 0 16,1-3-2-16,-4-1-1 0,-3-2-2 15,-3-1 0-15,-4-4 0 0,-4 0-3 0,-3 1 1 16,-4-1 0-16,-3 0-1 0,-2 1 3 16,-2 2 2-16,-3 0 3 0,-1 1 0 15,-1 1-2-15,-1 2 4 0,1 3 2 0,0 1 2 16,1 0 7-16,0 3 0 0,-2 3-1 15,2 1-1-15,-1 3-4 0,1 3-4 0,0 1-2 16,-2 6-1-16,0 1 2 0,-1 3 4 16,-1 3 4-16,-3 3 6 0,0 2 12 15,0 4 24-15,-1 1 24 0,-2 3 27 0,2-1 18 16,0 2 15-16,1-1 6 0,3 1-5 15,2 1-6-15,4-2-14 0,2-4-10 0,4 0-9 16,6-2-14-16,4-2-12 0,5-1-14 16,7-3-14-16,5-3-10 0,5 0-11 15,5-5-7-15,5-2-6 0,5-2-3 0,1-2-3 16,0-2 0-16,1-4-4 0,-4-2 1 15,-2 0-2-15,-4-2-2 0,-6-4-1 0,-5 4-1 16,-4-5 1-16,-8-1-1 0,-3-3-2 16,-5-3 1-16,-6-1 1 0,-3-2 0 15,-6 4-1-15,-1-1 3 0,-2 1 0 0,-4 3 0 16,1 2 0-16,-4 2 1 0,2 2 4 15,-2 2-3-15,1 2 2 0,-2 2-1 0,2 3 0 16,-3 1 0-16,0 4-1 0,0 4 3 16,-2 2 4-16,1 3 3 0,0 3 5 0,-2 4 7 15,1 3 8-15,1 0 10 0,0 5 6 16,-1 1 2-16,2 3-2 0,0 1-3 0,4 2-8 15,3 3-11-15,4 0-10 0,3 1-6 16,5 0-2-16,5-3-1 0,5-1-3 0,2-3 2 16,6-3 0-16,3-3 1 0,4-3-3 15,2-4-1-15,2-4-1 0,4-5-2 16,2-4-3-16,1-5-10 0,0-5-10 0,0-4-9 15,-2-1-8-15,-3-3-9 0,-4-2-7 0,-3-2-2 16,-3-1 2-16,-3-2 4 0,-5 1 8 16,-3 0 10-16,-3 0 11 0,-3 2 11 15,-4 1 8-15,-2 3 5 0,-3-1 5 0,-3 4 1 16,-2 1 3-16,1 2 4 0,-3 4 5 15,-3 1 3-15,0 4 3 0,1 0 2 0,-2 2-1 16,1 3 0-16,0 2-4 0,1 2-2 16,0 3-1-16,1 1-3 0,0 3 1 0,3 2 1 15,-1 2-1-15,2 0-1 0,1 2-3 16,1 1-2-16,2-1-4 0,2 0-2 0,2-1-4 15,1-1-4-15,3-4 2 0,2 1 1 16,3-2 3-16,3-3-2 0,3-3 2 0,3-3 4 16,3-3-2-16,3-5 0 0,4-3-5 15,2-6-3-15,-1 1 0 0,1-5-4 16,-3-1-4-16,-2-2-6 0,-1 0-4 0,-5-1 1 15,-1 0 0-15,-4-2 3 0,-3 2 2 16,-3-1 5-16,-4 1 6 0,-4 0 3 0,-2 3 1 16,-3-3 3-16,-2 6 0 0,-2 0 1 15,-1 2-3-15,-2 3 1 0,1 0 0 16,-2 5-2-16,2 3 0 0,-1 1 2 0,-1 4 7 15,2 5 5-15,-1 1 5 0,0 5 8 16,3 3 6-16,-1 4 4 0,2 2-2 0,1 2-3 16,2 1-3-16,2 4-8 0,3 0-6 15,2 1-5-15,2-2-4 0,2-3-2 0,5-1-1 16,1-2 1-16,2-4 2 0,4-4 0 15,1-3 0-15,1-3 0 0,4-6 0 0,-1-4-3 16,2-7-1-16,-1-3-3 0,1-4-4 16,-2-3-3-16,-4-3-3 0,0 0-3 15,-4-1 0-15,-2-1 1 0,-1 1 2 0,-4 1 3 16,-3 3 2-16,-1 2 2 0,-1 0 4 15,-2 2 2-15,-1 2 0 0,-3 1-1 0,-1 2 0 16,-2 4-1-16,1 2-1 0,-5 3-4 16,2 2 4-16,-1 3 1 0,-1 4 1 0,1 3 2 15,-2 2 2-15,2 3 6 0,-1 4 5 16,3 0 5-16,-1 3 4 0,2 0-1 0,1 1 2 15,1 0-6-15,2 0-7 0,2-1-4 16,1-3-3-16,0-2-3 0,5-3 0 0,-1-1 0 16,5-4 2-16,-1-4-1 0,5-3 0 15,2-4-1-15,3-3-4 0,5-6-12 16,0-5-20-16,1-1-26 0,-1-5-24 0,0-1-21 15,-4-3-11-15,-2-1 3 0,-3 1 14 16,-3 1 23-16,-4 0 25 0,-1 1 23 0,-3 2 20 16,-3 2 20-16,-1 5 9 0,-4 0 11 15,-2 5 9-15,-1 1 7 0,-2 2 3 0,-1 3 0 16,-1 4 0-16,0 3 3 0,-1 1-3 15,1 5 0-15,2 2-2 0,0 2 1 0,4 0-3 16,-2 2-5-16,2 1-7 0,2 0-6 16,2 0-7-16,2 1-9 0,2-2-6 15,4 1-2-15,-1-2-2 0,4-3-1 0,2 1-3 16,2-4 4-16,1-3 0 0,2 0-3 15,1-5-3-15,1-2 2 0,-1-4-9 0,0-1-14 16,1-3-16-16,-3-4-13 0,1 0-8 16,-2-4-15-16,-2 1 3 0,-2-4 3 15,-1 2 13-15,-4-2 14 0,1 0 10 0,-4 0 13 16,-2 2 7-16,-1 0 9 0,-2 1 5 0,1 1 2 15,-3 2 6-15,-1 2 4 0,1 0 3 16,-1 4 4-16,-1 2 5 0,-1 2 2 0,0 5 6 16,0 2 2-16,-1 3 3 0,1 3 5 15,0 3 3-15,0 3 0 0,0 3 0 16,1 0-7-16,2 3-3 0,1-1-8 0,3 0-7 15,2-3-5-15,2 1-6 0,3-3-2 16,1-1-3-16,2-4-1 0,2-2-3 0,2-5-3 16,2-5-7-16,3-6-17 0,2-4-28 15,-1-6-27-15,1-1-23 0,-4-7-26 0,-2-1-22 16,-2-3-5-16,-5 1 16 0,-2-2 18 15,-3 1 23-15,-2 2 26 0,-1 2 44 0,-3 2 38 16,0 3 22-16,-2 4 24 0,-2 4 20 16,0 5 22-16,-3 2 6 0,2 7 4 15,-3 4 6-15,1 3 0 0,0 3-5 0,2 3-12 16,1 3-14-16,1 1-13 0,2 1-15 15,1 1-10-15,0 0-12 0,3-3-9 0,1-1-5 16,3 1-6-16,0-3-4 0,4-2-2 16,2-1-1-16,2-2-1 0,2-2 0 15,2-3-4-15,0-4 0 0,4-4-6 0,0-3-8 16,-1-3-11-16,3-3-14 0,-3-2-15 15,0-4-20-15,-1 0-20 0,-3-2-13 0,-3 0-5 16,-1-3 6-16,-4 0 9 0,-2-1 18 16,-2 0 25-16,-5 1 20 0,1 2 21 15,-3 0 20-15,-1 4 17 0,-2 2 9 0,2 3 8 16,-1 3 8-16,-1 1 4 0,0 6 3 0,0 3 2 15,2 4 2-15,-1 3 7 0,0 4 2 16,2 3-2-16,0 1-5 0,1 2-7 0,0 1-4 16,2 1-11-16,0-1-11 0,3-1-9 15,-1-1-5-15,2-2-6 0,-1-3-4 16,2-1 0-16,0-7-1 0,2 1 1 0,0-5-1 15,2-5-3-15,2-2-8 0,1-8-11 16,-2-4-15-16,1-5-18 0,-3-3-22 0,-1-6-14 16,-2 0-2-16,-1-3 6 0,-2-3 11 15,0 1 17-15,-2 2 22 0,-2 0 16 16,0 3 7-16,0-1 3 0,-1 3 5 0,0 0-2 15,1 2 3-15,0 0 1 0,0 2 0 16,2 0 1-16,-2 2 0 0,1 0 0 0,-1 2 0 16,3 1 0-16,-1 0 0 0,-1 2 0 15,1 2 0-15,-1 3 1 0,1 0 0 16,1 1-1-16,0 3 0 0,-2-1-1 0,2 1 1 15,1 0 0-15,-1 1-1 0,1 1 2 16,-1 0 0-16,0 0-1 0,-1-2 1 0,0 2-1 16,1-2-1-16,0 0 0 0,-1-1-1 15,-2-3 1-15,1 0 0 0,-1-3 0 0,3 2 1 16,-1-1-2-16,-1 1 1 0,4-2 0 15,-3 4 0-15,3 1 2 0,-1 0-1 0,2 3 0 16,-1 0-1-16,1 1 0 0,1 1-3 16,-2 0-1-16,1 2 0 0,1-1 1 15,-1 2 0-15,1 0-1 0,0 0 3 0,-2 2 1 16,2-1 1-16,-1 2-1 0,0 0 2 15,1 1 3-15,-2 1-3 0,1 0 2 0,-1 1-3 16,0 2 4-16,2 0 2 0,-2 4 4 16,0 1 4-16,-1 3 2 0,1 2 3 15,0 1 0-15,3 3-2 0,-1 3-3 0,0 1-3 16,-1 3-2-16,1 0-2 0,0 0-1 15,0-1-2-15,0-2 0 0,1 0-3 0,0-2 2 16,2-3-3-16,0 1-1 0,0-2 1 16,1-3-1-16,-1 0 1 0,-1-2 1 15,1 1 0-15,0-3-2 0,-2-2 0 0,2 0 1 16,-2-1-1-16,1 0 0 0,0-1 0 15,-2-3 0-15,2 1 0 0,-1-1 0 0,-1 0 0 16,2-1 0-16,-1 0 0 0,-1-2 2 16,0 0-1-16,0 1 2 0,0-1-1 15,0-1 2-15,0 0-3 0,0 0-1 0,0-1 0 16,0 0-1-16,0 1 1 0,0-2-2 15,0 3 2-15,0-2 0 0,0 1 2 0,0-1-1 16,0 1-1-16,-1 1-1 0,-1-1 2 16,1 2-2-16,-1-1 0 0,0 0 0 15,0 2 1-15,1 1-3 0,0 0 0 0,-1-2 1 16,2 2 0-16,0 0 2 0,0-2 0 15,0 0 0-15,3 0 1 0,0 0-1 0,1-3 0 16,1 2 0-16,2-3 0 0,1 0 0 16,2 0-1-16,4-3 1 0,0 2 0 15,1-1 0-15,1-2 0 0,1 1 0 0,1 0 1 16,-1-1-1-16,3 2 0 0,-2-1-1 0,1 2 1 15,-1-1 0-15,-2 1-4 0,1 1 1 16,-4 0 1-16,1 1 0 0,-1 1-1 0,-4-2 3 16,1 1 0-16,-2 2 1 0,-1-3-2 15,-2 2 2-15,0-1 0 0,-3 2-1 16,2-2 0-16,1-1 0 0,-4 2 0 0,3-1-2 15,0 1 2-15,0-1-1 0,2-1 1 16,-1 0 1-16,2 0 0 0,1 0 2 0,2 0-2 16,0-1-1-16,1-1 0 0,-2 1 0 15,1-1-1-15,0 1 1 0,-1 1 0 16,-2-2 2-16,0 1-1 0,-3 1-1 0,2-1 2 15,-4 1-2-15,1 0 0 0,0 0 0 16,0 0-2-16,-2 0 1 0,2 0-2 0,-2 0 2 16,0 0 1-16,1 0 1 0,1 1 1 15,-2-1-1-15,0 0-1 0,2 0 1 16,-3 0 1-16,1 0-2 0,1 0 2 0,-2 0 3 15,0 0 6-15,0 0 3 0,0 0 3 16,0-1 3-16,0 1 2 0,0-2-2 0,0 2-5 16,0 0-3-16,0-2-5 0,0 1-4 15,0 1-2-15,0-1 0 0,1 1-1 16,1-3-1-16,-1 2 0 0,2-1 1 0,-1-2-1 15,1 2-1-15,0-2 2 0,0 1 1 16,-1-2-1-16,1 0-1 0,0-1 0 0,0-3 2 16,-2 0-1-16,0-2 0 0,2 0 0 15,-1-3 1-15,-1 0-1 0,2-1 0 16,-2 1-1-16,0-4 1 0,-1 2 0 0,2-2 0 15,-2 1 0-15,0 0 2 0,-2-1 0 16,1 0-1-16,0 1-1 0,-2-1 1 0,3 4-1 16,-3-1-1-16,3 0-1 0,-1 0 0 15,-1-1 1-15,1 3 1 0,1-1-2 16,-1 2 1-16,-1 0 1 0,1-1 1 0,0 0 1 15,-2 2-2-15,3 0 3 0,-2 0 0 16,1-1-2-16,0 1-1 0,-1 0-1 0,1-2 0 16,-2 1 0-16,2-3-1 0,-1-1 0 15,1-2 2-15,0 0-1 0,1-3 0 0,0-1 0 16,1 0 1-16,0-1 0 0,2 3 1 15,-1 1 1-15,-1-1-2 0,0 2 0 0,2 1 0 16,-3 1 0-16,1 0 0 0,1 4-2 16,-2-2 0-16,1 3 1 0,-1 0-1 15,0 1 2-15,-1 0 0 0,1-1 1 0,-2 0 0 16,1-1-1-16,1 1 0 0,-1 0-1 15,-1 0 0-15,2-2-1 0,0 2 1 0,0-1-1 16,0-2 1-16,0 0 0 0,0 1-1 16,0-3 2-16,0 2 1 0,0-1 1 15,-1 1 1-15,1-1 0 0,-3 1 1 0,2 2-2 16,-1-2 1-16,1 3 4 0,0-2 0 15,1 3 3-15,0 0 3 0,-2 2 0 0,1-1-2 16,1 1-4-16,0-2-1 0,0 2-1 16,0-1-2-16,0-1-2 0,0 1 0 15,-1 0 2-15,1-1-1 0,0 0-2 0,0-2 1 16,0 1 0-16,-2 0 0 0,2 0-1 15,0-1-1-15,-1 1-1 0,1 0 1 0,-2 1 0 16,1 0-1-16,1 1 1 0,-1 1 1 16,-1 1 1-16,2 1-1 0,0 0 2 15,0 2-1-15,0-1-1 0,0 0 0 0,0 1 0 16,0 0 0-16,0 0-1 0,2-2 1 15,-1 2-1-15,-1-3 1 0,1-1 0 0,1-1 2 16,-2-1-1-16,0-1-1 0,1-2 0 16,1 1 0-16,-2-1 0 0,1 1 0 15,-1-1 0-15,1 2 0 0,1 1 0 0,-2 1 0 16,1 2 0-16,-1-1 0 0,1 1-1 15,-1 2 1-15,2 0-1 0,-2 2 0 0,0-1 1 16,0 1 0-16,-2 0 1 0,2-1-1 16,-1-1 1-16,0-1 1 0,1-1 3 0,-3 1-4 15,2-1 0-15,-1-3 1 0,1 3-1 16,-1 0-3-16,1-2-1 0,1 1 1 0,-1 1-1 15,1 0 2-15,0-1 1 0,0 0 0 16,1 2 0-16,-1 0-1 0,1 1 1 0,1 0-1 16,-2 2-2-16,1-1 3 0,1 0 0 15,-2 0 1-15,0 2-1 0,0 0 0 16,0-2 0-16,-2 2 1 0,1-2 1 0,-1 2-1 15,1 0 1-15,-2-2 0 0,2-1 0 16,0 1-1-16,-2 0 0 0,0-1 0 0,-1 0-1 16,1-1 1-16,0 1-1 0,1-1-1 15,-1 2-1-15,0-1 2 0,0 0 0 16,2 0 0-16,0 1 0 0,-2 0 0 0,3 2 0 15,-1 0 0-15,-1-1 0 0,2 2 1 16,-1-2-1-16,-1 2 0 0,2 0 0 0,-1 1 2 16,1-1 0-16,0 0-2 0,-1 1-1 15,1 0 1-15,-2 0-1 0,1 0-2 16,0 0 0-16,-1 0 0 0,-1 0 2 0,-1 0 1 15,-1 0 0-15,-2 1-1 0,0 0 2 16,0-1 0-16,-1 0 2 0,0 0-3 0,-2 0 2 16,0 0 0-16,1 0-1 0,-1 0-1 15,1 1-2-15,-1-1 2 0,-1 0 0 0,0 1 0 16,-1 1-1-16,-1-1 1 0,1 0 0 15,-2 0-2-15,0 2-1 0,2-2 0 0,-2 1 2 16,0 1 0-16,2-2 1 0,1 2 1 16,-1-2-1-16,2 1 2 0,0-2-1 15,1 0-1-15,1 0-1 0,1 0 2 0,0-2-1 16,1 1 0-16,1 1 0 0,-1-1 0 15,4-1 1-15,-3 2 0 0,3 0-1 0,-1 0 0 16,0-1 0-16,2 1 1 0,-2 0-1 16,2 0-1-16,-2 0 0 0,0 0 1 15,0 0-1-15,1 0 0 0,-1 0 1 0,0 0-1 16,-1 0 0-16,1 0 1 0,-2 0-1 15,1 0 0-15,0 1 0 0,-1-1 1 0,0 0 1 16,1 0-1-16,1 0 0 0,0 0 2 16,1 0-2-16,-1 0-1 0,1 0 1 15,1 0-1-15,1 0 0 0,-1 0 0 0,1 0 0 16,0 0 1-16,0 0 0 0,0 0 0 15,0 0-1-15,0 0 1 0,0 0 1 0,0 0 0 16,0 0 0-16,0 0-1 0,0 0 2 16,0 0-2-16,0 0 0 0,0 0 0 15,0 0 1-15,0 0 1 0,0 0-1 0,0 0 2 16,0 0-2-16,0 0-2 0,0 0-1 15,0 0 1-15,1 0-1 0,0 2-3 0,1-1-9 16,1-1-27-16,-1 3-53 0,1-3-121 16,1 2-145-16,0-1-94 0,2-1-103 15,-1 0-231-15,-1 1-84 0,-2 1 47 0,-4 2 108 16,-3-1 75-16,-2 2 103 0</inkml:trace>
</inkml:ink>
</file>

<file path=ppt/ink/ink3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18.82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279 287 60 0,'4'-2'311'16,"-1"1"47"-16,0 0 12 0,0-1-27 0,-1 0-49 15,2 0-70-15,-1-4-43 0,0 2-32 16,1-6-19-16,0 4-15 0,2-1-18 15,-2-2-18-15,0 2-18 0,0-2-13 0,-1 0-12 16,1 2-11-16,-1 0-7 0,-1-2-5 16,1 0-3-16,-1 2 0 0,-1-1-2 0,-1 0 2 15,-1 4 1-15,-2-2 3 0,-1-2 1 16,-2 2 3-16,-1 0 2 0,-1 3 1 0,-3-2 1 15,-3 1-2-15,1 2 3 0,-3 1-1 16,0 1 0-16,-1 0 2 0,0 2 4 16,-1 3 10-16,1 1 9 0,-1 3 6 0,0 4 8 15,-1 0 6-15,1 3 5 0,0 3-2 16,1 2-6-16,0 3-2 0,2 5-7 0,3-1-9 15,-1 1-11-15,5 0-8 0,2-2-7 16,5-1-6-16,2-2-4 0,5 0 0 0,2-5 0 16,5 1 1-16,3-2 1 0,6-3-1 15,3-4 0-15,4-1-2 0,1-3-5 16,4-4-2-16,2-3-3 0,1-3-4 0,2-5-7 15,-1-4-10-15,-1 0-10 0,-1-4-17 16,-2-1-18-16,-3-3-16 0,-4-3-9 0,-2-1-6 16,-4-2 7-16,-6 0 10 0,-3 0 16 15,-5-2 16-15,-4 2 16 0,-3 3 14 16,-3 0 10-16,-4 2 4 0,-3 1 1 0,-2 0 6 15,-2 1 1-15,1 2 0 0,-3 1 7 16,1 2 7-16,0 0 6 0,-1 5 4 0,-1-1 6 16,1 4 1-16,-2 2-5 0,0 3-3 15,0 2-3-15,-1 3-4 0,0 5 4 16,-2 2 7-16,0 4 10 0,2 4 12 0,0 2 16 15,0 4 15-15,2 3 10 0,1 3 7 16,2 3 2-16,1 0-3 0,5 2-15 0,1-4-11 16,5 1-14-16,2-3-18 0,4-1-3 15,4-5-2-15,4-1-1 0,3-2-1 16,6-2-4-16,1-4 0 0,6-3-4 0,-1-2-11 15,5-4-6-15,1-2-5 0,1-2-5 16,0-4-12-16,1-2-27 0,-2-2-21 0,-2-1-22 16,-3-3-21-16,-3-1-20 0,-3 0-17 15,-6-5 3-15,-2 2 8 0,-6-4 13 16,-2-2 18-16,-5-1 19 0,-5-2 25 0,-3-3 20 15,-4 1 12-15,-1-1 10 0,-5 3 6 16,1 0 5-16,-2 3 1 0,-1 3 1 0,1 0 3 16,0 6 4-16,1 2 1 0,1 2 3 15,1 5 2-15,1 2 0 0,-1 2 3 16,2 5 4-16,-2 6 8 0,2 4 10 0,-1 2 15 15,0 6 16-15,0 4 15 0,-1 2 8 16,1 3-2-16,1 3-3 0,-1 0-6 0,2 5-15 16,1-1-15-16,1-2-11 0,2 3-11 15,4 0-8-15,2-3-6 0,4-1 0 16,2-1-2-16,4-3 1 0,2-2 7 0,2-3 5 15,3-3 5-15,3-4-1 0,4-3-2 0,1-3-2 16,3-5-3-16,5-2-5 0,-1-6-4 16,3-3-7-16,-1-6-8 0,1-1-32 0,-3-6-50 15,0 0-53-15,-5-3-43 0,-2-2-23 16,-3 1-9-16,-5-1 20 0,-4 0 42 15,-6 5 48-15,-2-2 41 0,-6 4 25 0,-4-1 16 16,-2 5 10-16,-4-2 3 0,0 4 2 16,-4 3 2-16,-1-1-1 0,-1 3 3 0,0 3-1 15,-1-1 2-15,1 3 1 0,-2 3 1 16,2 0 6-16,0 5 4 0,0 1 10 15,-1 3 15-15,3 3 22 0,0 3 31 0,2 0 34 16,1 5 29-16,2 1 21 0,2 3 8 16,2-1-9-16,1 3-26 0,2-1-35 0,3 2-32 15,1 0-27-15,2 0-20 0,3-5-11 16,2-2-5-16,1-1-5 0,1-5 2 15,0-3 0-15,2-4 0 0,1-4 0 0,0-3 1 16,1-6-1-16,1-2-4 0,0-5-8 16,1-4-10-16,-2-2-28 0,1-4-51 0,-1-1-56 15,-2-3-43-15,-2-4-28 0,-2 1-15 16,-2-3 14-16,-2 1 41 0,-2 0 50 15,0 1 45-15,-1 2 31 0,-3 4 20 0,0 0 14 16,0 1 7-16,-2 6 5 0,1 1 1 16,-4 3 3-16,3 4 3 0,-4 3 8 0,-1 6 12 15,0 2 26-15,-1 6 23 0,-2 2 24 16,1 6 39-16,0 2 39 0,-1 4 23 15,0 0 13-15,0 4 10 0,2-1-4 0,1 1-29 16,0 2-37-16,0 0-35 0,3-2-33 16,1 1-32-16,3-4-22 0,1-2-10 0,3-6-8 15,0-2-3-15,3-4-1 0,1-3-1 16,3-3-5-16,1-4-10 0,4-3-18 0,5-5-27 15,2-4-47-15,-1-1-79 0,1-6-78 16,-2-2-48-16,-1-3-21 0,-2-1 1 0,-3-1 32 16,-1-2 74-16,-2-3 74 0,-3 0 52 15,-2-1 36-15,-3 0 22 0,-3 0 12 16,-2 0 7-16,-2 3 10 0,-1 2 8 0,-2 3 6 16,-1 5 5-16,-1 3 6 0,-1 4 2 15,1 4 5-15,-3 5 10 0,0 3 9 0,0 4 17 16,1 5 23-16,0 2 32 0,2 6 25 15,1 2 22-15,1 1 17 0,2 3-4 16,1 1-9-16,2 2-17 0,0-1-22 0,4 1-29 16,1-3-28-16,1 0-15 0,4-3-16 15,0-2-15-15,1-3-11 0,2-3-3 0,-1-4 0 16,2-4-2-16,1 0 1 0,1-6-2 0,3-2-3 15,-1-5-12-15,3-4-49 0,-1-3-58 16,0-3-57-16,-3-3-41 0,1-4-33 16,-4-2-17-16,-1-3 26 0,-2-3 46 0,-3 1 48 15,-2-2 38-15,-2 1 34 0,-3 2 25 16,-1 4 21-16,0 2 12 0,-3 5 9 15,-2 1 5-15,0 4 5 0,1 3 1 0,-4 3 4 16,1 4 9-16,0 5 7 0,-3 4 11 16,1 3 22-16,0 5 29 0,2 3 33 0,-2 2 34 15,2 3 41-15,-1 2 26 0,4 2 12 16,-2 2-7-16,1 0-25 0,0 2-36 0,2 1-41 15,1-1-33-15,3 1-32 0,1-2-21 16,2-1-11-16,2 0-9 0,3-7-4 16,2-3-8-16,-1-2 0 0,4-6-4 0,2-4-2 15,1-5-2-15,3-5-11 0,3-5-38 16,3-3-58-16,-2-4-61 0,2-4-64 0,-2-4-50 15,-1 0-30-15,-3-4 8 0,-1-3 37 16,-3 0 56-16,-5-2 55 0,-3-3 48 16,-3 1 38-16,-3 2 28 0,-2-1 18 0,-3 3 9 15,-3 1 12-15,-2 4 8 0,0 4 10 16,-1 1 12-16,1 4 9 0,0 4 7 0,-1 3 9 15,2 5 8-15,-1 2 15 0,1 3 19 16,-1 5 34-16,1 6 43 0,0 2 23 16,-2 4 27-16,3 2 20 0,0 4 6 0,-1 2-25 15,2 2-39-15,0 2-27 0,1 2-36 16,2 0-40-16,0 1-32 0,3-1-19 0,1-1-12 15,3-1-6-15,3-5-1 0,2-1 2 16,4-3 0-16,2-5 1 0,1-2 2 0,3-4-4 16,3-5-3-16,3 0-3 0,1-5-2 15,1-3-12-15,0-3-33 0,-1-2-45 0,-1-3-49 16,-3-2-49-16,-2-2-40 0,-1-1-26 15,-5-2 3-15,-2-2 28 0,-2-1 37 16,-3 1 43-16,-3-2 40 0,-3 2 35 0,-3 2 34 16,-1 0 33-16,-1 4 27 0,-1 2 28 15,-2 3 24-15,-2 1 23 0,2 3 15 0,0 3 12 16,0 3 14-16,0 0 17 0,0 7 15 15,2 0 6-15,-1 4 5 0,0 5-2 0,3 3-18 16,2 0-24-16,1 3-23 0,1 1-24 16,3 3-21-16,1-2-20 0,4 1-13 0,1 1-13 15,3-4-11-15,3-2-3 0,2-6-6 16,4-1-4-16,2-6-1 0,4-4-3 0,0-6-4 15,4-4-10-15,1-4-13 0,1-6-15 16,0-3-9-16,1-5-5 0,-2 0-3 0,-2-1 7 16,-1-1 13-16,-2 0 12 0,-2 1 7 15,-2 0 6-15,-1 2 3 0,-2 4 0 0,-3-2 2 16,-2 4 2-16,-4 1 2 0,-1 1 1 15,-3 3-3-15,-2 3 1 0,-2-1 1 16,-2 0 0-16,-2 2 0 0,-1 0 0 0,-2 0 1 16,-1 2-1-16,1 2-1 0,-3 0 0 15,2 0 0-15,-2 1 0 0,2 1 0 0,2-1 1 16,1 0 0-16,1 1 0 0,1 0 0 15,0 0 0-15,2-1 0 0,0-1 2 16,-1 2 0-16,2-4 2 0,2 2-2 0,-1-3 0 16,0-1 0-16,1-4-1 0,-2 0-1 15,1-2-1-15,-1-1 0 0,-1-3-1 0,1 0 2 16,-3-2-2-16,2-1 2 0,-2 2-1 15,0-3 0-15,0 1 1 0,1 0 1 16,-1-1-1-16,0 2-2 0,0-2 2 0,1 1-1 16,-1 2 0-16,1-2 0 0,0 2-1 15,-1-1 3-15,2 1-1 0,-2-2 0 0,-1 0 1 16,0 0-1-16,-1-1 0 0,0 1-1 15,-1-1 1-15,0 0 0 0,0 0-1 16,-1 1 1-16,0-1 0 0,2 1 2 0,-2 1-2 16,1 0 1-16,2 1 1 0,0 1-1 15,1 0-2-15,3-2-1 0,0 1 2 0,3 1-2 16,0-1 0-16,0 1 1 0,2 1 2 15,-1-2 0-15,2 1 0 0,-2 2 1 0,0-1-2 16,0-1 0-16,0 2 0 0,-1-1 0 16,-2 0 0-16,1-2-1 0,-2 4-1 0,0-3 1 15,0 0-1-15,-2 2 1 0,1-1 0 16,1-1 0-16,-1 2 1 0,-2-1 0 15,2 2-2-15,-1 0 1 0,-1-1 2 0,2 0-1 16,0 2-1-16,-1-2-1 0,1 1 2 16,1 0-1-16,-1 0 0 0,1 0 1 0,0 1 0 15,0-2 1-15,1 1-2 0,0 1-1 16,1-1 1-16,0 2 1 0,1-1-2 15,1 2 1-15,-1 1 0 0,1-3 0 0,0 4-1 16,0-2 1-16,-1 0 2 0,0 1-1 16,-2 0 1-16,1 1 0 0,0-1 0 0,-2 1-1 15,2-2 0-15,-1 0 0 0,-1-1 0 16,0 0-1-16,0 0 0 0,0-1 1 15,-1-4 0-15,-1 3 0 0,1-2 0 0,0 1 0 16,-2 0 1-16,0-1-1 0,0 4 0 16,-1 0-1-16,2 1 0 0,-4 1 1 0,2 1-2 15,-2 0-1-15,0 3 0 0,0-1 1 16,-1 1 1-16,-1 1 0 0,1 1 1 15,0-1 0-15,-1 0 0 0,0 2-2 0,-2-4-6 16,-1 2-3-16,-1-2-6 0,-2-1-4 16,0-2-3-16,-1 2-1 0,-2-1 4 0,2 0 2 15,-3 1 3-15,2 1 6 0,-2 1 3 16,0 0 2-16,2 0 2 0,1 1 2 15,1 2 3-15,0-1-1 0,0 1 0 0,1 0 0 16,0-1 0-16,-1 2-1 0,2-5-1 16,1 4 0-16,0 0 1 0,-1-2-1 0,1 2 0 15,0-4 1-15,0 4 0 0,1-2 0 16,0 0 2-16,4 3-2 0,0-1 1 0,1-1-1 15,2 2 0-15,0-2 0 0,0 3-1 16,2-1-2-16,0 0-1 0,-1 1 0 0,2-1-1 16,-1 1 0-16,1 0 1 0,0 0 0 15,0 1-2-15,0-1 1 0,0 0-1 0,0 1-4 16,-2 0-5-16,2-1-2 0,-2 3 0 15,0-2 3-15,1 3 0 0,-2 1 6 16,2 1 2-16,-2 1 4 0,2 0 1 0,-1 3 1 16,2 1 0-16,0 2-1 0,0 1 0 15,3 4-1-15,-2 3 2 0,1 3-2 0,1 3-1 16,-2 5 1-16,0 5 2 0,-1 3 0 15,-1 6-7-15,-2 2-16 0,-1 3-29 16,0 4-30-16,-2 2-26 0,2 1-13 0,0-2-2 16,0 1 17-16,1-3 28 0,2-2 30 15,0 0 25-15,-1-4 13 0,1 0 7 0,1-3-1 16,1-2 1-16,2 0 1 0,1-2 0 15,0-4 1-15,0-1-1 0,2-2 2 16,-1-3 0-16,1-2 0 0,-1-2-2 0,-1 0-1 16,2-5 1-16,-1 0 2 0,0-1-3 15,-1-2 2-15,-2-3 2 0,1 0 2 0,-1 0-3 16,-1-3 2-16,-1-1 0 15,0-2-1-15,0 2 0 0,-1-2 0 0,-1-3-1 16,1 2 0-16,-2-2 3 0,2 3 0 0,-1-3-2 16,0-1 0-16,0 1 0 0,1 0-2 15,-1 1-2-15,1 0-1 0,1 0 3 0,0 0-2 16,1 0 2-16,1-1 2 0,-2 3 1 15,1-2-1-15,1-1-1 0,-2 2 1 16,0-1-2-16,0-2 1 0,0 0 0 0,0 1-1 16,0-2 0-16,0 0-2 0,0 1-1 15,1 1-5-15,-1-2-3 0,1-1 0 0,-1 0 0 16,3 2 3-16,-2-2 1 0,1 0 2 15,-1-2 5-15,2 2-1 0,-2-1 1 0,1 0 1 16,-1 0-1-16,0 2 0 0,-1-2 1 16,2-1 1-16,-2 2-1 0,0-2 0 0,-2 2 1 15,1-2 3-15,0 2-4 0,-2 1 0 16,2-2 0-16,-1 1 1 0,1-2 2 15,-1 2-4-15,1-2 3 0,1 1-3 0,-1 2 1 16,-1-3-1-16,2 2-1 0,0-2 2 16,0 1-1-16,0-1 1 0,0 1 0 0,0-1 0 15,0-1-3-15,0 2-1 0,3-2 2 16,-2 1-12-16,2-2-28 0,0-2-52 15,0 1-65-15,1-2-53 0,1 1-48 0,-1-2-144 16,1 1-168-16,-1-1-52 0,-2 2 11 16,1-1 24-16,1 3 32 0,-1-1 148 0</inkml:trace>
</inkml:ink>
</file>

<file path=ppt/ink/ink3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5:51.693"/>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B53B93-BFCD-4B90-BCF1-F83CFA4574AE}" emma:medium="tactile" emma:mode="ink">
          <msink:context xmlns:msink="http://schemas.microsoft.com/ink/2010/main" type="writingRegion" rotatedBoundingBox="13738,1381 25866,1663 25818,3716 13690,3433"/>
        </emma:interpretation>
      </emma:emma>
    </inkml:annotationXML>
    <inkml:traceGroup>
      <inkml:annotationXML>
        <emma:emma xmlns:emma="http://www.w3.org/2003/04/emma" version="1.0">
          <emma:interpretation id="{791696D5-6DBB-45CC-A704-4DD87ACD1358}" emma:medium="tactile" emma:mode="ink">
            <msink:context xmlns:msink="http://schemas.microsoft.com/ink/2010/main" type="paragraph" rotatedBoundingBox="13789,1737 25747,1434 25769,2274 13810,2577" alignmentLevel="1"/>
          </emma:interpretation>
        </emma:emma>
      </inkml:annotationXML>
      <inkml:traceGroup>
        <inkml:annotationXML>
          <emma:emma xmlns:emma="http://www.w3.org/2003/04/emma" version="1.0">
            <emma:interpretation id="{5336CCF5-E2C2-4EAD-B927-218EEEA3F6A7}" emma:medium="tactile" emma:mode="ink">
              <msink:context xmlns:msink="http://schemas.microsoft.com/ink/2010/main" type="line" rotatedBoundingBox="13789,1737 25747,1434 25769,2274 13810,2577"/>
            </emma:interpretation>
          </emma:emma>
        </inkml:annotationXML>
        <inkml:traceGroup>
          <inkml:annotationXML>
            <emma:emma xmlns:emma="http://www.w3.org/2003/04/emma" version="1.0">
              <emma:interpretation id="{F5E841A1-4E8C-4074-8F9F-ABEB9A5D9474}" emma:medium="tactile" emma:mode="ink">
                <msink:context xmlns:msink="http://schemas.microsoft.com/ink/2010/main" type="inkWord" rotatedBoundingBox="13793,1899 15621,1853 15635,2405 13807,2451"/>
              </emma:interpretation>
              <emma:one-of disjunction-type="recognition" id="oneOf0">
                <emma:interpretation id="interp0" emma:lang="" emma:confidence="1">
                  <emma:literal/>
                </emma:interpretation>
              </emma:one-of>
            </emma:emma>
          </inkml:annotationXML>
          <inkml:trace contextRef="#ctx0" brushRef="#br0">-2968-2580 312 0,'7'-3'474'16,"-2"-1"42"-16,1 2 30 0,-1 2-15 15,1 2-76-15,-1 5-7 0,1 4 21 0,1 3 28 16,1 3 15-16,2 5-23 0,-1-1-113 15,4 3-114-15,-1 1-84 0,0 1-66 16,3 0-43-16,-1 1-32 0,0 1-17 0,0-2-13 16,-2 1-34-16,0 0-82 0,-3-1-179 15,-2-4-142-15,-3-1-200 0,-2-3-229 0,0-6-95 16,-4-1 13-16,1-5 143 0,-3-2 122 15,-2-4 190-15</inkml:trace>
          <inkml:trace contextRef="#ctx0" brushRef="#br0" timeOffset="154.0088">-2923-2308 46 0,'0'-5'420'0,"2"1"54"0,0 1 29 16,4-3 14-16,1 2-151 0,2-1-158 0,7-2-103 15,0 1-94-15,3-1-142 0,1-2-189 16,0-1-101-16,1 1-52 0,2 2-23 0,1 1 26 15</inkml:trace>
          <inkml:trace contextRef="#ctx0" brushRef="#br0" timeOffset="467.0267">-2517-2330 337 0,'-3'8'471'16,"2"-3"44"-16,1-1 32 0,0-1-51 16,0 1-94-16,0-4-28 0,0 3-7 0,0-3 2 15,3-1-12-15,1-3-34 0,3-1-74 16,1-2-89-16,0-3-69 0,2-2-43 0,-1 1-21 15,0-3-14-15,-4 3-7 0,-1-1-4 16,0 2-1-16,-2 0-1 0,-2 4-2 16,-2 0 0-16,-2 6-1 0,-3 0 4 0,-1 2-1 15,-3 4 4-15,-1 3 8 0,-1 3 7 16,1 3 5-16,0 2-1 0,2 0 4 0,3 3 0 15,0-2-7-15,4 1-5 0,1 1-2 16,3-2-2-16,2-2-5 0,1-3-22 16,3 0-81-16,4-4-131 0,3-5-95 0,3-6-162 15,4-4-223-15,2-6-101 0,1-5 16 16,1-1 95-16,-3-7 74 0,0-1 153 0</inkml:trace>
          <inkml:trace contextRef="#ctx0" brushRef="#br0" timeOffset="742.0425">-2212-2630 255 0,'3'-8'395'0,"-3"2"42"16,0-1 14-16,0 4-92 0,-3-1-115 15,1 2-92-15,-3 4-61 0,1 0-41 16,-1 3-26-16,1 2-14 0,0 0-12 0,2 3-21 16,2 0-35-16,2 1-50 0,0 2-76 15,1-1-92-15,0 2-92 0,1 1-35 0,3-1 7 16,0 0 60-16,1 1 138 0,-1 0 193 15,0-1 181-15,0-1 126 0,-2 1 86 16,-1-3 38-16,2 1-22 0,-2-1-71 0,-1-2-65 16,1 1-52-16,0-3-38 0,1-1-27 15,-1 3-26-15,2-2-14 0,-1-3-18 0,0 2-18 16,0-3-22-16,-1 1-19 0,0 1-23 15,0-1-37-15,-1-2-33 0,1 2-44 16,-1-3-119-16,-2 3-204 0,1-2-99 0,-2 3-28 16,1 0-2-16,-1 0 26 0,0 0 110 15</inkml:trace>
          <inkml:trace contextRef="#ctx0" brushRef="#br0" timeOffset="-981.0561">-3840-2556 13 0,'-4'-6'410'0,"0"-1"66"15,-2 0 41-15,2 0 32 0,-1 1-102 16,-1 0-90-16,2 1-30 0,0 0 4 0,0 1 16 16,0 2 10-16,0 0-17 0,-1 0-55 15,3 2-68-15,-2 3-65 0,-2 0-53 0,2 7-34 16,0 3-17-16,0 6 4 0,0 4 6 15,1 3 18-15,1 5 11 0,2-1 3 0,0 3-4 16,2 1-13-16,1-1-14 0,1 2-20 16,-2-2-13-16,3 1-12 0,-3-4-6 15,2-1-3-15,1-3-3 0,-3-2-4 0,2-1-8 16,-1-6-26-16,0-2-49 0,0-2-86 0,-1-5-127 15,1-3-99-15,0-6-101 0,-3-5-156 16,-1-7-133-16,1-3-9 0,-3-2 78 16,3-6 73-16,-2 2 94 0</inkml:trace>
          <inkml:trace contextRef="#ctx0" brushRef="#br0" timeOffset="-726.0415">-3906-2511 37 0,'1'-11'423'0,"1"1"66"15,-1 2 37-15,1 0 26 0,-2 4-129 16,1-2-122-16,0 4-63 0,1 2 46 0,3 2 73 15,5 5 70-15,2 2 28 0,3 5 6 16,3 5-23-16,3 3-100 0,1 2-101 16,3 4-90-16,-1 2-57 0,4 1-34 0,-2 1-20 15,0 0-13-15,2 1-11 0,-2-3-4 16,-2 0-4-16,-2-4-5 0,0-1-11 0,-2-2-23 15,-4-5-45-15,-1-3-83 0,-2-4-144 16,-4-6-120-16,0-5-105 0,-5-5-157 16,-3-6-147-16,-2-5-20 0,-5-3 92 0,-1-4 93 15,-2-3 99-15,-1-1 171 0</inkml:trace>
          <inkml:trace contextRef="#ctx0" brushRef="#br0" timeOffset="-515.0294">-3601-2538 295 0,'-4'-12'454'0,"0"0"50"15,1 3 31-15,1 0-69 0,-1 3-142 0,0 3-102 16,2-1-63-16,-1 4-14 0,2 4 26 15,0 4 45-15,3 6 50 0,1 3 32 16,2 3 16-16,-1 4-17 0,3 5-45 0,1-1-66 16,2 3-67-16,1 0-46 0,0 1-29 15,2 0-18-15,1-2-14 0,-1-2-8 0,0 2-22 16,1-5-68-16,-1-2-113 0,-1-3-96 15,0-3-64-15,-1-6-118 0,-1-1-215 16,-1-7-53-16,-2-4 46 0,0-5 61 0,-1 0 47 16,0-5 113-16</inkml:trace>
          <inkml:trace contextRef="#ctx0" brushRef="#br0" timeOffset="-199.0114">-3298-2365 83 0,'3'4'409'0,"-2"-1"65"15,2 2 44-15,0 1 20 0,1 3-117 0,0 1-54 16,0 2-3-16,1 1 18 0,1 1 14 15,1-1 6-15,0 1-30 0,0-1-63 16,1-1-81-16,0-1-77 0,0-1-56 0,3-1-38 16,2-2-23-16,0-1-12 0,4-4-5 0,-1-4-4 15,1 0-2-15,-1-3-4 0,1-1 0 16,-3-1 3-16,-3-1 22 0,-2 2 31 0,-5-1 23 15,-1 0 21-15,-1 0 10 0,-4 1 7 16,-2 0-19-16,-1 0-27 0,-4 0-21 16,-2 0-18-16,-2-2-8 0,-3 2-12 0,1-1-7 15,-3 1-8-15,-1 2-8 0,3-3-20 16,-2 2-43-16,3 0-70 0,1 0-144 0,3 2-144 15,3-3-95-15,2 2-155 0,3-2-181 16,5-1-45-16,2 1 85 0,7-1 113 16,1 1 84-16,3-2 164 0</inkml:trace>
        </inkml:traceGroup>
        <inkml:traceGroup>
          <inkml:annotationXML>
            <emma:emma xmlns:emma="http://www.w3.org/2003/04/emma" version="1.0">
              <emma:interpretation id="{05ACF0B4-9F79-4826-AC3C-14D0352500EA}" emma:medium="tactile" emma:mode="ink">
                <msink:context xmlns:msink="http://schemas.microsoft.com/ink/2010/main" type="inkWord" rotatedBoundingBox="16258,1882 18249,1832 18261,2312 16270,2362"/>
              </emma:interpretation>
              <emma:one-of disjunction-type="recognition" id="oneOf1">
                <emma:interpretation id="interp1" emma:lang="" emma:confidence="1">
                  <emma:literal/>
                </emma:interpretation>
              </emma:one-of>
            </emma:emma>
          </inkml:annotationXML>
          <inkml:trace contextRef="#ctx0" brushRef="#br0" timeOffset="2997.1714">-784-2508 35 0,'0'2'413'16,"2"-1"60"-16,0 1 34 0,1 0 23 15,-1-1-140-15,4 0-125 0,-2 3-60 0,4 0 33 16,0 0 58-16,3 6 60 0,5-3 45 15,-1 3 24-15,3 2-7 0,1 3-66 16,1 2-74-16,1 0-73 0,-2-1-62 0,2 3-46 16,-3-2-30-16,-2 1-26 0,-2-2-16 15,-3 1-10-15,-1-4-2 0,-5-1-6 0,-2 0-2 16,-2-2 0-16,-2-2 0 0,-5-2 1 15,0-3-1-15,-5-3 2 0,-2-3-4 16,-1-1 0-16,-1-6-6 0,0 1-4 0,0-4-8 16,3 0-10-16,2-1-13 0,2-1-22 15,1-1-31-15,4 0-48 0,2 0-82 0,2 0-93 16,3 0-67-16,3 0-37 0,3-1-5 15,2 1 13-15,5 1 26 0,1-1-8 0,1 2-50 16,3 1-59-16,0 1-24 0,1 3 7 16,2 0 46-16,1 3 99 0</inkml:trace>
          <inkml:trace contextRef="#ctx0" brushRef="#br0" timeOffset="3527.2018">-150-2500 171 0,'0'0'349'0,"0"1"54"0,0-1 5 0,0 0-35 15,0-1-61-15,0 1-67 0,0-3-59 16,0 1-40-16,0-1-33 0,0 0-25 0,0-1-14 15,-2 0-4-15,1-1 14 0,-2 1 24 16,-1 0 42-16,1 0 47 0,-1 2 38 16,-1-2 21-16,-1 1-3 0,-2 3-16 0,-3 0-34 15,-3 1-43-15,-2 5-38 0,-5 0-30 16,-1 4-21-16,-3 2-16 0,1 2-15 0,-1 2-12 15,0 1-12-15,2 2-5 0,3 3-5 16,2-2-6-16,6 1-3 0,4-1 3 0,4-2-3 16,4-1-5-16,4-1-1 0,5-4-1 15,7-2-2-15,4-4-15 0,6-2-24 0,5-4-27 16,2-5-34-16,1-2-23 0,0-3-17 15,-2 0 7-15,-4-2 22 0,-4 1 31 16,-3 0 37-16,-3 2 31 0,-6 1 49 0,-1 1 34 16,-3 1 39-16,-2 2 30 0,-2 1 24 15,-3 0 14-15,-1 3-14 0,-1 0-23 0,-3 1-25 16,0 1-24-16,-2 5-25 0,1-2-19 15,-1 1-10-15,1 2-6 0,1-1-9 16,0 0-6-16,1 1-4 0,3 2 0 0,0-3-5 16,1 3-8-16,3 0-14 0,2-1-41 15,1 0-72-15,1-2-96 0,2-1-79 0,2-2-45 16,2-1-34-16,1-3-50 0,0-3-92 15,-3-1-50-15,1-3 5 0,-1 0 11 16,-1-3 30-16,0-1 76 0</inkml:trace>
          <inkml:trace contextRef="#ctx0" brushRef="#br0" timeOffset="4039.2311">105-2521 174 0,'-2'-4'426'16,"2"-2"55"-16,-3 2 36 0,2 1-42 15,-1-1-128-15,1 2-114 0,1 1-74 0,-2 0-41 16,1 1-17-16,0 1 4 0,-1 0 21 15,2 5 47-15,0 0 60 0,-1 2 64 0,1 4 50 16,0 0 23-16,0 1-1 0,0 4-34 16,0-2-53-16,0 2-69 0,0 1-60 0,0-1-43 15,0-1-35-15,0 2-26 0,1-3-20 16,-1 0-11-16,2-2-5 0,-1-3-6 15,2 0-7-15,-2 0-13 0,2-6-17 0,0-1-25 16,2-3-29-16,2-3-39 0,3-5-39 16,1-2-22-16,-2-2-5 0,2-3 13 0,-1 1 24 15,0 1 37-15,-4 0 42 0,0 3 38 16,-1 3 24-16,0 1 15 0,-3 0 17 15,1 3 27-15,-2 4 31 0,2 2 20 0,0 4 13 16,0 1 7-16,1 1 3 0,0 1-13 16,0 2-23-16,2-1-20 0,0-1-13 0,4 1-10 15,2-2-12-15,5-1-11 0,4-2-6 16,2-4-3-16,3-2-3 0,2-4-5 15,-1-2-6-15,-1-2-3 0,-1-5-2 0,-3-1-1 16,-4-3-1-16,-4-2 3 0,-3 2 2 16,-5-3 4-16,-1 1 5 0,-3 3 12 0,-2 1 15 15,-1 1 13-15,-3 4 8 0,-3-1 3 16,-1 5-1-16,-3 1-9 0,-3 1-13 15,0 3-15-15,-1 1-9 0,0 1-17 0,0 1-37 16,2 1-94-16,2 1-173 0,5-2-125 16,0-2-184-16,-1 0-222 0,3-1-87 0,0 0 23 15,3 0 137-15,1 1 108 0,2 0 175 0</inkml:trace>
          <inkml:trace contextRef="#ctx0" brushRef="#br0" timeOffset="2343.134">-1409-2566 149 0,'0'-1'404'0,"0"-2"63"0,0 2 38 0,0-1-40 16,0-1-115-16,2-1-99 0,-2 1-65 15,1 3-34-15,0-3-19 0,1 0-13 16,2-1-12-16,1 1-9 0,2-1-18 0,6-2-24 16,1 2-16-16,2-2-13 0,5 1-3 15,1 1 0-15,2-2-3 0,4 3-2 16,1-1-2-16,0 2 0 0,1 1-1 0,2 4-8 15,-2-1 7-15,1 3 10 0,0 5 3 16,-1 1 7-16,-3 3 12 0,0 2 43 0,-4 3 40 16,-4 4 38-16,-4 0 31 0,-4 3 23 15,-4 2 10-15,-4 0-19 0,-4 2-37 0,-4 0-36 16,-1-1-34-16,-4-2-27 0,-2 0-23 15,-4-4-24-15,-1-1-12 0,-4-2-10 16,-2-2-7-16,-4-2-20 0,-1-3-40 0,-5-3-71 16,-2-4-111-16,-3-5-101 0,-2-1-63 15,0-4-34-15,0-3-23 0,2-3-24 0,2 0-27 16,3-2-36-16,4-1-7 0,5 1 11 15,7-1 40-15,4 0 84 0</inkml:trace>
          <inkml:trace contextRef="#ctx0" brushRef="#br0" timeOffset="2611.1494">-1301-2583 242 0,'-2'0'443'16,"1"0"42"-16,1 0 28 0,1 0-52 0,1 0-160 15,2 2-112-15,4 3-58 0,2 4-11 16,2 0 24-16,3 5 32 0,3 2 21 16,1 3 13-16,1 3-3 0,-1 1-22 0,0 2-43 15,0-2-46-15,-2 3-37 0,-1-3-23 16,-1 2-19-16,-1-3-24 0,0 0-52 0,-3-2-67 15,-1-4-53-15,-1-1-52 0,-2-3-92 16,-3-4-169-16,-1-3-91 0,0-4-8 16,-2-2 12-16,2-5 33 0,0-1 84 0</inkml:trace>
        </inkml:traceGroup>
        <inkml:traceGroup>
          <inkml:annotationXML>
            <emma:emma xmlns:emma="http://www.w3.org/2003/04/emma" version="1.0">
              <emma:interpretation id="{5B343551-38E7-4455-978A-A65BF9F64F17}" emma:medium="tactile" emma:mode="ink">
                <msink:context xmlns:msink="http://schemas.microsoft.com/ink/2010/main" type="inkWord" rotatedBoundingBox="18506,1617 20795,1559 20813,2282 18524,2340"/>
              </emma:interpretation>
              <emma:one-of disjunction-type="recognition" id="oneOf2">
                <emma:interpretation id="interp2" emma:lang="" emma:confidence="1">
                  <emma:literal/>
                </emma:interpretation>
              </emma:one-of>
            </emma:emma>
          </inkml:annotationXML>
          <inkml:trace contextRef="#ctx0" brushRef="#br0" timeOffset="6223.356">2784-2711 334 0,'7'-2'429'0,"-1"0"48"0,-4 2 15 0,0 0-86 16,-2 3-120-16,-2 4-77 0,0 3-36 16,-1-1 11-16,-1 6 67 0,-2 2 69 0,-2 3 53 15,1 2 30-15,-2 3 5 0,-4 0-39 16,1 1-86-16,-2 1-86 0,0 1-68 15,-1-1-48-15,0-1-31 0,1-3-17 0,1-2-9 16,0-4-4-16,2-1-3 0,3-6-2 16,0-1 1-16,1-1 3 0,1-4-3 0,1-4 1 15,-1-6-5-15,1-3-15 0,1-5-30 16,-1-8-42-16,4-6-75 0,0-6-98 15,1-4-78-15,0-6-41 0,0-3-6 0,0-2 27 16,-3 0 64-16,2 4 103 0,-4 3 110 16,1 5 99-16,-1 3 81 0,-3 5 79 0,-2 4 58 15,-2 4 34-15,-4 5 11 0,1 2-13 16,-3 4-30-16,-1 6-46 0,0 1-40 15,0 6-31-15,-1 1-30 0,4 5-20 0,1 4-15 16,4 2-8-16,3 5-4 0,3 4-6 16,8 3-7-16,5 1-7 0,6 2-5 0,10 1-11 15,4 0-5-15,8-2-2 0,7-1-3 16,5-3 2-16,4-3-10 0,2-4-15 15,0-1-26-15,-1-3-51 0,-2-4-80 0,-3-3-126 16,-4 0-106-16,-5-5-61 0,-6-1-24 16,-4-1-2-16,-6-3-3 0,-4 0-27 0,-5-1-41 15,-3-1-4-15,-6 1 5 0,0 3 25 16,-3-2 72-16</inkml:trace>
          <inkml:trace contextRef="#ctx0" brushRef="#br0" timeOffset="4912.281">1130-2390 355 0,'-1'-4'470'0,"-1"-2"43"0,-1-2 26 16,1 0-92-16,-2 2-133 0,-2-4-85 15,1 3-27-15,-2-2 22 0,3 0 47 16,-2-1 33-16,2 4 19 0,0-4 7 0,0 3-23 16,-2 1-50-16,2 1-56 0,0-2-43 15,0 3-44-15,-2 0-34 0,1 1-18 0,-2 1-15 16,0 2-16-16,-3 1-9 0,-1 3-9 15,-2 2-3-15,-4 4-7 0,-2 1 2 16,-3 3-3-16,-1 1 0 0,1 2-1 0,0 0 0 16,2 3 0-16,4-3-3 0,1 1 1 15,5-5-2-15,2 1 2 0,1-2-1 0,4-2 1 16,2-2 0-16,4-2 3 0,5-1-2 15,6-4 4-15,5-3 1 0,6-4 1 16,5-4-2-16,3-3-4 0,1-3 1 0,-1-3-5 16,-1-3-5-16,-2-4-2 0,-2-1 1 15,-4-3 0-15,0-5 2 0,-6 1 2 0,-2-4 3 16,-4 2 4-16,-3 0-1 0,-4 0 2 15,-2 2 1-15,-3 0 3 0,-1 4 11 16,-2 5 13-16,-1 2 10 0,1 5 9 0,0 4 1 16,0 4-2-16,-1 4-10 0,2 2-13 15,-4 10-1-15,2 5 3 0,-2 8 10 0,1 3 6 16,1 5 7-16,2 4 2 0,4 2-5 15,-1 5-12-15,2-3-8 0,2 2-7 16,2-1-6-16,4-3-5 0,-1 0-3 0,4-4 0 16,1-3-2-16,1-4-1 0,4-4-1 15,2-4-5-15,4-4-7 0,1-6-12 0,2-5-13 16,1-6-10-16,1-5-13 0,-4-5-7 15,1-4-4-15,-4-2 9 0,-2 1 7 0,-2-1 10 16,-4 3 13-16,-4 3 12 0,-1 2 11 16,-1 4 4-16,-3 2 5 0,-2 3 5 0,-2 3 6 15,0 3 10-15,-2 6 11 0,1 4 7 16,-1 0 4-16,-1 7 3 0,1 1-6 15,1 2-11-15,-2 0-11 0,1 1-7 0,1-1-7 16,-2-1-10-16,1-1-19 0,-1-4-34 16,0 0-59-16,0-4-124 0,-1-2-142 0,1-5-88 15,-3-3-81-15,0-6-130 0,-2-1-121 16,0-5 25-16,0-4 93 0,-1-4 66 15,2-2 85-15</inkml:trace>
          <inkml:trace contextRef="#ctx0" brushRef="#br0" timeOffset="5052.289">1527-2725 129 0,'-8'-18'427'0,"4"1"50"0,0 4 31 0,1 0 0 16,0 4-167-16,2-1-133 0,0 1-82 15,1 2-47-15,0 3-31 0,0-2-22 16,0 3-12-16,0 0-14 0,2 2-18 0,2 1-29 16,2 1-56-16,1 2-111 0,1 0-160 15,2 3-81-15,-1 1-29 0,4 2 2 0,2-2 42 16</inkml:trace>
          <inkml:trace contextRef="#ctx0" brushRef="#br0" timeOffset="5606.3207">1895-2682 26 0,'-2'-1'407'0,"1"1"61"0,-2-3 38 0,2 0 20 16,1 0-126-16,-2 0-139 0,1 0-83 15,-2-1-39-15,2 1-21 0,-1-1-11 0,0 4-13 16,2-3-12-16,-2 3-12 0,1-1-19 15,1-1-18-15,-1 2-12 0,-1 0-5 16,1 2-3-16,-3 0-4 0,0 0-1 0,-3 5-1 16,-2 0-1-16,3-1-2 0,-4 2 2 15,2 2-2-15,-2 0 0 0,2 0 1 0,0 0-2 16,1 0 2-16,0 0-4 0,3-1 0 15,-2-2-1-15,3 2-1 0,2-2-1 16,2-4 0-16,2 0 1 0,3-3 0 0,2-2 2 16,3-2-2-16,4-6-1 0,2 0 2 15,0-1-2-15,4 0 0 0,-2 1-2 0,-1 1 0 16,1 1 2-16,-1 4-1 0,0 2 3 15,1 2 9-15,-1 4 30 0,2 5 83 16,-1 2 79-16,-1 7 61 0,0 1 49 0,-2 7 35 16,-2 0-1-16,0 3-59 0,-3 0-66 15,-2 3-49-15,-1-3-50 0,-2 3-37 0,-2-3-29 16,-3-1-22-16,-3-2-13 0,-2-2-9 15,-5-2-3-15,-2 0-3 0,-4-6-2 0,-3-4-1 16,-2-3-4-16,-1-4-3 0,-1-5-3 16,0-3-1-16,1-3 0 0,2-4 2 0,4-2 0 15,1-3 1-15,6-3 4 0,3-1-1 16,3-1 0-16,2-3-1 0,4 1-3 15,3 0-1-15,4 0-10 0,4-1-22 0,2 3-42 16,-1 2-91-16,2 3-120 0,1 1-102 16,1 3-55-16,0 2-34 0,1 2-35 15,0 2-67-15,-2 1-33 0,-1 1 20 0,1 3 20 16,2 0 32-16,-1 3 67 0</inkml:trace>
        </inkml:traceGroup>
        <inkml:traceGroup>
          <inkml:annotationXML>
            <emma:emma xmlns:emma="http://www.w3.org/2003/04/emma" version="1.0">
              <emma:interpretation id="{1D87118E-0AE8-42BE-910A-AA6906A47CB9}" emma:medium="tactile" emma:mode="ink">
                <msink:context xmlns:msink="http://schemas.microsoft.com/ink/2010/main" type="inkWord" rotatedBoundingBox="21018,1644 22984,1594 22997,2143 21032,2193"/>
              </emma:interpretation>
              <emma:one-of disjunction-type="recognition" id="oneOf3">
                <emma:interpretation id="interp3" emma:lang="" emma:confidence="1">
                  <emma:literal/>
                </emma:interpretation>
              </emma:one-of>
            </emma:emma>
          </inkml:annotationXML>
          <inkml:trace contextRef="#ctx0" brushRef="#br0" timeOffset="7423.4246">3809-2644 153 0,'15'4'435'0,"1"2"55"16,2 0 42-16,2 0 42 0,0 0-32 16,5 0-4-16,1 3 16 0,2-1 10 0,-1 2 0 15,2 3-50-15,-2-3-129 0,0 2-123 16,-5 1-98-16,0 0-63 0,-5-2-36 15,-1 1-25-15,-4 0-14 0,-4-2-6 0,-4 2-5 16,-4-1-6-16,-5 0-6 0,-5 0-11 16,-5 2-10-16,-1-3-11 0,-5 1-5 0,0-2-1 15,1-3 3-15,2 0 11 0,3-3 11 0,1-2 12 16,4-2 10-16,3-3 5 0,5-3 1 15,2-3 1-15,4-4-3 0,5-3-8 16,8-2-2-16,4-1-6 0,3 0-2 0,5 0-1 16,4 3 1-16,0 1 1 0,2 3-4 15,0 3 3-15,1 1 0 0,-3 6 0 0,-1 0 0 16,-3 6 2-16,-5 1 0 0,0 5 4 15,-4 6 2-15,-3 2-2 0,-3 1 4 16,-6 3-2-16,-4 1 0 0,-5-3-5 0,-6 3-6 16,-4-4-8-16,-2 0-21 0,-3-5-40 15,-1-4-93-15,-2-6-157 0,1-6-123 0,-1-6-85 16,1-7-150-16,0-5-164 0,3-7-16 15,1-3 102-15,3-5 94 0,4-1 78 16,2-3 161-16</inkml:trace>
          <inkml:trace contextRef="#ctx0" brushRef="#br0" timeOffset="7561.4325">4298-2817 91 0,'6'-14'431'0,"-2"2"58"16,3 2 31-16,-2 3 13 0,2 2-166 15,0 0-145-15,-1 1-97 0,0 2-53 16,-1-1-29-16,0 2-18 0,2-1-16 0,1 2-18 16,2 0-63-16,-1 0-146 0,4-4-163 15,-1 1-85-15,1 0-42 0,2-1-11 0,0 1 45 16</inkml:trace>
          <inkml:trace contextRef="#ctx0" brushRef="#br0" timeOffset="7725.4419">4569-2904 81 0,'2'11'401'15,"-1"2"65"-15,0 2 45 0,2 3 25 0,0 4-82 16,1 1 19-16,0 3 31 0,2 0 27 15,-1 2 13-15,3 1-11 0,-1-2-67 0,0 2-128 16,1-2-115-16,-1 0-91 0,-1-3-61 16,-1-1-63-16,-2-3-93 0,-2-3-196 15,1-5-147-15,-5-2-215 0,-1-3-223 0,-3-4-93 16,-1 0 8-16,-1 0 149 0,3-2 122 15,-1-1 205-15</inkml:trace>
          <inkml:trace contextRef="#ctx0" brushRef="#br0" timeOffset="7861.4497">4597-2538 333 0,'-2'-4'492'0,"2"-2"47"0,0 3 39 0,0-1-24 15,0 1-166-15,0 1-101 0,3 1-62 0,1-2-39 16,4 1-49-16,3-1-86 0,5 0-101 16,3-2-76-1,3-4-134-15,4 0-222 0,0-1-104 0,2 0-21 0,-1 3 20 0,2-3 31 16,-3 4 110-16</inkml:trace>
          <inkml:trace contextRef="#ctx0" brushRef="#br0" timeOffset="7043.4029">3354-2644 302 0,'-3'-3'359'0,"1"0"35"0,1-1-25 15,0 0-65-15,1 1-74 0,0 0-46 0,0 0-29 16,0 0-21-16,0 2-12 0,0-1-17 15,0 2-19-15,1-2-15 0,-1 1-9 16,0 1 1-16,0 0 16 0,-1 0 33 0,1 0 45 16,-2 0 47-16,1 1 29 0,1-1 18 15,-1 2 4-15,-1 0-14 0,-1 2-27 0,2 2-29 16,-2 4-20-16,1 1-21 0,-3 4-20 15,1 1-24-15,0 4-22 0,-1-1-23 16,2 3-20-16,-1 0-11 0,1 1-11 0,3-1-4 16,0 0-2-16,3-1-4 0,1-2 0 15,3-2-8-15,1-3-15 0,4-4-23 0,4-3-40 16,1-7-61-16,4-7-69 0,2-3-55 15,-1-7-23-15,0-2 1 0,-2-5 29 16,-4 1 56-16,-2 0 66 0,-2 2 70 0,-3 2 56 16,-3 5 38-16,0 4 21 0,-2 2 13 15,-3 4 17-15,-1 1 21 0,-1 4 24 0,-3 2 25 16,0 5 23-16,0 3 23 0,-2 1 9 15,5 1-13-15,-2 2-25 0,3-1-29 16,0-1-29-16,0 0-24 0,3-2-20 0,0-1-15 16,2-3-13-16,3 0-12 0,3-5-3 15,3-1-3-15,3-3 0 0,-1-3-4 0,2-4-2 16,0-3-2-16,-2-1-1 0,0-1-1 15,-4-2-1-15,0 4-1 0,-1-1 3 0,-4 3 2 16,-1 0 7-16,-2-2 8 0,-3 2 6 16,-1 3 5-16,-3-2 0 0,-1 2-2 0,-3 0-13 15,-1 1-28-15,-1 0-47 0,-1-1-90 16,0 3-136-16,1-4-99 0,-1 2-71 15,2-1-114-15,1 1-152 0,3 0-40 0,1 2 64 16,4 3 64-16,2-2 58 0,4 3 119 16</inkml:trace>
          <inkml:trace contextRef="#ctx0" brushRef="#br0" timeOffset="8161.4668">4991-2644 51 0,'0'6'427'15,"0"-2"60"-15,0-1 35 0,-1 1 27 16,1-2-128-16,0 0-99 0,0-1-10 15,0-1 18-15,1 0 23 0,1 0 17 0,1-1-14 16,2-3-52-16,3-1-84 0,3-1-74 16,2-3-58-16,0-2-41 0,1-1-25 0,0 1-7 15,-2 1 3-15,-2 2 19 0,-3 0 24 16,-3 3 25-16,-3 2 17 0,-1-1 8 15,-2 2-4-15,-5 4-21 0,-3 2-23 0,-4 2-18 16,-2 5-9-16,-2 1 0 0,-3 3 3 16,2 4 4-16,1 1 0 0,0 2-5 0,2 1-4 15,3 0-7-15,2-1-10 0,5 2-5 16,0-2-2-16,6-1-1 0,6-1-5 0,3-1-3 15,6-2-11-15,5-1-32 0,6-2-80 16,4-3-186-16,4-4-137 0,1-4-206 0,-1-4-218 16,0-3-93-16,-2-4 17 0,0 1 150 15,-3-1 120-15,-6-5 196 0</inkml:trace>
        </inkml:traceGroup>
        <inkml:traceGroup>
          <inkml:annotationXML>
            <emma:emma xmlns:emma="http://www.w3.org/2003/04/emma" version="1.0">
              <emma:interpretation id="{13FEBC65-6D91-4F89-83D2-CF94B5EA36E8}" emma:medium="tactile" emma:mode="ink">
                <msink:context xmlns:msink="http://schemas.microsoft.com/ink/2010/main" type="inkWord" rotatedBoundingBox="23333,1671 25752,1609 25769,2274 23349,2335"/>
              </emma:interpretation>
              <emma:one-of disjunction-type="recognition" id="oneOf4">
                <emma:interpretation id="interp4" emma:lang="" emma:confidence="1">
                  <emma:literal/>
                </emma:interpretation>
              </emma:one-of>
            </emma:emma>
          </inkml:annotationXML>
          <inkml:trace contextRef="#ctx0" brushRef="#br0" timeOffset="8966.5129">5636-2722 173 0,'0'-3'408'0,"2"1"60"16,-2 0 39-16,2 0-53 0,-2 1-110 15,2 1-95-15,-1 0-69 0,-1 0-35 16,0 1 1-16,0 2 88 0,0 0 80 0,2 3 63 16,-2 4 40-16,0 1 18 0,-2 1-8 15,-1 3-89-15,1 2-81 0,-1 0-71 0,-1 4-54 16,-2 2-39-16,4 0-31 0,-1 2-23 15,1 0-17-15,1 0-9 0,2-1-6 16,1-2-6-16,3-3-7 0,2-1-13 0,3-6-14 16,2-5-16-16,5-3-15 0,-1-7-13 15,4-4-4-15,-1-6 9 0,-3-4 11 0,-2-2 17 16,-2 0 18-16,-2-1 21 0,-3 2 26 15,-2 3 24-15,1 3 16 0,-5 2 10 16,2 4 5-16,0-1-3 0,-3 2-14 0,1 3-21 16,1 0-13-16,-2 2-12 0,0 0-6 15,1 4-3-15,0 1-2 0,1 2-2 0,0-1 1 16,1 4 1-16,3 0 0 0,1-3-1 15,4 2-3-15,1-2 3 0,3-2-3 16,2-1-3-16,0-4-1 0,3-1 0 0,0-3 1 16,-2-1-2-16,-1-4 3 0,-2 2 3 0,-3-1 3 15,-1 0 6-15,-4 0 5 0,0 0 1 16,-3 1 11-16,-1 0 4 0,-2-1 1 15,-2 2-1-15,-2-1-3 0,0-1-2 0,-2 2-13 16,-1-2-12-16,2 3-18 0,-1 0-30 16,-1 0-64-16,2 0-146 0,0 0-153 0,3 1-96 15,1-3-119-15,2 1-168 0,2 1-90 16,3-1 66-16,3 4 112 0,1 0 81 15,3 0 118-15</inkml:trace>
          <inkml:trace contextRef="#ctx0" brushRef="#br0" timeOffset="9409.5382">6174-2638 252 0,'4'6'388'0,"-1"0"57"15,1 0 29-15,2 2-64 0,-1-2-97 0,2 1-57 16,0 1-15-16,0 0 18 0,0-2 35 16,-1 0 24-16,3-2 12 0,0-3-9 0,1-1-37 15,0-1-67-15,2-4-78 0,0-3-59 16,1-1-31-16,-2-2-19 0,-3-1-12 15,-1-1 1-15,-3-2 9 0,-1 3 18 0,-1 0 16 16,-2 3 13-16,-2 1 6 0,-4 3-4 16,-1 3-11-16,-1 3-14 0,-4 3-9 0,-1 6-5 15,-2 3 1-15,3 3 2 0,-1 6 0 16,4 1-1-16,1 3-5 0,3-1-6 15,4-1-5-15,2 0-1 0,5-4 1 0,4 0 1 16,2-4-3-16,6-4-1 0,4-2-5 16,8-8-11-16,4-4-12 0,4-6-12 0,3-4-10 15,0-5-10-15,-2-1-6 0,-4-6 2 16,-3-3 6-16,-3 1 7 0,-6 0 8 0,-2 3 9 15,-5 4 14-15,-2 1 16 0,-4 4 13 16,-2 2 7-16,-2 5 6 0,-4 3 11 0,1 4 10 16,-3 4 0-16,-3 5 1 0,1 7 0 15,-1 1-1-15,-1 3-10 0,1 2-16 0,0 1-13 16,0 1-12-16,1-2-5 0,0-2-6 15,0-3-15-15,2-1-35 0,0-3-66 16,0-3-174-16,2-6-145 0,1-6-199 0,1-5-229 16,2-5-93-16,-1-4-5 0,1-6 140 15,-2 0 125-15,-1-5 192 0</inkml:trace>
          <inkml:trace contextRef="#ctx0" brushRef="#br0" timeOffset="9541.5458">6708-2799 431 0,'-6'-12'513'0,"2"-2"44"0,-1 5 32 0,0-1-86 15,1 2-192-15,0 1-113 0,1 2-68 0,1 1-58 16,2 2-53-16,0 0-45 0,1 2-44 15,5 2-78-15,-1 2-173 0,3-1-139 16,2 2-58-16,0 3-20 0,5-1 4 0,0 1 57 16</inkml:trace>
          <inkml:trace contextRef="#ctx0" brushRef="#br0" timeOffset="10441.5972">7016-2767 184 0,'1'0'453'0,"2"0"52"15,-3 0 30-15,0-1-10 0,-2 1-148 16,1-2-107-16,1 2-48 0,-3 0-17 15,3 0-8-15,-1 0-13 0,1 0-26 0,-3 0-36 16,2 2-40-16,-2-1-35 0,-1 0-19 16,-2 2-13-16,0 0-6 0,-1 3-1 0,-3 0 3 15,2 0 9-15,-2 2 1 0,1 0 7 16,-2-1 5-16,1 3 3 0,0 1 0 15,2 0-5-15,0-1-4 0,1 0-7 0,0-3-7 16,2 2-4-16,2-2-3 0,0-1-6 16,2-2 0-16,-1-1 2 0,2 0 3 0,2-3-5 15,2-4-4-15,4-1-3 0,0-2-3 16,3-5-4-16,2 1-3 0,-1 1 1 15,0-1 6-15,-1 2 3 0,-1 1 1 0,-2 4 5 16,1 4 29-16,-1 4 45 0,0 4 54 16,2 6 52-16,-2 7 47 0,2 5 42 0,-4 4 4 15,3 5-23-15,-4 1-43 0,1 3-39 16,-1-2-41-16,-2 0-42 0,0 0-31 15,-1-3-20-15,-2-3-9 0,-2-3-8 0,-1-4-4 16,-1-5-3-16,-3-3-8 0,0-5-18 16,-3-5-36-16,2-7-71 0,-1-5-119 0,-1-9-124 15,0-8-85-15,3-3-41 0,1-7 5 16,1-1 52-16,3-2 108 0,0 0 120 15,4 1 96-15,0 2 63 0,4 2 51 0,1 5 40 16,1 1 44-16,2 4 52 0,-1 2 63 16,5 4 53-16,0 2 24 0,0 6 9 0,1 0 6 15,0 4-13-15,1 3-39 0,1 1-36 16,-1 5-20-16,2 4-20 0,0 0-30 15,-1 3-34-15,-2-1-23 0,-3 4-20 0,-1-3-21 16,-3 1-15-16,1-3-9 0,-3 0-3 16,0-1-4-16,-2-1-6 0,-1-3-8 0,0-2-13 15,-1 1-16-15,0-3-15 0,-1 1-12 16,2-1-4-16,0 1 3 0,-2-2 12 0,2-1 14 15,-1 3 13-15,1-3 12 0,0 1 7 16,-2 0 5-16,2 0 12 0,0 2 16 0,1-3 18 16,0 0 15-16,3-3 15 0,0 0 4 15,1-2-8-15,2-2-12 0,2 0-14 0,0-2-15 16,4-2-13-16,-1-2-9 0,0 0-2 15,0-2-6-15,1-2-10 0,0-3-15 16,-1-1-13-16,-2-5-11 0,0 1-10 0,-2-1-2 16,-2-1 6-16,0 2 12 0,-1 1 18 15,-1 4 23-15,-2 4 23 0,-2 2 18 0,0 4 10 16,0 3 6-16,-2 1-4 0,2 1-8 15,-2 4-9-15,0 1-3 0,2 3 3 16,1 6 7-16,0 2 6 0,2 4 10 0,1 4 9 16,1 2 2-16,0 3 0 0,2 2-2 15,1 3 4-15,0-1 0 0,3 3-5 0,0 0-8 16,-1 1-8-16,0-4-10 0,-1 1-10 15,-2-2-16-15,-1-4-19 0,0-3-26 16,-4-4-26-16,-1-4-38 0,0-2-63 0,-1-6-165 16,-2-5-154-16,2-6-99 0,-1-6-182 15,-2-5-165-15,0-5-47 0,-2-2 114 0,1 0 135 16,1 0 104-16,-2 3 198 0</inkml:trace>
          <inkml:trace contextRef="#ctx0" brushRef="#br0" timeOffset="10615.6072">7723-2687 108 0,'-6'4'461'0,"2"-1"67"0,1 2 45 0,0-1 46 16,1-3-112-16,0 2-73 0,4-2-14 16,2 1-3-16,4-2-12 0,4 2-27 0,8-2-82 15,3-2-190-15,7-1-241 0,5-3-186 16,2-2-306-16,0 0-184 0,-1-1-80 15,-3-2 44-15,-6 5 129 0,-2-4 110 0</inkml:trace>
        </inkml:traceGroup>
      </inkml:traceGroup>
    </inkml:traceGroup>
    <inkml:traceGroup>
      <inkml:annotationXML>
        <emma:emma xmlns:emma="http://www.w3.org/2003/04/emma" version="1.0">
          <emma:interpretation id="{14B4079F-F93C-41EF-8E1E-23BB482DCEED}" emma:medium="tactile" emma:mode="ink">
            <msink:context xmlns:msink="http://schemas.microsoft.com/ink/2010/main" type="paragraph" rotatedBoundingBox="13716,2342 25844,2624 25818,3716 13690,3433" alignmentLevel="1"/>
          </emma:interpretation>
        </emma:emma>
      </inkml:annotationXML>
      <inkml:traceGroup>
        <inkml:annotationXML>
          <emma:emma xmlns:emma="http://www.w3.org/2003/04/emma" version="1.0">
            <emma:interpretation id="{B43533E3-47BD-4E89-BF44-6764D6923A7A}" emma:medium="tactile" emma:mode="ink">
              <msink:context xmlns:msink="http://schemas.microsoft.com/ink/2010/main" type="inkBullet" rotatedBoundingBox="13709,2624 15527,2667 15515,3159 13698,3117"/>
            </emma:interpretation>
            <emma:one-of disjunction-type="recognition" id="oneOf5">
              <emma:interpretation id="interp5" emma:lang="" emma:confidence="0">
                <emma:literal>→</emma:literal>
              </emma:interpretation>
            </emma:one-of>
          </emma:emma>
        </inkml:annotationXML>
        <inkml:trace contextRef="#ctx0" brushRef="#br0" timeOffset="1169.0669">-3962-1661 334 0,'-20'8'485'0,"4"-5"40"0,5 0 21 15,3-1-66-15,4 1-186 0,5-2-111 16,7 0-46-16,10-1 1 0,11-1 27 0,14-2 38 15,13 0 42-15,15-3 28 0,13-2 7 16,11 0-12-16,10-2-29 0,3-1-33 0,4 0-38 16,2-1-38-16,0-2-30 0,-3 0-22 15,-1-1-22-15,-6 2-17 0,-10-3-12 0,-8 4-8 16,-15 0-7-16,-10 2-4 0,-12 1 0 15,-9 1-3-15,-8 4-3 0,-7-2-8 16,-8 6-17-16,-4-4-32 0,-6 4-56 0,-6 0-86 16,-4 2-95-16,-5 0-67 0,-3 0-33 15,-4 2-23-15,0-2-63 0,-4 2-93 0,-3 1-18 16,0 0 9-16,-2 1 17 0,-1 0 37 15,-2 1 110-15</inkml:trace>
        <inkml:trace contextRef="#ctx0" brushRef="#br0" timeOffset="1474.0843">-3579-1482 68 0,'-51'15'450'16,"7"3"56"-16,7-4 32 0,7-3 16 15,5-1-150-15,7-3-180 0,7 0-99 0,7-3-51 16,10-2-24-16,10-1-12 0,13-4-3 15,12 0 1-15,14-4 9 0,11-1 16 16,11-2 37-16,9-1 36 0,3-2 34 0,6-2 26 16,3 2 13-16,1-3 0 0,0 0-11 0,-2 1-15 15,-2 1-23-15,-7 1-23 0,-7 0-21 16,-8 0-19-16,-8 2-30 0,-9 2-24 0,-9 0-16 15,-7 3-8-15,-10-1-1 0,-5 4-2 16,-7 0-6-16,-4 1-15 0,-6 0-39 16,-5 2-89-16,-3-2-113 0,-6 2-76 0,-1-1-108 15,-4 0-216-15,-1-2-98 0,-3 0 11 16,0 0 71-16,1-3 54 0,1-3 99 0</inkml:trace>
      </inkml:traceGroup>
      <inkml:traceGroup>
        <inkml:annotationXML>
          <emma:emma xmlns:emma="http://www.w3.org/2003/04/emma" version="1.0">
            <emma:interpretation id="{5885FA93-4ABA-419F-AD28-D0015CF2B31D}" emma:medium="tactile" emma:mode="ink">
              <msink:context xmlns:msink="http://schemas.microsoft.com/ink/2010/main" type="line" rotatedBoundingBox="16800,2414 25844,2624 25818,3716 16775,3505"/>
            </emma:interpretation>
          </emma:emma>
        </inkml:annotationXML>
        <inkml:traceGroup>
          <inkml:annotationXML>
            <emma:emma xmlns:emma="http://www.w3.org/2003/04/emma" version="1.0">
              <emma:interpretation id="{AE1A88FC-83CE-484D-90E4-C828C4DAEA4E}" emma:medium="tactile" emma:mode="ink">
                <msink:context xmlns:msink="http://schemas.microsoft.com/ink/2010/main" type="inkWord" rotatedBoundingBox="16789,2866 17736,2888 17728,3247 16781,3225"/>
              </emma:interpretation>
              <emma:one-of disjunction-type="recognition" id="oneOf6">
                <emma:interpretation id="interp6" emma:lang="" emma:confidence="1">
                  <emma:literal/>
                </emma:interpretation>
              </emma:one-of>
            </emma:emma>
          </inkml:annotationXML>
          <inkml:trace contextRef="#ctx0" brushRef="#br0" timeOffset="11951.6836">-424-1636 333 0,'8'-1'422'0,"-1"1"48"0,-1 2 37 15,-2 2-100-15,0 1-116 0,-1 1-40 0,-2 2 34 16,0 2 56-16,-1 0 57 0,0 2 47 16,0-1 25-16,0 5-10 0,0-4-69 0,-1 1-90 15,0 0-87-15,1 0-69 0,-2-3-54 16,2 0-38-16,0-4-24 0,0 0-12 15,0 0-16-15,2-2-18 0,-2-1-23 0,2 0-21 16,1-6-16-16,3 0-17 0,0-1-7 16,4-2 9-16,0-3 17 0,2-1 15 0,-1 0 17 15,2-1 13-15,-2 0 12 0,0-2 7 16,1 2 5-16,-1-1 2 0,-1 2-1 0,-1 3 3 15,1 1 2-15,1 0-1 0,-2 3-1 16,1 2 2-16,2 4 3 0,1 3 3 0,-1 2 1 16,3 4 3-16,0 3 1 0,1 3 0 15,-1 4 0-15,-3-1-22 0,-1 4-90 16,-1-2-144-16,-1 0-105 0,-2-2-154 0,1-4-242 15,2-4-107-15,0-3 19 0,3-4 107 16,3-3 84-16,0-4 144 0</inkml:trace>
          <inkml:trace contextRef="#ctx0" brushRef="#br0" timeOffset="11626.665">-808-1592 14 0,'3'-2'434'16,"-2"4"63"-16,1-2 35 0,-5 1 26 0,0 1-99 15,-4 2-136-15,-2 2-39 0,-2 2 20 16,-2 2 40-16,0 4 44 0,-1 0 19 0,2 3-9 16,-2 1-49-16,1 2-68 0,2 1-69 15,3-1-64-15,3 2-52 0,2-3-36 16,4 3-23-16,5-2-15 0,5-3-3 0,5 1 1 15,4-5-3-15,3-3-1 0,4-4-4 16,1-3-2-16,1-4-2 0,-3-5-6 0,-1-3-1 16,-6-6-2-16,-3-2 0 0,-3-1 2 15,-4-1 9-15,-4 1 8 0,-3 0 8 0,-2 3 5 16,-1 1 4-16,-3 3 2 0,-2 1-6 15,-1 1-8-15,-1 3-5 0,0 3-4 0,0 0-6 16,-2 2-6-16,3 1-10 0,-1 1-26 16,1 2-37-16,-1-1-76 0,4 1-145 0,0-2-135 15,2-1-80-15,5-3-109 0,1 0-166 16,4-3-66-16,5-4 69 0,3 0 95 15,3-2 69-15,3 2 120 0</inkml:trace>
        </inkml:traceGroup>
        <inkml:traceGroup>
          <inkml:annotationXML>
            <emma:emma xmlns:emma="http://www.w3.org/2003/04/emma" version="1.0">
              <emma:interpretation id="{C3A0861D-281F-40FC-B90D-AEFB083E0A92}" emma:medium="tactile" emma:mode="ink">
                <msink:context xmlns:msink="http://schemas.microsoft.com/ink/2010/main" type="inkWord" rotatedBoundingBox="18054,2523 20552,2582 20537,3196 18040,3138"/>
              </emma:interpretation>
              <emma:one-of disjunction-type="recognition" id="oneOf7">
                <emma:interpretation id="interp7" emma:lang="" emma:confidence="1">
                  <emma:literal/>
                </emma:interpretation>
              </emma:one-of>
            </emma:emma>
          </inkml:annotationXML>
          <inkml:trace contextRef="#ctx0" brushRef="#br0" timeOffset="13065.7473">1408-1756 196 0,'4'3'439'0,"1"-3"50"0,-1 1 32 16,2 1-35-16,-1 1-130 0,2 0-64 0,2 1 30 15,-1 2 55-15,0 4 59 0,3 1 40 16,-1 0 13-16,-1 2-41 0,1 3-95 0,0-2-97 16,-2 1-86-16,-1 1-58 0,-2 1-43 15,-2 0-28-15,0 0-18 0,-3-3-10 16,-2 0-14-16,-2 0-13 0,0-3-15 0,-1-2-13 16,-2-6-20-16,-2-3-22 0,1-2-14 0,1-2-14 15,0-3-17-15,2-4-9 0,2-2 5 16,3-1 15-16,3-4 14 0,2-2 19 15,2 0 22-15,3 0 15 0,4-1 0 0,-2 4-22 16,3-2-49-16,-1 1-69 0,0 4-58 16,-1 2-41-16,1 2-23 0,-3 3-20 0,0 0-47 15,-3 4-70-15,2 0-67 0,0 3-24 16,-1 0-2-16,5 3 31 0,0 0 90 0</inkml:trace>
          <inkml:trace contextRef="#ctx0" brushRef="#br0" timeOffset="12477.7137">638-1555 143 0,'2'-6'442'16,"1"-2"57"-16,-1 1 39 0,-2-3 5 15,-2 0-87-15,1 0-24 0,-2 0 2 0,-1 1 17 16,-2-1 22-16,-1 3-1 0,-1-1-42 16,-3 3-101-16,-3 1-92 0,-1 1-72 0,-3 4-56 15,-2 4-40-15,-2 1-32 0,-2 6-17 16,0 1-10-16,0 4-6 0,1 0-3 0,1 1-1 15,1 2 0-15,3 3-3 0,3-1-8 16,3 0-10-16,4 0-16 0,2-1-21 0,6-2-16 16,6-2-10-16,3-3 0 0,6-4 7 15,6-3 11-15,4-7 14 0,5-4 16 16,3-6 10-16,1 0 5 0,1-5 8 0,-2-1 6 15,-6-4 7-15,-2 4 13 0,-4 1 21 16,-5 2 28-16,-2 2 26 0,-3 1 17 0,-3 2 10 16,-2 2 2-16,-1 1-16 0,-1 1-20 15,1 2-24-15,-3-1-16 0,1 1-15 16,0 2-13-16,-2-1-8 0,1 1-7 0,0 1-11 15,2 2-22-15,1 3-27 0,0 1-38 16,5 2-70-16,-1 0-105 0,2 4-98 0,2-3-67 16,0 3-28-16,3-4 4 0,-1 3 26 15,0-4 45-15,-1 0 8 0,-2 0-35 16,-1-4-68-16,-1-1-27 0,-1 0 9 0,-2-5 45 15,1 0 92-15</inkml:trace>
          <inkml:trace contextRef="#ctx0" brushRef="#br0" timeOffset="12777.7309">970-1665 264 0,'7'-8'437'0,"3"2"52"16,-2 0 31-16,0 2-60 0,3 2-117 16,2 0-26-16,2 0 33 0,1 4 40 0,2 0 44 15,0 2 35-15,0 4 8 0,0-2-52 16,-2 5-92-16,1 1-78 0,-3 3-67 15,-1 2-60-15,-2 0-44 0,-2-1-30 0,-2 2-17 16,-2-1-10-16,-2-1-7 0,-2-1-6 16,-2-2-5-16,-1-2-2 0,0-2-4 0,-2-3-4 15,-1-2-11-15,0-4-9 0,-1-4-12 16,0-5-16-16,0-1-17 0,-1-3-22 15,2-3-23-15,1-2-26 0,1-1-46 0,0-1-78 16,3 3-89-16,0-2-53 0,3 0-24 16,1 3-28-16,1-1-70 0,1 1-80 0,-1 4-9 15,2 1 17-15,2 3 21 0,2 0 45 16,1 2 120-16</inkml:trace>
          <inkml:trace contextRef="#ctx0" brushRef="#br0" timeOffset="14687.8401">2021-1765 315 0,'0'2'402'16,"0"-2"44"-16,0-2-11 0,1 1-70 15,-1-1-98-15,2 1-76 0,-2-2-54 0,3 2-35 16,-2-1-24-16,0-1-16 0,2 0-12 15,-3-1-12-15,1 4-7 0,1-3-1 0,-2 0 12 16,0 2 27-16,0 1 46 0,0-1 68 16,0-1 66-16,-3 2 55 0,0 0 32 0,2 0 11 15,0 0-20-15,1-2-48 0,-2 1-54 16,1 1-47-16,-1 0-41 0,1 0-32 15,-2 0-28-15,1-1-19 0,0-1-16 16,-1 2-12-16,2 0-9 0,1 0-9 0,-1 0-4 16,-1 0-4-16,2 0-1 0,0-1-3 15,0 1 0-15,0 0 2 0,0 0 0 0,0 0-1 16,0 0-1-16,0 0 3 0,0 0 0 15,0 0-3-15,0 0 0 0,0 0 0 0,0 0 1 16,0 1-1-16,0-1 0 0,0 0 0 16,0 0 0-16,0 0-1 0,0 0 0 0,0 0 0 15,0 0 0-15,0 0 0 0,0 0 1 16,0 0 2-16,0 0 0 0,0 0-2 15,0 0 1-15,0 0 2 0,0 0-1 0,0 0-1 16,0 0-1-16,0 0 2 0,0 0-1 16,0 0 1-16,0 0 1 0,0 0 3 0,0 0 0 15,0 0 2-15,0 0-1 0,0 0 0 16,0 0-3-16,0 0-1 0,0 0-1 15,0 0 0-15,0 0-2 0,0 0 0 16,0 0 0-16,0 0 2 0,0 0-2 0,0 0 2 16,0 0 2-16,0 0-1 0,0 0 1 15,0 0-2-15,0 0 0 0,0 0 0 0,0 0 0 16,0 0-1-16,0 0 0 0,0 0 1 15,0 0 0-15,0 0-2 0,0 0 0 0,0 0 0 16,0 0 0-16,0 0-3 0,0 0 2 16,-1 0 0-16,1 0 1 0,0 0 0 0,0 0-1 15,0 0 2-15,0 0-1 0,0 0 0 16,0 0 0-16,0 0 2 0,0 0 0 0,0 0 0 15,0 0 2-15,0 0 0 0,0 0-3 16,0 0-1-16,0 0 1 0,-3 0 0 0,2 0-2 16,-2 0 1-16,3 0 0 0,1 0 1 15,1 0 1-15,-2 0-3 0,1 0 1 16,1 0-1-16,-2 0 0 0,0 0 1 0,0-1 0 15,0 1 1-15,0 0 0 0,0 0-1 16,0 0-1-16,0 0 0 0,0 0 0 0,0 0 0 16,0 0 0-16,0 0 1 0,0 0 1 15,0 0-1-15,0 0 1 0,0 0 0 16,0 0-1-16,0 0 1 0,0 0-3 0,0 0 1 15,0 0 1-15,0 0-1 0,0 0 0 16,0 0-1-16,0 0 3 0,0 0 2 0,0 0 0 16,0 0-1-16,0 0-1 0,0 0-1 15,0 0 0-15,0 0-1 0,0 0-1 16,0 0 0-16,0 0 1 0,0 0 1 0,0 0 0 15,0 0 0-15,0 0 0 0,0 0 2 16,0 0-1-16,0 0-1 0,0 0-2 0,0 0 2 16,0-1 1-16,0-1 0 0,0 2 0 15,0-2 2-15,0 1-1 0,0-2-1 16,0 2-1-16,0 1-1 0,0-1 1 0,0 0-1 15,0 1 1-15,0 0-2 0,0 0-1 16,0 0 2-16,0 0 1 0,0 0-1 0,0 0 0 16,0 0 1-16,0 0-1 0,0 0 0 15,0 0-1-15,0 0 2 0,0 0 0 16,0 0 2-16,0 0 0 0,0 0-2 0,0 0 0 15,0 0 0-15,0 0-1 0,0 0 0 16,0 0-1-16,0 0 1 0,0 0 0 0,0 0 0 16,0 0 1-16,0 0 0 0,0 0-2 15,0 0 3-15,0 0 0 0,0 0 2 0,0 0 1 16,0-2-1-16,0 2-2 0,0 0-1 15,0 2 1-15,0-2-3 0,0 0 2 16,0 0-1-16,0-2 3 0,0 2-2 0,0 0-1 16,0 0 1-16,0 0-2 0,0 0 2 0,1 0-1 15,-1 0-1-15,0 0 1 0,0 0 1 16,0 0 0-16,0 0-4 0,0 0 4 15,0-1 0-15,0 1 0 0,0 0 1 0,0 0 0 16,0 0 1-16,0 0-2 0,0 0 1 16,0 0-1-16,-1 0 0 0,1 0 0 0,0 0-1 15,0 0 2-15,0 0-1 0,0 0-3 16,-2 0 1-16,1 0 1 0,1 0-1 15,0 0-1-15,0 0 0 0,0 1 1 0,0 1 0 16,0-2-1-16,0 2 2 0,-3-1 1 16,0 5 0-16,2-2 0 0,-3 5-1 0,0 1 1 15,1 3-2-15,-1 0 1 0,1 3-1 16,0 4-1-16,2-1 1 0,0 3 1 15,1-2 1-15,0-1 0 0,1 3 1 0,2-2 1 16,1-4-1-16,0-3 0 0,1-1-1 16,4-1 2-16,0-5-2 0,4-3-4 15,2-3-4-15,3-4-7 0,1-5-10 0,2-2-8 16,-1-2-5-16,1-4-5 0,-3 0-2 15,-2-3 1-15,-2 1 6 0,-3-3 7 0,-3 5 2 16,-2 1 11-16,-2 0 12 0,-3 4 10 16,-2 0 8-16,-2 3 5 0,-1 2 4 15,-3 2-1-15,-3 0-1 0,-1 4-3 0,-1 1-4 16,0 0-2-16,-2 1-6 0,2-1 0 15,-1 0-4-15,2 1-16 0,2 0-41 16,0-1-108-16,4 1-143 0,1-2-101 0,1-1-155 16,3-3-219-16,3-1-84 0,1-2 42 15,5 0 110-15,2 1 82 0,2-2 147 0</inkml:trace>
          <inkml:trace contextRef="#ctx0" brushRef="#br0" timeOffset="15578.8911">2347-1879 294 0,'-3'7'455'15,"0"1"46"-15,-1-1 28 0,2 0-67 16,-1 3-156-16,0-3-86 0,0 2-28 0,3-1 20 16,0 1 62-16,0 1 53 0,3-1 34 15,0 1 6-15,0-3-16 0,1 1-45 16,1-1-73-16,-1-2-59 0,2 0-49 0,-1-1-30 15,1-2-27-15,-1 1-20 0,2-2-15 16,0-1-11-16,0-1-6 0,0 0-7 0,0-1-3 16,-3 1 4-16,1-2-7 0,-2 3-4 15,1 2-6-15,-1 0-1 0,1 4-4 16,0 1-7-16,-2 0 8 0,0 1 7 0,1 2 14 15,0-1 17-15,0-1 19 0,-2 1 16 16,0-2 8-16,1 0 5 0,-2-1-2 0,1-2-7 16,-1 1-13-16,1-4-10 0,-1 1-7 15,2 0-8-15,-1-2-7 0,-1 0-3 16,2-2-5-16,-1 1-2 0,2-1 0 0,-2-2-3 15,0 0-3-15,2 0-3 0,-1 0-3 16,0 0-4-16,1 2-3 0,-3-2-1 0,1 4-1 16,-1-2-3-16,0 1-1 0,0 1-3 15,0 0 2-15,0 0 0 0,0 0 0 0,2 0 4 16,-2 1 4-16,1-1 1 0,-1 0 6 15,2 0 0-15,-1 0 0 0,-1 0 1 16,1 0 0-16,1 0 2 0,-2 0-4 0,2-1 1 16,0 1 1-16,-1 0-1 0,1-1-1 15,0 1 1-15,0-2 1 0,-1 2-1 0,2 0 1 16,-2 0 1-16,1 0 2 0,-2 0-3 15,1 0-1-15,0 0 1 0,-1 0-2 0,2 0 0 16,0 0-1-16,0 0 0 0,1 0 0 16,-1 0 1-16,1 0 1 0,1 0 1 15,0-3 1-15,2 0 3 0,-3 2-1 0,1-3-2 16,1 2-1-16,-1-2-1 0,0-1-1 15,1-1 0-15,-1 1-1 0,0-1 3 0,0 0-1 16,-1 3 0-16,-2 0 3 0,-1-1-3 16,1 0 2-16,1 1 0 0,-2 2 1 15,0-1 1-15,0 0-1 0,0 2-1 0,0-1 3 16,0 1 0-16,0 0 0 0,0 0-4 15,0 0-1-15,0 0-1 0,1 0-2 0,1 1-1 16,-2 1 1-16,1 0 1 0,2 2 0 16,-1 0 1-16,1 4 1 0,3 0 2 15,-1 0 2-15,1 1 3 0,2 0 3 0,2 0 5 16,1-1 3-16,0 0 1 0,1-2 1 15,2-1-4-15,0-1 1 0,1-4-3 0,1-1-5 16,1-5-2-16,-1-2-1 0,1-4-4 16,-1-4-2-16,-2-1 0 0,-2-5-4 15,-2 2 0-15,-5-4 1 0,-2-1 0 0,-4 1 1 16,-3 1 1-16,-2 4 2 0,-2 0 1 15,0 6-2-15,-3 0 1 0,0 3 3 0,-2 4-2 16,1 2-2-16,0 2-3 0,-1 3-2 16,2 1-7-16,2 4-20 0,-1 0-37 0,3 1-71 15,0-1-153-15,4 1-144 0,3 1-95 16,2-3-176-16,1-1-171 0,3 1-37 0,1-4 95 15,4-1 114-15,0-1 86 0,3-2 187 16</inkml:trace>
        </inkml:traceGroup>
        <inkml:traceGroup>
          <inkml:annotationXML>
            <emma:emma xmlns:emma="http://www.w3.org/2003/04/emma" version="1.0">
              <emma:interpretation id="{1E2F7836-87D4-49A3-9EAC-23DF2D8E32B9}" emma:medium="tactile" emma:mode="ink">
                <msink:context xmlns:msink="http://schemas.microsoft.com/ink/2010/main" type="inkWord" rotatedBoundingBox="20897,2766 21039,2769 21037,2827 20895,2824"/>
              </emma:interpretation>
              <emma:one-of disjunction-type="recognition" id="oneOf8">
                <emma:interpretation id="interp8" emma:lang="" emma:confidence="1">
                  <emma:literal/>
                </emma:interpretation>
              </emma:one-of>
            </emma:emma>
          </inkml:annotationXML>
          <inkml:trace contextRef="#ctx0" brushRef="#br0" timeOffset="15782.9028">3172-1750 145 0,'12'13'570'0,"-2"0"126"16,-3-3 66-16,-2-3 59 0,2-1-146 0,0-1-158 15,1-1-165-15,3-2-121 0,-1-2-107 16,0-1-175-16,1-3-147 0,-2-1-195 0,1-2-259 16,0 0-131-16,-2-3-26 0,-4 4 80 15,-1-2 79-15,-5 0 151 0</inkml:trace>
        </inkml:traceGroup>
        <inkml:traceGroup>
          <inkml:annotationXML>
            <emma:emma xmlns:emma="http://www.w3.org/2003/04/emma" version="1.0">
              <emma:interpretation id="{345A6D16-A0F5-4608-9130-BD4CA639CF8F}" emma:medium="tactile" emma:mode="ink">
                <msink:context xmlns:msink="http://schemas.microsoft.com/ink/2010/main" type="inkWord" rotatedBoundingBox="21853,2531 25844,2624 25818,3716 21827,3623">
                  <msink:destinationLink direction="with" ref="{9D648F1C-208F-4D94-A87F-954CA5973F49}"/>
                  <msink:destinationLink direction="with" ref="{074A8E21-565E-43C7-B139-5EA413B4B267}"/>
                </msink:context>
              </emma:interpretation>
              <emma:one-of disjunction-type="recognition" id="oneOf9">
                <emma:interpretation id="interp9" emma:lang="" emma:confidence="1">
                  <emma:literal/>
                </emma:interpretation>
              </emma:one-of>
            </emma:emma>
          </inkml:annotationXML>
          <inkml:trace contextRef="#ctx0" brushRef="#br1" timeOffset="30390.7383">5565-1032 178 0,'-14'26'477'0,"3"-1"80"0,3-3 124 0,1-2 134 15,3-1-107-15,1-3-57 0,3-3-35 0,0 0-42 16,4-4-101-16,4-3-120 0,5-2-119 15,7-6-91-15,5-5-64 0,7-2-53 16,2-5-57-16,2-1-84 0,-2-5-151 0,-1 1-147 16,-2-3-93-16,-1 2-122 0,-4 1-206 0,-3-1-65 15,-3 2 72-15,-7 4 106 0,-2 1 78 16,-2 1 128-16</inkml:trace>
          <inkml:trace contextRef="#ctx0" brushRef="#br1" timeOffset="30637.7524">5927-1492 14 0,'-2'-10'480'0,"-2"0"130"0,1 3 95 0,2 0 75 16,1 2-41-16,3 0-126 0,4 2-70 15,4 5-71-15,4 1-53 0,5 6-42 16,5 2-58-16,5 5-66 0,3 4-67 0,4 4-51 15,1 2-30-15,1 6-26 0,0 0-19 0,-1 3-14 16,0 1-11-16,-3 0-8 0,-2-2-10 16,-5-2-9-16,-3-2-22 0,-3-1-29 15,-5-4-48-15,-3-4-69 0,-3-4-143 0,-1-6-175 16,-3-7-171-16,-3-5-245 0,-1-9-97 15,-2-5-7-15,-4-2 102 0,-1-7 155 0,-3-3 178 16</inkml:trace>
          <inkml:trace contextRef="#ctx0" brushRef="#br1" timeOffset="29056.662">4129-1884 102 0,'-1'-15'449'0,"1"0"53"0,0 1 39 16,0 0 41-16,0 4-123 0,0 0-81 0,0 0-35 15,0 6 0-15,1 0 16 0,1 0 8 16,3 5-4-16,5 4-27 0,3 5-25 0,7 6-27 16,4 3-37-16,7 6-34 0,3 8-55 15,5 2-49-15,2 4-35 0,4 5-22 0,1 2-15 16,0 4-11-16,4 0-8 0,-2 1-3 15,3-3-5-15,-2-3 0 0,1-3-2 0,1-7 0 16,-2-2-1-16,-1-4 1 0,-2-7-2 16,-2-2-1-16,-3-4-1 0,-4-3-2 15,-4-4-1-15,-5-2 0 0,-5-2 2 0,-5-1-1 16,-3-1 0-16,-5-3 1 0,-3 0 0 15,-5-3-3-15,-2-3 0 0,-4 0-3 0,-3-4-1 16,-4-2 1-16,-1-2 1 0,-3 0-2 16,0-4 2-16,0 1 2 0,-1-2 1 15,3-2-1-15,-1 0 1 0,2 3 2 0,2-2-3 16,0 0 1-16,3 1-2 0,2 0-1 15,1 3 2-15,1-1 0 0,2 2 1 0,-1 3-2 16,1 1 0-16,1 3 2 0,0 2-3 16,0 1-1-16,0 2-1 0,0 2-2 15,0 1-1-15,1 4 2 0,1 2-1 0,0 1 0 16,3 6 2-16,-1 1 4 0,3 1 0 15,-1 4-1-15,4-2 2 0,4 3 3 0,0 1-2 16,2 0-2-16,3 2 3 0,2-1 2 16,1 2 1-16,1-2 1 0,-1 2 1 15,-1-2 2-15,-3 0-1 0,-4 0 1 0,-6-3 1 16,-4-1 3-16,-5-2-4 0,-6 1 2 15,-4-3-1-15,-6 0-4 0,-5-2-11 0,-5-4-16 16,-6-3-19-16,-2-2-42 0,-2-3-66 16,-1-4-153-16,3-2-146 0,4-4-94 15,2 0-162-15,4-2-181 0,6 2-49 0,1 2 92 16,6 3 121-16,3 0 89 0,4 4 173 15</inkml:trace>
          <inkml:trace contextRef="#ctx0" brushRef="#br1" timeOffset="30039.7182">5474-1567 225 0,'-7'-6'447'0,"0"0"50"0,3 0 35 16,1 0-41-16,1 1-128 0,-1-1-62 16,2 0 0-16,1 0 28 0,1 2 32 0,4-3 26 15,2 0 5-15,4-1-27 0,3 1-50 16,4 1-53-16,1-3-40 0,2 2-38 0,1 3-33 15,1-2-34-15,-2 2-30 0,1 0-26 16,-3-1-22-16,-1 1-13 0,0 2-10 16,-3-2-5-16,-1 3-9 0,0-1-5 0,-2 0-11 15,-2 1-22-15,-1-1-36 0,1 1-60 16,-3 1-102-16,-2-1-121 0,-2 1-89 0,0 1-40 15,-3 0-2-15,-3 2 26 0,-4 2 52 16,-1 0 27-16,-6 1-42 0,-1 4-67 16,-4 0-30-16,-2 2-2 0,0 3 31 0,2 4 90 15</inkml:trace>
          <inkml:trace contextRef="#ctx0" brushRef="#br1" timeOffset="29729.7005">5482-1553 78 0,'-1'-7'465'0,"0"4"86"0,-1-4 99 0,-1 1 138 16,5 1-43-16,-2 0-91 0,0 2-51 16,-2 1-45-16,1 1-75 0,0 2-122 15,1 1-105-15,1 7-75 0,2 2-41 0,1 9-22 16,0 5-8-16,2 5-5 0,-1 5-2 15,-1 5-11-15,2 3-16 0,-2 1-15 0,1 1-12 16,-1 2-12-16,1 1-12 0,0-4-7 16,-1-1-7-16,2-3-4 0,-1-4-3 15,1-5-4-15,-1-3-12 0,1-6-15 0,-2-4-16 16,0-4-22-16,0-4-41 0,2-8-64 15,-2-7-122-15,3-6-162 0,-2-8-105 0,2-6-117 16,-3-4-189-16,-4 0-83 0,0-3 49 16,-4 3 134-16,0-2 96 0,-2 4 130 15</inkml:trace>
          <inkml:trace contextRef="#ctx0" brushRef="#br1" timeOffset="30204.7276">5570-1347 261 0,'3'12'438'0,"0"-2"53"15,0-3 35-15,1 0-58 0,3 1-123 0,-1-3-72 16,3-1-45-16,0-2-36 0,2 0-26 15,3 1-28-15,0-3-66 0,1 0-86 0,-1-3-84 16,-3 1-182-16,-2 1-198 0,0-2-102 16,-5 3-25-16,-1 2 17 0,-3 1 39 15,-3 2 154-15</inkml:trace>
          <inkml:trace contextRef="#ctx0" brushRef="#br1" timeOffset="30842.7641">6329-1625 86 0,'-9'-21'437'15,"-1"8"55"-15,2 3 37 0,-2 6 67 16,-1 8-27-16,0 4-13 0,-1 9 9 0,-2 6 15 16,0 7 8-16,-1 4-32 0,0 5-132 0,3 5-128 15,-1-1-97-15,4 5-62 0,1 0-40 16,1-1-31-16,1 0-22 0,2 2-16 15,1-5-11-15,2 1-12 0,0-7-23 0,1-3-37 16,0-5-68-16,0-7-156 0,4-5-181 16,0-11-238-16,3-5-226 0,4-9-92 0,0-6-3 15,4-4 119-15,0-6 162 0,-1-5 234 16</inkml:trace>
          <inkml:trace contextRef="#ctx0" brushRef="#br1" timeOffset="31270.7886">6493-1777 108 0,'7'-5'454'0,"-4"5"56"0,-2 4 61 16,0 3 154-16,-1 7-32 0,2 6-54 0,-1 5-20 16,1 8-2-16,0 2-22 0,1 8-121 15,3 1-129-15,0 1-94 0,1 3-58 16,2-2-36-16,-3 0-27 0,3-2-29 0,-1-3-21 15,-1-2-19-15,0-6-17 0,-2-1-14 16,-1-7-10-16,-1-8-2 0,1-2-3 0,-1-8-9 16,-2-4-14-16,1-9-23 0,-2-8-24 15,-2-8-24-15,1-7-16 0,-3-9-12 16,0-7-5-16,-5-4 4 0,3-6 12 0,-4-2 16 15,2-1 11-15,-1 6 16 0,4 4 18 16,-1 7 18-16,4 5 15 0,-1 7 10 0,0 6 7 16,3 3 5-16,3 6 1 0,4 3 2 15,5 6 7-15,7 4 4 0,6 5 12 16,5 8 10-16,5 4 11 0,3 7 6 0,1 2 1 15,1 8-4-15,-3 2-7 0,-1 2-6 16,-3 3-7-16,-4 2-7 0,-2 0-7 0,-2 0-4 16,-3 2-9-16,-3-5-13 0,-2 0-21 15,-5 0-33-15,-2-4-55 0,-2-4-102 16,-4-4-200-16,-1-4-156 0,-2-7-253 0,-4-8-193 15,-2-7-66-15,-5-7 38 0,-1-6 165 16,-4-4 145-16,0-4 260 0</inkml:trace>
          <inkml:trace contextRef="#ctx0" brushRef="#br1" timeOffset="31429.7977">6660-1354 99 0,'-14'2'470'0,"1"2"79"0,4 0 58 16,2-2 77-16,0-1-79 0,3 2-97 0,2-3-61 15,5 0-50-15,5-1-45 0,5-2-72 16,8-3-133-16,5-2-200 0,7-3-166 15,4-4-131-15,1-2-227 0,2-4-184 16,-3 0-62-16,-2-2 67 0,-4 1 88 0,-2 0 89 16</inkml:trace>
          <inkml:trace contextRef="#ctx0" brushRef="#br1" timeOffset="32036.8324">7075-1766 329 0,'-4'3'499'0,"1"-2"47"16,2 2 75-16,-1 0 88 0,2 1-79 15,3 2-23-15,-2 0-5 0,3 4 4 0,2 2-33 16,1 1-108-16,2 3-110 0,1 4-79 0,2-1-50 16,1 3-32-16,1 4-23 0,-1-1-23 15,2 2-17-15,-2 0-10 0,-1 2-6 16,1 0-7-16,-4-1-6 0,-1 0-45 0,-2-2-57 15,-2 0 0-15,-1-2 0 0,-2-3 0 16,-2-1 0-16,1-2 0 0,-3-4 0 0,2-2 0 16,-2-5 0-16,0-2 0 0,-2-5 0 15,-2-2 0-15,-1-7 0 0,-1-8 0 16,0-2 0-16,-1-10-110 0,0-6-4 0,4-4 8 15,1-6 10-15,4-3 12 0,1 1 12 16,4 3 16-16,4 3 14 0,1 5 13 16,0 4 6-16,2 6 5 0,0 5 4 0,3 5 0 15,0 6 2-15,2 5 0 0,2 6 1 16,1 4 3-16,2 6 2 0,0 5 6 0,1 3 5 15,0 4 4-15,-2 3 3 0,0 0 3 16,-4 3-2-16,-1-2-4 0,-5 1-5 0,-3-1-9 16,-3-3-13-16,-6 0-22 0,0-4-27 15,-5-3-41-15,-1-2-50 0,-3-5-59 16,0-4-69-16,-2-5-91 0,1-5-67 0,2-8-23 15,2-5 16-15,4-8 47 0,4-7 75 16,4-4 119-16,4-3 113 0,6 1 92 0,4-1 93 16,4 4 87-16,4 2 74 0,6 4 66 15,3 2 39-15,2 6 16 0,5 5-21 0,-1 4-49 16,2 9-53-16,-2 3-54 0,2 7-42 15,-2 5-32-15,1 7-20 0,-2 4-15 0,-1 6-12 16,-3 0-16-16,-5 5-16 0,-3 2-14 16,-5 0-19-16,-5 0-23 0,-6 0-36 0,-5-1-66 15,-4-1-169-15,-4-4-185 0,-6-5-241 16,-3-5-231-16,-4-7-103 0,-1-1-7 15,1-6 132-15,1-2 168 0,-2-3 238 0</inkml:trace>
        </inkml:traceGroup>
      </inkml:traceGroup>
    </inkml:traceGroup>
  </inkml:traceGroup>
</inkml:ink>
</file>

<file path=ppt/ink/ink3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4:47.5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5228458-9D4A-4FF5-97AE-31409248B51C}" emma:medium="tactile" emma:mode="ink">
          <msink:context xmlns:msink="http://schemas.microsoft.com/ink/2010/main" type="inkDrawing" rotatedBoundingBox="23106,5755 24786,5520 24792,5563 23112,5798" semanticType="underline" shapeName="Other">
            <msink:sourceLink direction="with" ref="{2F9B3D45-1D85-4ADD-96DC-43B9476DC83C}"/>
          </msink:context>
        </emma:interpretation>
      </emma:emma>
    </inkml:annotationXML>
    <inkml:trace contextRef="#ctx0" brushRef="#br0">5583 1211 117 0,'-35'13'401'0,"5"-3"40"16,3-1 22-16,3-3-9 0,2 1-164 0,4-1-107 15,5-2-58-15,0 0-24 0,5 0-10 16,4 0 3-16,2-3 17 0,8 0 21 0,5-3 16 15,10-2 26-15,9-2 40 0,11-3 41 16,9-1 20-16,10-3 18 0,8 0 9 0,6 1-1 16,3-4-26-16,5 3-38 0,6-1-33 15,2-1-40-15,3 2-37 0,2 2-31 16,-1-1-25-16,-5 2-17 0,-4-2-11 0,-6 2-7 15,-8 2-7-15,-8 0-2 0,-5 1-1 0,-8 1 0 16,-8 0-4-16,-6 2-2 0,-6-2-2 16,-5 4-4-16,-6 0-1 0,-4 0-5 15,-2 2 0-15,-5-4-1 0,-1 4 0 0,-2 0-2 16,-2 0-3-16,-3 0-4 0,0 0-12 15,-3 0-23-15,-2 4-46 0,-1-4-95 0,-2 3-176 16,-1 0-122-16,-4 1-176 0,-1-1-208 16,-2 0-77-16,-2 0 31 0,0 4 142 15,0-4 108-15,-1 2 176 0</inkml:trace>
  </inkml:traceGroup>
</inkml:ink>
</file>

<file path=ppt/ink/ink3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6:16.11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1627 616 61 0,'-29'-17'387'16,"-3"-4"53"-16,-2-2 32 0,-1-1 30 15,-2 1-163-15,-3-2-110 0,-1 1-67 0,0 0-45 16,-4 0-29-16,-1 5-24 0,-1 1-20 15,-2-2-2-15,-2 6 6 0,-3 2 11 0,-2 3 14 16,-2 3 8-16,-1 5 7 0,-3 6-3 16,-2 4-11-16,-4 3-14 0,-3 10-11 15,-2 2-10-15,-3 7-7 0,1 7-5 0,2 3-1 16,3 3-3-16,6 3-3 0,8 1-6 15,11 0 0-15,9 1-4 0,11 0-4 0,13 0-4 16,10 0 2-16,13-2 2 0,13-3 0 16,14-4 0-16,14-6 2 0,14-4-3 15,13-9-2-15,9-7-2 0,8-4-5 0,4-10 4 16,2-7 3-16,1-6 4 0,-1-5 3 15,-1-5 2-15,-8-7 3 0,-5-3-2 0,-8-6-3 16,-11-4 0-16,-10-5-4 0,-14-4-3 16,-11-6 1-16,-12 0-4 0,-12-1-1 15,-10 2-4-15,-10 3 4 0,-9 7 0 0,-6 6-1 16,-9 6 1-16,-6 7 3 0,-8 8 1 15,-4 3-3-15,-9 8 0 0,-2 7 3 0,-6 6 1 16,-1 4-2-16,-4 8-2 0,-4 6 3 16,1 5-2-16,-2 7-3 0,2 5 0 15,3 6-1-15,4 3 0 0,5 4-3 0,10 3-1 16,10 1 0-16,10 4-1 0,13 0 6 15,14 0 4-15,12 1 8 0,15-4 11 0,16-2 12 16,14-4 14-16,15-5 6 0,13-5-1 16,8-9 5-16,10-9-5 0,7-4-9 15,5-10-10-15,6-9-10 0,1-9-2 0,0-8-13 16,-3-8-4-16,-8-7 1 0,-8-4 0 15,-11-5 2-15,-14-5-2 0,-12-2-5 0,-15-6-8 16,-16-4-14-16,-14-3-7 0,-16-1-6 16,-12 0-1-16,-14 3 2 0,-10 6 6 15,-10 9 5-15,-10 9 4 0,-7 9 4 0,-5 9 3 16,-3 10 3-16,-4 7 1 0,1 10 6 15,0 4-2-15,0 8 2 0,3 4 2 0,1 8 1 16,4 5 1-16,3 3-3 0,5 4 1 16,8 7-1-16,9 2 1 0,8 2 0 0,11 3 4 15,10 1 1-15,12 3 3 0,13-3 1 16,11 0-4-16,12-3 6 0,13-6 5 0,14-4 17 15,12-8 14-15,16-9 6 0,14-8 7 16,14-10-1-16,9-7-8 0,8-11-18 0,3-9-14 16,1-9-9-16,-3-8-5 0,-6-9-4 15,-7-5-1-15,-11-6 2 0,-11-5 2 16,-16-4-6-16,-17-4-16 0,-17-3-13 0,-17-2-11 15,-16-1-8-15,-12 2-11 0,-13 4 6 16,-10 9 8-16,-10 8 10 0,-10 12 7 0,-10 11 7 16,-9 10 9-16,-8 11 5 0,-6 10 6 15,-5 6 7-15,-2 8-1 0,-2 8 4 16,-2 4 2-16,5 6 1 0,3 3 1 0,8 3 1 15,9 0 6-15,9 3 1 0,12 2-2 0,9 0 1 16,14 1 1-16,13 0 8 0,16-2 11 16,15 2 13-16,17-4 13 0,16-2 12 15,17-5 8-15,15-7-1 0,14-7-8 0,13-8-10 16,11-9-14-16,10-9-15 0,7-10-13 15,-3-11-4-15,-1-7-6 0,-5-9-2 0,-11-7 2 16,-7-7 0-16,-12-7 0 0,-13-3-5 0,-16-8-8 16,-16-4-4-16,-18-1-9 0,-15 0-1 15,-14 3-4-15,-16 7 3 0,-12 8 3 16,-15 12 2-16,-14 5 2 0,-13 11 2 0,-10 8 1 15,-10 11 1-15,-8 5-3 0,-7 6 4 16,-6 7 1-16,-5 7-3 0,-2 4-2 0,3 5 0 16,4 3 2-16,7 5-4 0,9 2-1 15,11 3 1-15,13 1 0 0,12 5 0 16,16 3 2-16,15 4 9 0,16 6 6 0,18 5 4 15,18 2 5-15,18 0 5 0,16-1 0 16,18-6 2-16,14-5 8 0,13-7 4 0,15-9 1 16,8-8 4-16,7-11-3 0,0-9-5 15,-3-12-12-15,-9-10-2 0,-13-7-4 0,-13-8-7 16,-15-7-1-16,-17-6-1 0,-16-4 2 15,-16-7-2-15,-19-3-4 0,-16-3-1 0,-15-5 2 16,-16 2-1-16,-13-2-3 0,-12 6-3 16,-11 5 2-16,-12 9-1 0,-10 12-2 15,-8 8-1-15,-8 10 1 0,-1 10-2 0,-1 10 0 16,3 8 3-16,2 5 0 0,9 7 0 0,6 5-3 15,8 5 3-15,10 6 0 0,13 3-1 16,11 5 0-16,12 3-2 0,12 2 6 0,16 5-1 16,12-1 5-16,14-1 0 0,13 1 3 15,16-3 1-15,13-5 0 0,16-5 0 16,9-7-2-16,8-8 1 0,3-11-2 0,2-10 0 15,-2-13 2-15,-3-7-4 0,-5-13 1 16,-7-9-2-16,-7-6-3 0,-8-8-1 0,-11-9 3 16,-10-5 4-16,-10-3 2 0,-12-6 1 15,-12-5 1-15,-13 2 2 0,-9 1-3 16,-12 5-2-16,-12 10-4 0,-12 10-3 0,-11 11 0 15,-12 11-3-15,-11 12 1 0,-9 12 5 16,-7 9 1-16,-7 9-2 0,-3 9-1 0,-2 6 2 16,0 7-4-16,5 5-4 0,5 4 0 15,12 6 1-15,8 2 2 0,15-2-2 0,13 4 0 16,12 2 1-16,18-2 1 0,16 1 3 15,16-4 0-15,15-3 2 0,13-9-1 0,16-8-1 16,12-8 0-16,12-11-3 0,10-13 1 16,8-8 0-16,8-9 1 0,3-10 2 15,-2-7 1-15,-3-6-1 0,-7-8 3 0,-9-3 8 16,-10-5 13-16,-10-2 9 0,-12-2 7 0,-14 0 10 15,-10-2 3-15,-11 3 2 0,-15 4-7 16,-11 2-9-16,-13 3-6 0,-13 5-6 0,-13 6-9 16,-12 5-8-16,-10 11-6 0,-10 5-4 15,-6 6-5-15,-5 8 0 0,0 8-1 16,2 3-1-16,6 7-1 0,7 3 1 0,6 4 0 15,8 4 0-15,6 3 4 0,8 5-2 16,9 2 4-16,7 3-2 0,10 2 4 0,7 1-1 16,11-1-1-16,9 4 2 0,13-2-1 15,10-1 1-15,9-3-1 0,9-3 2 16,10-5-1-16,7-7 5 0,7-5 1 0,6-10 1 15,5-7 2-15,5-6-3 0,2-9 1 0,0-6-6 16,-6-6 1-16,-8-5 1 0,-7-4-1 16,-13-7 2-16,-7-1 3 0,-13-5 4 15,-11-3 2-15,-11-4-1 0,-11-1-1 0,-13-4-2 16,-10-1-4-16,-14 2-5 0,-10 4-4 15,-13 7-5-15,-10 8 1 0,-13 10 0 0,-8 8 0 16,-8 11 2-16,-2 7 1 0,-4 7 4 0,3 9 0 16,3 5 0-16,7 6-1 0,7 5-3 15,9 6-1-15,10 4-2 0,13 6 0 16,9 3 0-16,13 2 1 0,12 3 1 0,9 3 5 15,13-3 1-15,8-1-3 0,10-3-2 16,8-3-4-16,7-8-3 0,5-7-2 0,7-11 0 16,1-7 5-16,6-10 2 0,0-10 6 15,0-8 2-15,0-10 3 0,-4-5 0 16,-4-8 1-16,-6-3 1 0,-5-9 3 0,-7-3 11 15,-8-3 3-15,-9-3 2 0,-8-1 4 16,-8 4 2-16,-10 2-5 0,-9 5-6 0,-13 8-7 16,-11 6-6-16,-13 6-4 0,-12 4-4 15,-9 9-1-15,-7 3-2 0,-5 7-1 0,-2 4 1 16,1 4 2-16,2 4-2 0,1 2 2 15,5 3-1-15,3 1 2 0,6 3 0 0,7-1 0 16,7 2-3-16,8-3-2 0,10 3-1 16,9 1-3-16,10 2 2 0,11 1 1 15,12 3 4-15,14-1 2 0,12 1 1 0,13 0 1 16,13-3 1-16,13-1 3 0,10-3 2 15,6-3 14-15,9-6 8 0,6-3 8 0,8-4 3 16,7-6-2-16,8-4-3 0,2-5-12 16,0-5-7-16,-1-5-5 0,-5-4-1 0,-5-7-3 15,-7-6-1-15,-6-2-1 0,-10-6 1 16,-13 1-6-16,-10 0 0 0,-16 2 7 0,-15 4 6 15,-12 3 3-15,-12 4 1 0,-13 5 1 16,-10 2 0-16,-9 5-8 0,-8 5-7 0,-7 5-2 16,-6 4-3-16,-4 7 0 0,-4 2 1 15,-5 4 0-15,-2 4 2 0,-3 4 0 16,2 2 1-16,-2 1 0 0,2 2-3 0,2 3-2 15,4 1 0-15,4 2-2 0,4 4-1 16,5 0 1-16,7 7 1 0,7-1 2 0,6 4 3 16,8 0 2-16,9-1 5 0,10-6 4 15,12-3 4-15,11-7 0 0,15-6 1 0,13-11-3 16,13-9-5-16,10-9-7 0,6-9-7 15,-1-8-1-15,-4-5-2 0,-7-6 3 0,-10-7-1 16,-11-5 4-16,-11-3 2 0,-13-3 1 16,-13 0 0-16,-10 3-1 0,-10 3-1 15,-12 8 1-15,-10 7-1 0,-11 9 1 0,-12 7-1 16,-10 11-2-16,-11 5 2 0,-8 13-2 15,-8 6 2-15,-8 10 1 0,0 5 1 0,-4 9 5 16,5 3-1-16,4 2 1 0,7 3 4 16,8 3-1-16,9-3-2 0,12 3-2 15,12-2 1-15,14 2 3 0,13-3-5 0,19-6 0 16,18-1-2-16,23-9 1 0,20-3-9 15,20-7-8-15,13-5-3 0,14-8-10 0,8-4-6 16,7-8-8-16,2-6 0 0,-3-5 1 0,-6-9 0 16,-12-5 9-16,-14-6 9 0,-14-7 7 15,-16-7 2-15,-18-4 4 0,-16-3-1 0,-17-4-2 16,-17 1 1-16,-17 0-1 0,-17 4 3 15,-15 5 1-15,-16 6 3 0,-16 6 3 0,-11 10 3 16,-6 6 5-16,-5 10 4 0,-1 8 4 16,1 10 4-16,5 7 3 0,4 11 1 15,6 6-4-15,7 9-3 0,9 8 1 0,7 5-2 16,9 6-1-16,8 2 2 0,11 3 1 15,10 1-1-15,14 2 1 0,12 0 3 0,16-3 3 16,13-2 1-16,19-5-3 0,18-6 0 16,19-10-5-16,17-7-4 0,12-12-15 0,9-8-7 15,1-12-5-15,1-10-9 0,-5-8-4 16,-3-7-3-16,-10-10 5 0,-10-3 2 0,-13-8 3 15,-14-8 7-15,-15-6 3 0,-14-8 1 16,-14-4 3-16,-16 2-2 0,-14 3 2 0,-14 7 1 16,-16 9 1-16,-17 11 1 0,-13 12 1 15,-15 10 2-15,-10 12 1 0,-7 13 7 16,-6 9 7-16,-2 10 8 0,0 10 5 0,4 6 1 15,5 8 1-15,9 4-7 0,10 4-5 16,12 2-8-16,10 1-2 0,15 1 1 0,12-3-2 16,15 3 3-16,14-7-1 0,16-2-2 15,16-9 0-15,16-5-3 0,14-10-7 0,13-8-15 16,13-10-15-16,8-10-20 0,4-7-29 15,1-12-22-15,-2-6-7 0,-7-8 8 0,-9-4 14 16,-10-6 15-16,-10-7 23 0,-12-7 23 0,-13-4 13 16,-13-1 9-16,-14 0 5 0,-15 3 7 15,-17 5 7-15,-14 8 5 0,-16 7 3 16,-12 5 0-16,-15 7 2 0,-15 6 2 0,-10 7-1 15,-10 11 0-15,-7 6 1 0,-1 9 0 16,0 8 5-16,4 7 8 0,10 7 3 0,8 5 4 16,12 6 1-16,14 3 0 0,12 7-7 15,14-1-6-15,16 5-4 0,13-2-2 0,12 1-2 16,15-6-1-16,13-4 1 0,15-6-3 15,14-6-1-15,12-7-2 0,11-9-6 0,9-8-4 16,3-12-4-16,4-8-1 0,-4-10 0 16,-5-5 0-16,-7-9 0 0,-9-6 0 15,-12-8-3-15,-10-7-5 0,-13-6-1 0,-15-8-2 16,-14-5-1-16,-13-2 0 0,-15 1 2 15,-14 5 7-15,-14 9 1 0,-17 8 0 0,-15 9-1 16,-14 13 2-16,-19 7-2 0,-14 11-4 16,-10 11 0-16,-9 10 4 0,-4 7 3 0,-3 6 0 15,-2 8 2-15,-2 3 0 0,3 4 0 16,6 1-3-16,6 1 3 0,11 0-3 0,12-2 0 15,14 0-1-15,16-1-1 0,13-2-2 16,16 3-4-16,12-2 0 0,9 4 0 0,12 0 1 16,6-1-5-16,6 0-9 0,7-4-4 15,2-1-3-15,3-4-2 0,1-8-1 0,-2-3 7 16,1-7 7-16,-3-8 3 0,-3-10 3 15,-2-10-3-15,-4-13-1 0,-6-9-4 0,-7-7 0 16,-9-6-2-16,-9-8-2 0,-11-8-2 16,-13-2 0-16,-14-7 0 0,-12 0-3 15,-13 4 3-15,-9 4-2 0,-10 10 10 0,-8 13 5 16,-6 7 6-16,-8 12 1 0,-9 12-1 0,-9 8 5 15,-8 13-1-15,-3 9-1 0,-2 8-1 16,-2 10 1-16,0 5 1 0,0 7 0 0,2 5 1 16,9 1-1-16,9 2 1 0,16-2 2 15,18-1 0-15,18-2 0 0,21-3 1 16,19-2 1-16,18-2-1 0,20-3-4 0,16-3 1 15,15-3 1-15,16-7-2 0,15-4-3 16,12-5-1-16,13-4 2 0,10-4 1 0,5-8-2 16,4-6-5-16,0-6-9 0,-4-6-26 15,-5-3-47-15,-6-5-60 0,-7-8-75 16,-11-5-56-16,-10-6-29 0,-11-8 1 0,-12-6 35 15,-12-6 62-15,-12-4 82 0,-9 0 66 16,-12 6 45-16,-11 5 27 0,-8 8 12 0,-15 9 1 16,-8 10-4-16,-9 12-6 0,-9 9 3 15,-7 11 10-15,-8 11 12 0,-7 9 16 0,-5 11 26 16,-7 7 32-16,-6 7 21 0,-3 6 20 15,-4 2 20-15,7 6 10 0,6-3-12 0,8 2-21 16,12-3-24-16,16-4-31 0,12-1-34 16,14-7-28-16,15-6-19 0,12-4-13 15,16-7-7-15,12-7-10 0,15-9-13 0,12-10-28 16,14-10-45-16,10-8-46 0,8-10-44 0,7-6-32 15,1-11-10-15,2-7 20 0,-2-7 41 16,-6-6 44-16,-8-4 47 0,-8-1 39 0,-8 4 25 16,-9 4 18-16,-11 8 11 0,-7 9 5 15,-14 8 2-15,-13 9 6 0,-13 8 9 16,-12 7 11-16,-11 7 30 0,-11 8 43 0,-6 3 37 15,-7 4 27-15,-7 6 22 0,-7 1 7 16,-8 4-5-16,-10 0-21 0,-4 3-17 0,-5 1-26 16,-1 1-26-16,0-3-19 0,1 3-28 15,3-4-25-15,5-1-17 0,5-2-9 0,6-1-6 16,7-1-7-16,8-1-2 0,11-2-3 15,11 0 0-15,11-3-18 0,12 2-19 0,10-2-17 16,11 2-24-16,10 0-20 0,9 2-20 16,11-1 4-16,9-1 8 0,9-1 12 15,5-3 19-15,8-4 20 0,5-2 20 0,3-4 14 16,2-8 10-16,2-5 7 0,-3-5 7 15,-1-5 3-15,-6-4 1 0,-5-4-1 0,-7-7 3 16,-10-1-2-16,-9-4-3 0,-12-4 0 16,-7 3 0-16,-9-2 0 0,-8 4-2 0,-9 1 0 15,-5 4 5-15,-6 5-3 0,-9 9 0 16,-9 7 1-16,-4 8 0 0,-7 8 0 0,-4 13-3 15,-3 11 2-15,0 10 0 0,-2 9 5 16,2 8 1-16,2 5 1 0,3 6 1 0,4 3 1 16,6 3 1-16,6 1-3 0,10-1-1 15,9-2-3-15,11-3-2 0,11-2-1 16,11-7-5-16,14-4-2 0,10-5-3 0,12-7-4 15,13-11-2-15,12-9-13 0,12-10-17 16,8-10-12-16,10-8-3 0,4-12 0 16,2-7 0-16,-4-6 13 0,-6-9 21 0,-9-6 15 15,-10-8 8-15,-13-3-6 0,-15-5-5 16,-13-3-5-16,-14-2-7 0,-15-2 5 0,-12 4 13 15,-11 6 21-15,-12 7 17 0,-9 8 15 16,-5 5 9-16,-8 11 5 0,-5 7 5 0,-4 7 13 16,0 11 10-16,-2 5 8 0,-1 9 11 15,2 7 9-15,-1 8-6 0,4 5-13 0,-1 11-14 16,3 4-15-16,4 6-16 0,2 7-20 15,4 4-14-15,5 6-5 0,8 4-7 0,10 0-2 16,9 3-2-16,12-1 3 0,12 2-2 16,14-2-3-16,13-3-2 0,17-3-4 15,14-4-5-15,11-6-10 0,14-10-14 0,6-10-16 16,9-12-20-16,4-14-18 0,4-12-8 15,0-12 0-15,0-12 11 0,-3-10 15 0,-4-9 21 16,-8-9 20-16,-10-4 18 0,-12-7 8 16,-14-5 2-16,-15-2-1 0,-12 1-4 0,-14 1 2 15,-10 7-2-15,-9 7 2 0,-10 11 12 16,-7 7-2-16,-5 14 3 0,-9 12 4 0,-5 9 3 15,-4 15 19-15,-8 10 18 0,0 9 32 16,-5 8 27-16,2 9 25 0,1 6 11 16,0 6-4-16,5 3-16 0,0 3-26 0,6 3-21 15,7 0-26-15,7 0-16 0,12-1-15 16,9-6-9-16,15-3-5 0,14-5-5 0,20-7-1 15,24-7-1-15,22-10-4 0,27-7-5 16,26-11-12-16,25-10-12 0,16-9-5 0,19-12-1 16,11-8-3-16,2-9 3 0,-7-10 11 15,-10-2 9-15,-9-2 2 0,-14-4-5 0,-16 2 0 16,-17 2-1-16,-18 4-1 0,-19 5 2 15,-18 7 2-15,-17 7 7 0,-16 8 4 0,-14 5 3 16,-13 7 2-16,-14 8 1 0,-12 8 2 16,-8 6 2-16,-12 6 5 0,-7 6 4 15,-5 3 3-15,-3 6 1 0,-3 2 1 0,2 3 0 16,1 1-5-16,6 2-4 0,5-4-1 15,9 0-1-15,7-5 0 0,12-1 0 0,12-5 2 16,16-2 2-16,20-9 0 0,20-5 2 16,25-5-1-16,23-6-4 0,24-5-4 15,19-2-3-15,17-4 1 0,9-2 0 0,8-5-2 16,2 1 0-16,-4-4 3 0,-10 1 1 15,-14-4-1-15,-16 1 0 0,-19-4 4 0,-19 3 1 16,-22-1-2-16,-21-1-2 0,-20 1-6 16,-21-3-5-16,-20 1-3 0,-19 0-1 0,-18 2 0 15,-17 1 1-15,-16 7 3 0,-11 3 6 16,-8 3 0-16,-7 5 2 0,-3 5-1 0,1 5 2 15,4 4 0-15,4 4 1 0,8 4 3 16,8 5-3-16,8 4 0 0,12 3 3 16,12 7 1-16,12 2 4 0,13 5 4 0,15 2 12 15,16 3 11-15,13-3 2 0,19-1 0 16,19-1-4-16,17-4-6 0,17-5-11 0,17-7-8 15,8-8 0-15,9-10-4 0,6-12 0 16,3-13-7-16,3-10-2 0,-2-9-3 16,-7-11-4-16,-11-5 0 0,-10-7 4 0,-18-5 3 15,-14-2 2-15,-15-3 2 0,-15-3-3 0,-14 0-2 16,-14 1-3-16,-11 5 0 0,-13 4-1 15,-9 10-2-15,-10 11 3 0,-10 9 2 0,-9 11-1 16,-10 11 0-16,-4 11 3 0,-4 9 3 16,0 9 1-16,3 8 1 0,7 7 4 15,7 4 2-15,8 6 3 0,9 3-3 0,13 2-3 16,8 0 1-16,14-3-2 0,9-2 1 15,12-4-4-15,13-6 1 0,13-10-3 0,15-9-11 16,10-13-27-16,15-9-42 0,9-11-62 16,8-7-50-16,5-10-29 0,-3-7-5 15,-5-4 20-15,-9-8 40 0,-9-3 61 0,-13-2 50 16,-11-3 35-16,-14-4 31 0,-11 4 20 15,-10 6 33-15,-12 4 16 0,-12 6 10 0,-9 9 7 16,-10 7-11-16,-10 10-10 0,-7 9-19 16,-7 7-3-16,-2 7-4 0,-3 6-1 0,-1 6 0 15,4 3-1-15,2 3-10 0,3 4-9 16,7-1-5-16,5 1-5 0,6-1-3 0,7-1 3 15,6-1-1-15,11-1 2 0,7 1-1 16,10-3 0-16,13 1 0 0,12-2-6 16,11-2-1-16,11-2-1 0,9-1-6 0,10-4-1 15,4-4-2-15,2-3-7 0,-3-5-15 16,-3-4-11-16,-8-2-8 0,-6-8-9 0,-7-1-7 15,-8-5 6-15,-10-6 12 0,-6-5 13 16,-8-5 12-16,-6-7 9 0,-7-4 7 0,-6-6 5 16,-6 0 7-16,-4 0 14 0,-6 4 15 15,-4 7 17-15,-4 5 7 0,-6 10 1 0,-2 5-7 16,-5 6-17-16,-2 9-17 0,-3 6-18 15,-4 6-7-15,-2 7-3 0,0 7-1 0,-1 4 2 16,1 5-3-16,2 2 3 0,3 3 0 16,2 0 0-16,6 1-1 0,3-2-1 15,3-1 2-15,7-3 2 0,6-2 1 0,5-3-2 16,9-3 5-16,11-5 0 0,8-2-1 15,10-4-3-15,7-5 0 0,5-4-2 0,4-2-4 16,2-5-2-16,-2-2 1 0,0-3-1 16,-2-5-1-16,-4 0 2 0,-4-7 3 15,-8-1 1-15,-6-1 0 0,-9-4 5 0,-7 3 9 16,-10-2 3-16,-9 3 2 0,-10 0 3 15,-8 3 1-15,-10 2-2 0,-7 1-6 0,-7 5 1 16,-3 3-1-16,-5 4 1 0,-2 5 2 16,0 5-2-16,1 4-5 0,1 4-3 15,0 4-2-15,5 4-3 0,1 3-4 0,4 3-2 16,5 4 1-16,2 2 1 0,3 2-1 15,5 0 2-15,2 1 1 0,5-1 1 0,3 0 2 16,4-3 0-16,3-1 3 0,1-5-2 16,2-1 3-16,1-4 2 0,-1-5 1 0,-2-4 2 15,0-6-5-15,-5-4-4 0,-5-9-7 16,-3-8-12-16,-10-6-9 0,-11-6-9 0,-14-6-2 15,-15-8 1-15,-18-2 3 0,-15-6 8 16,-17-1 8-16,-17 0 6 0,-14 0 4 16,-15 4 5-16,-13 3-1 0,-9 3 6 0,-12 8-3 15,-7 3-2-15,-8 5-2 0,-6 8-2 16,-6 3 5-16,-1 8-4 0,0 6-2 0,0 4 4 15,3 4 0-15,5 4 4 0,7 4 2 16,11 1-1-16,9 3 3 0,13 0 1 0,10 0 2 16,9 1-2-16,11-1-4 0,10-1 0 15,10 1-3-15,9-3 2 0,8-1 0 0,9-1 1 16,3-1-3-16,8-4 3 0,4-3 1 15,4 0-5-15,4-3-3 0,2 0-1 0,4-3 1 16,-1 1-2-16,1-1 0 0,-1 2 2 16,1 1 1-16,-3 0 2 0,-2 3-2 15,-1-1 2-15,0 2 1 0,1 1 0 0,-1 1 2 16,2 0 3-16,2 0 1 0,0 2 1 15,4 0-1-15,0 0-1 0,3 0-1 0,3 2-6 16,0-2 1-16,1-1-2 0,1 3 0 16,2-2 3-16,-1 0-2 0,-1-1 4 15,1-1-2-15,-2-1 1 0,1 0-1 0,0 0 0 16,0-1 2-16,1-1-2 0,2 1 0 15,1-2 3-15,4 2-1 0,0-2-2 0,5 0-1 16,2 4-1-16,0-2 2 0,4-1-2 16,0 2 0-16,4-1 2 0,1-1 1 15,1 1 2-15,3 1 0 0,3-1 0 0,2-1-3 16,3 0-3-16,2 0-3 0,1-1 1 15,4 0-6-15,-1 1 1 0,2 0 0 0,0-1 3 16,1 0 2-16,-1 1-1 0,-1 1 2 16,-2 1-2-16,0 1 5 0,-2-1-3 0,-3 1 2 15,-1 2 1-15,-2-1-1 0,-2 0-21 16,-1 0-43-16,-1 2-62 0,-1-3-82 0,-3 1-78 15,0-1-55-15,1 2-25 0,-2-3-21 16,-1-2-78-16,1-1-99 0,-1 0-18 16,-1-2 8-16,2 0 21 0,1-4 46 0</inkml:trace>
</inkml:ink>
</file>

<file path=ppt/ink/ink3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5:02.59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6084B80-7487-4013-B0BC-981C4C9878B4}" emma:medium="tactile" emma:mode="ink">
          <msink:context xmlns:msink="http://schemas.microsoft.com/ink/2010/main" type="writingRegion" rotatedBoundingBox="14011,5470 15426,5259 15508,5808 14093,6019"/>
        </emma:interpretation>
      </emma:emma>
    </inkml:annotationXML>
    <inkml:traceGroup>
      <inkml:annotationXML>
        <emma:emma xmlns:emma="http://www.w3.org/2003/04/emma" version="1.0">
          <emma:interpretation id="{E1D0BA84-1BE2-45AE-9A81-646CD13B3B42}" emma:medium="tactile" emma:mode="ink">
            <msink:context xmlns:msink="http://schemas.microsoft.com/ink/2010/main" type="paragraph" rotatedBoundingBox="14011,5470 15426,5259 15508,5808 14093,6019" alignmentLevel="1"/>
          </emma:interpretation>
        </emma:emma>
      </inkml:annotationXML>
      <inkml:traceGroup>
        <inkml:annotationXML>
          <emma:emma xmlns:emma="http://www.w3.org/2003/04/emma" version="1.0">
            <emma:interpretation id="{EEEC14F1-579F-49DE-99F1-FAF8D15C1640}" emma:medium="tactile" emma:mode="ink">
              <msink:context xmlns:msink="http://schemas.microsoft.com/ink/2010/main" type="line" rotatedBoundingBox="14011,5470 15426,5259 15508,5808 14093,6019"/>
            </emma:interpretation>
          </emma:emma>
        </inkml:annotationXML>
        <inkml:traceGroup>
          <inkml:annotationXML>
            <emma:emma xmlns:emma="http://www.w3.org/2003/04/emma" version="1.0">
              <emma:interpretation id="{39E9A545-9B8E-4708-9EF4-475A96A01169}" emma:medium="tactile" emma:mode="ink">
                <msink:context xmlns:msink="http://schemas.microsoft.com/ink/2010/main" type="inkWord" rotatedBoundingBox="14011,5470 15291,5279 15350,5679 14070,5870"/>
              </emma:interpretation>
              <emma:one-of disjunction-type="recognition" id="oneOf0">
                <emma:interpretation id="interp0" emma:lang="" emma:confidence="1">
                  <emma:literal/>
                </emma:interpretation>
              </emma:one-of>
            </emma:emma>
          </inkml:annotationXML>
          <inkml:trace contextRef="#ctx0" brushRef="#br0">-3232 924 363 0,'-7'2'434'15,"0"0"55"-15,-1 2 10 0,2-1-84 16,0-1-71-16,0 1 3 0,-1-2 30 0,3-1 37 15,-1 1 36-15,-1 1 20 0,3-2-17 16,-1 1-71-16,1 0-87 0,3-1-80 0,0 0-67 16,2 0-51-16,2-1-34 0,4-2-23 0,5 1-16 15,3-3-11-15,6-2-8 0,6 1 0 16,2-2-4-16,6 2-1 0,1-4 1 15,0 3-1-15,3 0 3 0,-3-2-1 0,1 1-1 16,-3 1 1-16,-2 0-1 0,-3 0 0 16,-3 1 0-16,-2 0 0 0,-6 0-1 0,-2 0-1 15,-5 3 1-15,-2-1 2 0,-5 1 4 16,0 3 1-16,-4 0 2 0,-2-2 6 15,-2 2-2-15,-4 2-2 0,-4-2-4 0,-4 6-1 16,-3-2-2-16,-4 4-4 0,-4-1 0 16,-3 2 0-16,-4 1 3 0,-4 1 0 0,-2-2 1 15,-5 1-1-15,-2 0 0 0,-7 2 1 16,-3-2-4-16,-5 2-1 0,-2-1 1 15,1 0-1-15,0 0 2 0,6-1-1 0,5 0 0 16,7-2 2-16,8-1 1 0,7-2 0 16,6 0-1-16,5-1-2 0,4 0 1 0,8-2-2 15,4 0-2-15,10-1 2 0,9-1 0 16,9 0 2-16,8-4-1 0,9-1 1 0,5 0 0 15,4-4 0-15,3 0-1 0,2-1 0 16,1 0 0-16,-1-2 4 0,1 1-4 0,0-1 1 16,-2-2 0-16,-1 2 1 0,0-1 1 15,0 2-4-15,-4 0 2 0,-3-1-1 16,-4 2 0-16,-5 2 1 0,-8 0-1 0,-4 3 3 15,-7 0 3-15,-5 2 5 0,-5 0 3 16,-6 2 3-16,-5-1 0 0,-6 4-4 0,-7-1-1 16,-5 4-5-16,-6-1-4 0,-5 3-2 15,-3-1 4-15,-3 3-2 0,-1 0-3 16,-2 1 3-16,2-2 2 0,-3 2-2 0,2-1-4 15,-1 3 2-15,1-4 3 0,1 1-4 16,0 1-1-16,0-1 1 0,2-2-1 0,2 1-1 16,3 0-1-16,2-2 2 0,5 0 0 15,2 0 0-15,5-2-2 0,2 0 3 16,4-1-4-16,4-2-3 0,4 0 1 0,5-1 0 15,5 0-1-15,7-2 1 0,9-2 6 16,5-2-1-16,8-1 0 0,5-3 1 0,8-3 1 16,4 1-1-16,1-2 0 0,4 0 0 15,0 0 2-15,0 2-2 0,0-1-2 16,-3 3 2-16,-3-1 0 0,-4 1-5 0,-6 3 4 15,-7 1 1-15,-8-1 3 0,-4 3 2 16,-9 1 6-16,-5 2 5 0,-10-2-1 0,-7 3-2 16,-10 3-1-16,-9-1-6 0,-7 2-5 15,-8 2-4-15,-6 0 0 0,-1 2-1 16,-3-1 1-16,-1 2 3 0,1 0 0 0,1-1 2 15,1 1 0-15,2 0 1 0,0-2 0 16,3 3-2-16,0-1-1 0,3 1 0 0,1 0-1 16,2-1 0-16,3 0 1 0,5 1 2 15,5-3-1-15,3 2-1 0,6-3-3 0,3-1-2 16,5 0-2-16,4 1-2 0,7-3 2 15,8-1 2-15,8-2 2 0,10-4 4 16,10-2 2-16,9-4-1 0,7-1 4 0,5-4-2 16,5 0 0-16,2-1-1 0,3-1 0 0,2 1 0 15,-2 0-3-15,0 1 1 0,-4 1 1 16,-4 1-1-16,-8 2 0 0,-9 0-1 15,-8 3-2-15,-7 2-2 0,-8 0-3 16,-8 2-11-16,-7 1-27 0,-10 3-57 0,-6 0-121 16,-11 1-165-16,-4 2-105 0,-5 0-95 0,-3 3-147 15,-1-2-130-15,0 2 28 0,0 1 111 16,1 3 82-16,4-1 91 0,-1 2 164 15</inkml:trace>
          <inkml:trace contextRef="#ctx0" brushRef="#br0" timeOffset="-17902.0239">-3266 1228 175 0,'-20'16'420'0,"5"-4"40"0,3-3 20 16,2-2-21-16,2-1-183 0,4 0-117 0,2-4-66 15,4 1-33-15,3-3-15 0,4 0-4 16,4-1 0-16,4-2 1 0,5 2-1 15,4-3-3-15,6 0-5 0,3 0-8 0,4 1-7 16,2-1-5-16,4 1-1 0,2-3 3 0,1-1 7 16,0 1 11-16,2-3 18 0,-1-1 21 15,-2 0 21-15,-3-3 12 0,-3 2 8 16,-2-1 7-16,-5 2 0 0,-5-2 0 0,-4 2 14 15,-6 3 17-15,-4 1 24 0,-2 1 16 16,-6 1 5-16,-2 3-8 0,-1-1-29 0,-2 2-31 16,-1-2-36-16,-1 2-33 0,-3 0-27 15,2 2-19-15,-2-1-18 0,0 1-33 16,-2 1-69-16,1 0-100 0,0 1-81 0,-1-2-55 15,1 0-60-15,2-4-120 0,-3 0-119 16,1-2-1-16,2 1 30 0,-1-3 29 0,1-1 55 16,0 1 142-16</inkml:trace>
        </inkml:traceGroup>
        <inkml:traceGroup>
          <inkml:annotationXML>
            <emma:emma xmlns:emma="http://www.w3.org/2003/04/emma" version="1.0">
              <emma:interpretation id="{F89CCDC6-31B4-422A-B54C-E07D97DC8379}" emma:medium="tactile" emma:mode="ink">
                <msink:context xmlns:msink="http://schemas.microsoft.com/ink/2010/main" type="inkWord" rotatedBoundingBox="14403,5415 15427,5263 15508,5808 14484,5960"/>
              </emma:interpretation>
            </emma:emma>
          </inkml:annotationXML>
          <inkml:trace contextRef="#ctx0" brushRef="#br0" timeOffset="-18251.0439">-3221 944 361 0,'-3'1'420'16,"0"-2"27"-16,2 1 15 0,1-2-134 0,1 1-133 16,5 0-81-16,5-2-42 0,5 0-16 15,6-5 0-15,9 0 3 0,4-2 6 0,9-1 2 16,5 0-1-16,6-2-9 0,5 0-10 15,3-1-9-15,2 2-8 0,0-2-4 0,-2 3-5 16,-4-2-4-16,-5 5-4 0,-9-1-2 16,-5 1-2-16,-7 4-3 0,-6-2 0 0,-6 3 4 15,-4 0 3-15,-4 1-1 0,-3 0-1 16,-2 2 3-16,-2 0-2 0,-1 0-5 15,-2 0-3-15,0 0 0 0,-2 0-1 0,-1 0-2 16,0 0 2 0,0 2-3-16,0-1-7 0,-1 3-9 0,-2-2-11 0,-3 1-17 0,0 1-57 15,-7-1-116-15,-2 3-172 0,-7 1-84 16,-4 2-41-16,-6-2-11 0,-5 3 44 15</inkml:trace>
          <inkml:trace contextRef="#ctx0" brushRef="#br0" timeOffset="874.05">-3158 1429 98 0,'-3'3'463'16,"3"-2"70"-16,0-1 56 0,0 0 70 0,0-2-82 15,5-2-89-15,0 0-20 0,3-2-4 16,5 1-8-16,3-1-28 0,3-2-66 0,6 0-72 16,5-1-72-16,5-4-58 0,5 1-42 15,5-1-35-15,5-3-21 0,5 2-18 16,1-2-10-16,4 1-5 0,0-1-4 0,-4 0-7 15,-2 2-5-15,-8 2-2 0,-6 1-3 16,-7 1 0-16,-7 2 6 0,-6 3 7 0,-5 2 4 16,-7 0 5-16,-4 1 2 0,-5 2 0 15,-7 2-6-15,-8 1-6 0,-3 1-4 0,-4 2-7 16,-5 0-2-16,1 2-1 0,-2-1-3 15,-1-1 0-15,-1 0-2 0,1 0 0 16,0 1 0-16,-2-1-2 0,-2 1 2 0,-1-1 0 16,-2 1 0-16,0 2 0 0,0-2-1 0,-3 2 2 15,3-2-1-15,0 3 0 0,3 0 0 16,2 0 0-16,4-1 0 0,4 0-1 15,3-1-1-15,5-1-2 0,3-3 0 16,2 0-1-16,6-1 1 0,2 0-1 0,4-3 2 16,6-3 1-16,7-1 0 0,7-2 1 0,5-3 0 15,5-2-1-15,5-1 1 0,5-4 0 16,3 3 0-16,2-2-1 0,2-2 2 15,0 3 0-15,3-1 0 0,-2-1 0 0,-1 2 0 16,-1 0 3-16,-3 2 1 0,-5 0 2 0,-8 3 3 16,-5 1 6-16,-6 0 9 0,-7 4 7 15,-4 1 6-15,-7-1 0 0,-7 1-3 16,-9 3-3-16,-11-2-12 0,-8 4-8 0,-9 1-6 15,-6 2-6-15,-6 1 0 0,-4 4-3 16,1 0 1-16,0 2 2 0,2 0 3 0,4 1 0 16,3-2 1-16,3 1-1 0,4 0 2 15,3-2-5-15,5 3-1 0,5-3-1 16,4-1 0-16,6-3-1 0,6-1-4 0,5 0-1 15,3-4-2-15,7 1 1 0,5-4-2 16,8-2 4-16,8-2 5 0,7-3 1 0,7-4 1 16,3-1 1-16,6-1-1 0,1-2 1 15,3 1-2-15,-2-2 1 0,1 2 0 16,-2 3-1-16,-3-3 0 0,-4 4 1 0,-6 1 1 15,-6 1 2-15,-9 1 5 0,-6 2 6 16,-9 1 3-16,-7 2-2 0,-11-2 0 0,-9 2-2 16,-9 2-5-16,-11 2-4 0,-6 2-3 0,-4 5-1 15,-6-1 0-15,2 3 0 0,0 2 1 16,2 0 0-16,3 3 0 0,6-1 0 15,3 3-1-15,4-3-1 0,6 1-1 0,6-2-1 16,4 1-6-16,6-3-7 0,2 0-12 16,6-1-14-16,4-2-17 0,2 2-28 0,6-4-40 15,6-1-86-15,5-3-181 0,6-2-131 16,3-5-151-16,5-1-200 0,3-3-103 15,2 0 14-15,1-1 149 0,0-2 125 0,3-1 157 16</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2.64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0CCC425-EDA0-47B1-8514-CA3415D8FEB9}" emma:medium="tactile" emma:mode="ink">
          <msink:context xmlns:msink="http://schemas.microsoft.com/ink/2010/main" type="inkDrawing" rotatedBoundingBox="10465,7150 11037,7078 11054,7215 10482,7286" semanticType="callout" shapeName="Other">
            <msink:sourceLink direction="with" ref="{F9F56C92-23F4-4B93-9952-7641078B7B66}"/>
            <msink:sourceLink direction="with" ref="{0B33F7F8-5BEA-4816-A245-FA50206B98C7}"/>
          </msink:context>
        </emma:interpretation>
      </emma:emma>
    </inkml:annotationXML>
    <inkml:trace contextRef="#ctx0" brushRef="#br0">3223-1294 237 0,'3'-1'323'0,"0"0"43"0,-1 1-25 15,1-1-40-15,3 1-52 0,-1 1-46 16,-1 0-36-16,3 3-31 0,1 0-23 0,1 0-16 15,2 3-16-15,0 0-17 0,0 0-12 16,0 3-13-16,1-3-10 0,-1-1-8 0,0 3-7 16,0-3-4-16,0-1-3 0,3-1-2 15,1-2-2-15,1-2-3 0,4-1 1 16,2-3 1-16,2-2-1 0,1-4-10 15,4-2-18-15,0-2-29 0,1-4-47 0,0 1-74 16,1-1-93-16,-4 0-103 0,-1-1-61 16,0 1-13-16,2 5 24 0,-1-2 62 15</inkml:trace>
  </inkml:traceGroup>
</inkml:ink>
</file>

<file path=ppt/ink/ink3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43:53.21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472B128-D4F6-441E-A62C-71659ECBD320}" emma:medium="tactile" emma:mode="ink">
          <msink:context xmlns:msink="http://schemas.microsoft.com/ink/2010/main" type="writingRegion" rotatedBoundingBox="17775,3135 24581,3373 24508,5466 17702,5228">
            <msink:destinationLink direction="with" ref="{2B245424-5190-4035-95BE-D173E5D89642}"/>
          </msink:context>
        </emma:interpretation>
      </emma:emma>
    </inkml:annotationXML>
    <inkml:traceGroup>
      <inkml:annotationXML>
        <emma:emma xmlns:emma="http://www.w3.org/2003/04/emma" version="1.0">
          <emma:interpretation id="{2770D5B8-0748-4998-A56A-8A1F1662FBDE}" emma:medium="tactile" emma:mode="ink">
            <msink:context xmlns:msink="http://schemas.microsoft.com/ink/2010/main" type="paragraph" rotatedBoundingBox="17775,3135 24581,3373 24508,5466 17702,5228" alignmentLevel="1"/>
          </emma:interpretation>
        </emma:emma>
      </inkml:annotationXML>
      <inkml:traceGroup>
        <inkml:annotationXML>
          <emma:emma xmlns:emma="http://www.w3.org/2003/04/emma" version="1.0">
            <emma:interpretation id="{4461B06F-1A3D-4A2F-88ED-A36BC7967722}" emma:medium="tactile" emma:mode="ink">
              <msink:context xmlns:msink="http://schemas.microsoft.com/ink/2010/main" type="line" rotatedBoundingBox="17775,3135 24581,3373 24508,5466 17702,5228"/>
            </emma:interpretation>
          </emma:emma>
        </inkml:annotationXML>
        <inkml:traceGroup>
          <inkml:annotationXML>
            <emma:emma xmlns:emma="http://www.w3.org/2003/04/emma" version="1.0">
              <emma:interpretation id="{1664C048-24AB-47DD-A2D0-F80795B2D426}" emma:medium="tactile" emma:mode="ink">
                <msink:context xmlns:msink="http://schemas.microsoft.com/ink/2010/main" type="inkWord" rotatedBoundingBox="17729,4462 19338,4518 19333,4650 17724,4593"/>
              </emma:interpretation>
            </emma:emma>
          </inkml:annotationXML>
          <inkml:trace contextRef="#ctx0" brushRef="#br0">133 71 126 0,'0'0'301'0,"-1"0"35"0,-1-2-5 15,1 2-56-15,-1 0-62 0,0-2-55 16,-1 2-44-16,0-1-28 0,0 1-17 15,1-1-15-15,-1 1-13 0,0 0-11 0,0 0-6 16,1 0-6-16,0 0-2 0,1 0 3 16,-2 0 2-16,2 0 7 0,-2 0-1 0,2 0 10 15,-1 0 6-15,0 0 1 0,-1 1 0 16,0-1-3-16,2 1 0 0,-3 1-4 15,-1-2-4-15,1 0-5 0,0 0-5 0,0 0-3 16,-1 0 0-16,0 0-3 0,0 0-4 16,-1 0 1-16,1 0-1 0,-1 0 0 0,1 0-2 15,1 0 0-15,0 0 0 0,0 0-2 16,1 0 0-16,0 0-2 0,0 0-2 15,2 0-2-15,1 0-1 0,-1 0 1 0,1 0-1 16,0 0-1-16,0 0 0 0,0 0 2 16,0 0-3-16,0 0-1 0,0 0-1 0,0 0 0 15,1 2 3-15,-1-2-3 0,1 1 1 16,1-1 1-16,-1 1 1 0,2 1 1 15,1-2 0-15,0 1 2 0,2-1-2 0,0 1 0 16,1 0 0-16,3-1-1 0,0 0-5 16,1 0 2-16,0 1 2 0,1 1 0 0,2-2 0 15,-1 0-1-15,3 0 1 0,0 0 0 16,-1 0-2-16,2 0 2 0,1 0-1 15,-1 0 1-15,1 0 0 0,2-2 2 0,-1 1 0 16,0 0-2-16,0 0 3 0,-1 0-1 16,1-2-1-16,-1 2 0 0,-1 1 2 0,-1-2 2 15,1 2-1-15,-2-2 0 0,1 1 1 16,1 0-4-16,-2-2 1 0,0 2-2 15,-1-1 0-15,1 2-1 0,-1-4-1 0,0 4 2 16,1-2 0-16,-3 1 0 0,2-2 0 16,0 3 0-16,-2 0 0 0,0-2 0 0,2 0-1 15,-1 2 1-15,-1 0 0 0,0-2 0 16,1 2 1-16,-2-1-4 0,0 0-1 0,1-1 3 15,-1 1-2-15,-1 0 2 0,-1 1 0 16,1-1 4-16,1 1 1 0,-1-3-4 0,-1 3 0 16,-1-1 0-16,2 1 0 0,0-1 1 15,-1 0 0-15,2 1-2 0,-1-2 1 16,0 1-1-16,-1 1 0 0,1 0 1 0,-1-1 0 15,1 1 1-15,0-1-1 0,-1-1 0 0,0 2 1 16,0-1-3-16,-1 0 0 0,1 1-1 16,-1 0 1-16,2 0 2 0,-2 0-4 0,1-1 4 15,0 1 0-15,0 0 1 0,0 0 1 16,0 0-1-16,1-2 0 0,-1 1-5 15,0 1 2-15,0-1 0 0,0 1 2 0,-1 0 0 16,1 0 0-16,0-1 5 0,0 1-3 16,0 0-2-16,-1-1 0 0,0 1 0 0,0-2 0 15,-1 1-1-15,1 1-1 0,1-1 1 16,0-1 0-16,0 2 1 0,0 0 1 15,1-2 2-15,-1 0-2 0,1 2-1 0,0 0-3 16,1-2-1-16,-2 1 2 0,1 1-3 16,0 0 5-16,1 0 0 0,-2 0 3 0,1-1 1 15,1 1-4-15,-2 0 4 0,1 0-3 16,-2 0 0-16,1 0-1 0,-1 0 1 15,-1 1 1-15,0-1-2 0,-1 0 0 0,1 0 0 16,2 0-2-16,-4 0 2 0,2 0-1 16,0 1 1-16,0 1 0 0,0-2 1 0,1 0 3 15,0 0-4-15,-1 0 0 0,3 0-1 16,-2 0 0-16,1 0-4 0,0 0 1 15,0 0 4-15,0 0-1 0,0 0-1 0,1 0 1 16,-1 0 1-16,0 0 0 0,-1 0-1 16,-1 0 0-16,0 0 1 0,0 0 0 0,-2 0 1 15,-1 0 0-15,0 0-2 0,-1 0 1 16,0 0 1-16,0 0-1 0,-1 0 0 15,1 0-1-15,0 0 1 0,-2 0-2 0,1 0 2 16,-1 0-1-16,0 0-1 0,-1 0 2 16,2 0 0-16,-1 0 3 0,-1 0-3 0,1 0 0 15,1 0 0-15,-1 0 1 0,1 0-1 16,-2 0-3-16,0 0 3 0,0 0 0 15,0 0 1-15,0 0-7 0,0 0 3 0,0 2 2 16,0 0-2-16,0-2-7 0,-2 0-29 16,1 0-87-16,-2 2-192 0,-2-2-107 0,-1-2-57 15,-1 2-22-15,-1-4 14 0,0 1 84 16</inkml:trace>
        </inkml:traceGroup>
        <inkml:traceGroup>
          <inkml:annotationXML>
            <emma:emma xmlns:emma="http://www.w3.org/2003/04/emma" version="1.0">
              <emma:interpretation id="{2F9B3D45-1D85-4ADD-96DC-43B9476DC83C}" emma:medium="tactile" emma:mode="ink">
                <msink:context xmlns:msink="http://schemas.microsoft.com/ink/2010/main" type="inkWord" rotatedBoundingBox="19590,3199 24581,3373 24508,5466 19517,5292">
                  <msink:destinationLink direction="with" ref="{35228458-9D4A-4FF5-97AE-31409248B51C}"/>
                </msink:context>
              </emma:interpretation>
            </emma:emma>
          </inkml:annotationXML>
          <inkml:trace contextRef="#ctx0" brushRef="#br0" timeOffset="1.27665E6">1962-739 276 0,'-10'-10'381'0,"-1"-3"44"15,-1 0 33-15,1 4-109 0,0-4-87 0,0 4-60 16,1-1-40-16,1 3-36 0,2 0-27 15,1 4-25-15,1-2-22 0,1 1-18 0,1 3-14 16,0 1-2-16,3 2-9 0,0 5-2 16,3 3 7-16,2 4 14 0,2 5 19 15,2 6 17-15,0 8 20 0,1 2 22 0,1 10 13 16,-2 7-1-16,1 5-14 0,-2 5-15 15,-1 9-15-15,0 0-24 0,-3 3-21 0,0 3-11 16,-1-3-7-16,1-3-5 0,2-2-1 16,-2-4-3-16,1-6 2 0,1-1-3 15,1-7-4-15,-2-4-3 0,2-4 0 0,0-10-20 16,0-1-39-16,1-10-39 0,0-7-29 15,3-7-59-15,-1-8-148 0,0-8-158 0,-1-7-56 16,-1-7-12-16,1-4 5 0,-1-3 48 16</inkml:trace>
          <inkml:trace contextRef="#ctx0" brushRef="#br0" timeOffset="1873.1071">2288 143 186 0,'-2'3'289'15,"2"-3"20"-15,-1 1-20 0,0 0-42 0,-1-1-46 16,0 1-44-16,0-1-36 0,1 0-27 16,-2 0-17-16,3 0-11 0,-1 2-11 0,-1-1-8 15,2-1-7-15,-1 0-5 0,1 0-4 16,0 0-6-16,0 0-4 0,0 0-4 15,0 0-6-15,0 0-1 0,0 0-4 0,0 0 0 16,1 1-1-16,1 0 5 0,0-1 8 16,3 1 3-16,0-1 5 0,2 2 5 0,0-1 3 15,2-1-1-15,1 0-5 0,1 0-5 16,3-1 1-16,0-1-3 0,3 2 2 15,1-1 3-15,2-1 2 0,2-1 1 0,1 2-4 16,0-1-2-16,2-2-3 0,1 1-3 16,0 0-6-16,0-1-3 0,1 2-1 0,-3-2-2 15,3 1-2-15,-1 0-2 0,1 3 0 16,-1-3 0-16,0 2-2 0,2-2 1 15,-2 2 1-15,0-1 1 0,2 0-2 0,-4 1-1 16,4 0 1-16,-2-1 1 0,-1 2-1 16,2-1-1-16,-1-2 0 0,1 1 3 0,0 1-2 15,-1-2 0-15,0 1 0 0,-1 0 1 16,0-1-1-16,0-2 2 0,-2 2 0 0,-1 1 0 15,-1 0-2-15,-1-1-1 0,-1 2 1 16,-2-1-2-16,-1 0 1 0,-2 1-1 16,0 0 2-16,-2 1 0 0,-1-2 3 0,0 2-2 15,-1-1 0-15,0 1-1 0,-2 0 0 16,1 0 1-16,0-1-1 0,0-1 2 0,0 2-2 15,0 0 0-15,-1-2 1 0,2 0 0 16,0 2-2-16,1 0-1 0,0-2 1 16,0 1 0-16,0-2-1 0,1 3 1 0,2 0 0 15,-2-4 2-15,2 4 1 0,0 0-1 16,-2-2 0-16,1 2 1 0,-1 0 1 15,-1-1-3-15,0 1 1 0,0 0 1 0,0 0 1 0,-1 0-3 16,-2 0-1-16,1 0-2 0,0-1 3 16,-1-1 0-16,-1 2-2 0,-2 0 1 15,2-1-3-15,-1 1 2 0,-2-1 0 16,1 1 0-16,1 0 0 0,-2-1 1 0,1 1 1 15,0 0 0-15,-3 0-2 0,4 0 0 0,-3 0 4 16,1 0 0-16,-2 0 1 0,3 0 0 16,-3 0-1-16,1 0 4 0,0 0-7 15,0 0 1-15,-1 0-2 0,1 0 0 16,0 0 0-16,-2 0-2 0,1 0 2 0,0 0 2 15,1 0 1-15,0 0 0 0,0 0-1 0,-1 0 4 16,2 0-3-16,1 0-3 0,-1 0 1 16,0-3 0-16,0 3 2 0,0 0-3 15,0 0 2-15,0 0 2 0,0 0-2 16,-1 0-1-16,1 0-1 0,-1 0 0 0,0 0 0 15,0 0-1-15,-1 3 2 0,1-3 0 0,0 0 1 16,0 1-1-16,1-1 1 0,-2 1 2 16,4 0 0-16,-2-1 1 0,0 2-1 15,0-2 1-15,2 0-1 0,-2 0-2 0,1 0-1 16,0 0 1-16,0 0-1 0,1 0-1 15,-2 0 1-15,1 0-1 0,-1 0 1 16,-1 1 1-16,1-1 1 0,0 0 0 0,-1 0 0 16,0 0 5-16,-2 0-5 0,1 0-1 15,0 0-1-15,1 0-1 0,0 0 1 0,0 0-3 16,-1 0 2-16,1 0-1 0,0 0 2 15,0 0 0-15,-1 0 1 0,2 0 0 0,-1 0 1 16,1 0 1-16,-1 0-2 0,0 0 3 16,0 1-3-16,-2-1 0 0,0 0 0 15,-1 0-1-15,0 0 1 0,0 2 0 0,0-2 0 16,0 0 0-16,0 0-1 0,0 0 2 15,0 0-1-15,0 0 2 0,0 0-1 16,0 0 3-16,0 0-2 0,0 0 0 0,-1 0-6 16,0 0-34-16,-2 0-116 0,-1 0-184 15,-3-3-99-15,-3 0-53 0,-1 0-20 0,-1-3 17 16</inkml:trace>
          <inkml:trace contextRef="#ctx0" brushRef="#br0" timeOffset="3845.2199">4623 128 16 0,'0'2'209'0,"-2"0"18"16,1-1-3-16,0 2-14 0,-2-2-22 15,2 0-23-15,-1 0-26 0,-1-1-25 0,-1 2-19 16,0-1-15-16,0-1-9 0,0 0-6 15,0 0-3-15,0 0-2 0,1 0 1 16,-1 0-1-16,1 0-1 0,2 0-6 0,-1 0-6 16,0 0-2-16,2 0-6 0,-2 0-5 15,2 0-5-15,0 0-3 0,2 0-3 0,-2 0-2 16,2 0-1-16,1 0-2 0,0 0 0 15,1 0-1-15,3-1 0 0,0-1-2 16,2 2 1-16,1-1 1 0,1 0 0 0,0 1 2 16,3-1-2-16,0 1-3 0,-1-3 2 15,2 2-2-15,1-1 0 0,0 2 2 0,-1-3 1 16,2 2 1-16,1-1-5 0,-1 0 2 0,3 0-2 15,-2 0-3-15,-1 1-3 0,1 0 1 16,2-2-2-16,-3 2-1 0,3-1-3 16,-1 0 1-16,0 1-1 0,0 0-1 0,2-1 1 15,-3 2 0-15,1-1 1 0,-1 0-1 16,0-1-1-16,1 2-1 0,-1 0 3 0,0-2-2 15,0 1 1-15,0 1-1 0,0-1 2 16,-1-1 0-16,1 2 1 0,0-1-2 16,-1 1 1-16,1-2 2 0,-2 2-1 0,1-1-1 15,-2-1-2-15,-2 2 0 0,1-1 0 16,-1 1-2-16,-2-1 1 0,0 1 0 0,-2 0 1 15,1-2 1-15,-2 1-2 0,2 1 2 16,-2 0-1-16,2 0-2 0,-2 0-1 16,1 0 2-16,0 0-2 0,-1 0 0 0,2 0 1 15,-1 0 2-15,1 0-1 0,-1 0 0 16,1 0 3-16,0 0-3 0,1 0 0 0,-2-1 0 15,2 1 1-15,-1-1 4 0,0 1-3 16,1 0-2-16,-2-2 0 0,1 1 0 16,-1 1 0-16,1-1-5 0,-2 0 3 0,2 1 2 15,-2-1-1-15,1 1-1 0,-1 0 1 16,-1-2 1-16,0 1 2 0,-1 1-2 0,1 0 0 15,-1 0 1-15,1 0 0 0,-2 0-1 16,2 0 0-16,-1 0 1 0,0 0 1 16,0 0 1-16,1 0-1 0,-2 0-1 0,2 0-1 15,-1 0 2-15,1 0-2 0,-2 0-2 16,2 0 1-16,-2 0 1 0,2 0 0 0,-1 0 1 15,-1 0 0-15,1 0 0 0,-1 0-2 16,-1 0 1-16,1 0 1 0,0 0-1 16,-2 0 0-16,1 0 1 0,-1 0 1 0,-1 0-2 15,0 0 0-15,-1 0-1 0,2 0-2 16,-2 0 1-16,-1 0 2 0,3-1 0 15,-3 1 0-15,0 0 0 0,0 0 1 0,0 0-2 16,0 0 0-16,0 0 1 0,1 0 0 16,1 0 0-16,-2 0 0 0,1 0 0 0,-1 0 0 15,2 0 0-15,-2 0 0 0,1 0 2 16,0 0 1-16,-1 0-2 0,2 0 0 0,-1 0 0 15,-1 0-1-15,0 0-1 0,0 0 1 16,0 0 0-16,0 0 0 0,0 0 0 16,0 0 0-16,0 0 3 0,0 0-2 0,0 0 0 15,0 0 1-15,0-2-2 0,1 2 2 16,-1 0-4-16,0 0 2 0,2 0 1 0,-2 0 0 15,1 0 3-15,-1 0-3 0,2 0 0 16,-1 0 0-16,-1 0-1 0,0 0 0 16,0 0-3-16,0 0 2 0,0 0 1 0,0 0-2 15,0 0 1-15,0 0 0 0,1 0 1 16,1 0-1-16,-2 0 1 0,1 0-1 0,0 0 1 15,1 0 0-15,-1 0 1 0,2 0-1 16,1 0 1-16,0 0-1 0,0 0 1 16,2 0-2-16,-1 0 0 0,2 0 1 0,0 0-1 15,1 0 1-15,1 0 1 0,-1 0 1 16,-1 0 1-16,1 0-2 0,-1 0-2 0,0 0 1 15,-2-2-4-15,2 1 1 0,-1 1-2 16,0 0 5-16,0-1 0 0,-1 1 0 16,1-2 4-16,-2 1-3 0,2 1-1 0,-1-1-1 15,-1-1 1-15,0 2-2 0,0 0 0 16,-2 0 1-16,1 0 2 0,-1 0 0 0,1 0-2 15,0 0 1-15,0 0-1 0,-2 0 1 16,2 0-3-16,-1 0 1 0,1 0 2 16,0 0 2-16,-2 0-1 0,2 0 0 0,0 0-2 15,0 0 0-15,-1 0-2 0,1 0 3 16,0 0-1-16,0 2 0 0,1-2 2 15,-2 0 1-15,3 1 0 0,-1-1 1 0,0 0-2 16,-1 1-1-16,-1-1 0 0,1 0 0 16,0 0 3-16,-2 0-5 0,2 0 2 0,-2 0 1 15,1 0-1-15,-1 0 4 0,0 0-4 16,1 2 1-16,-1-2 0 0,1 0 0 0,0 0 0 15,1 0-3-15,0 0 1 0,1 0 1 16,-1 0 0-16,1 0-1 0,0 1 0 16,0-1-1-16,0 0 0 0,2 0 1 0,-1 0 0 15,1 0 0-15,-1 0 1 0,1 0 1 16,-1-1-1-16,1 1 3 0,-2 0-3 0,-1 0 1 15,-1 0-1-15,1 0 0 0,-2 0 1 16,1 0-5-16,-1 0 4 0,1 1 0 16,-1-1 0-16,0 1-1 0,1 1-1 0,-1-2 2 15,0 0-1-15,2 0 1 0,-1 0 0 16,-1 0 2-16,0 0 2 0,2 0-3 0,0 0 1 15,1 0 0-15,-1 0 3 0,-1 0-3 16,1 0 0-16,0 0-1 0,0 0 0 16,-2 0-1-16,0 0 0 0,1 0-1 0,-1 2-4 15,1-2-15-15,-2 0-63 0,-2 0-154 16,1 0-149-16,-3-2-77 0,-2 2-40 0,-1-4-6 15,-1 0 52-15</inkml:trace>
          <inkml:trace contextRef="#ctx0" brushRef="#br0" timeOffset="1.27797E6">1897-868 14 0,'-5'-5'275'0,"1"0"38"0,2-1 16 15,2-3-53-15,2 2-66 0,3-1-53 0,3 0-45 16,8-2-17-16,4-2-4 0,9 2 1 16,7-1-5-16,9-3-2 0,10 0-6 15,7 1-19-15,11-3-16 0,7 0-6 0,10-1-6 16,9 0-7-16,9 0-5 0,7-3 0 15,6 4 0-15,3 0-5 0,0 3-5 0,-3-1-2 16,-3 2 3-16,-7 4-1 0,-5-1-1 16,-9 3-3-16,-7 0 1 0,-10 2-3 15,-7 0-2-15,-10 2-1 0,-6 0 1 0,-11 1 6 16,-4 0 8-16,-11-1 10 0,-3 2 8 15,-8 0 10-15,-3 0 6 0,-3 0 0 0,-3 0-3 16,-3 0-8-16,-1 0-6 0,-2 0-7 16,-1 0-9-16,1-2-5 0,-3 1-2 15,1 1-2-15,0-1-4 0,1-1-3 0,-1 1 3 16,1-2-2-16,0 3-3 0,0-2-1 15,0 2-2-15,-1-1 5 0,0 1-2 0,-1 0 1 16,0 0 0-16,1 0-1 0,-2 0 1 16,0 1-1-16,2-1 0 0,0 2-1 15,0 1 1-15,-1 0 1 0,2 1 2 0,2 2 0 16,-1 1-2-16,2 2 2 0,-1-2-2 15,1 2-1-15,-2 0 1 0,1-1 0 0,-1 2 2 16,1 0 1-16,-1 0 2 0,-1 3 5 16,0 2 5-16,1 1 9 0,-1 5 8 15,-2 3 10-15,0 3 16 0,-1 4 22 0,1 2 13 16,-2 3 8-16,0 3 0 0,0 1-3 15,0 2-15-15,0 3-25 0,0 0-18 0,0 2-17 16,0 2-9-16,1 1-8 0,0 1-1 16,2 0-2-16,0 1-2 0,2-1-2 15,1-1 2-15,-2-1-1 0,1-2 0 0,1-3-1 16,-2 0 1-16,0-5-2 0,-2-3 0 0,-1-2 1 15,-1-5 1-15,-1-3 1 0,1-3 1 16,-2-4 2-16,1-3-2 0,1 0 1 16,-2-5-2-16,2-1 0 0,0-1 0 0,0-3-1 15,0-1 2-15,0-1 0 0,2 0-1 16,-2-2 3-16,1 0-2 0,1 0 0 0,-2 0 1 15,2 0 0-15,0 1 0 0,-1 0 0 16,0-2-3-16,2 2 0 0,-3 0 0 16,2 0-1-16,-1-1-1 0,-1-1-1 0,1 0 4 15,-1 1-1-15,0-1 0 0,0 1-1 16,0-2 2-16,0 2-1 0,0-1 1 0,0-1-1 15,-1 0-2-15,1 0 2 0,0 0-1 16,-1 0 5-16,-1 1-4 0,1-1-2 16,-1 0 0-16,0 1 0 0,-2 1-3 0,-1-2-2 15,0 2 0-15,-2-1 1 0,-1 2 2 16,-3 0 0-16,-2 0 2 0,0 0-2 0,-2 1 3 15,-2-1 1-15,-2 2 0 0,-3 0-3 16,-2-1-2-16,-2 1-8 0,-3 1-21 16,-4 0-26-16,-5 2-28 0,-7-1-21 0,-8 3-19 15,-7 0-2-15,-10 2 12 0,-7 0 20 16,-10 1 23-16,-6 0 22 0,-9 1 18 0,-7 1 9 15,-4 1 5-15,-1-3 8 0,0 4 8 16,4-2 6-16,4-3 4 0,7 2 6 16,6-1 5-16,5-1 4 0,6-2 2 0,7 0 5 15,3 0 5-15,9-1 1 0,5-1 1 16,9 0-2-16,6-2-4 0,7-1-6 0,5 0-5 15,5-2-5-15,5 1-4 0,3-1-4 16,3 0-4-16,5-3-1 0,2 2-1 16,1 0-1-16,3 1-1 0,1-2 0 0,2 1 1 15,1-2 3-15,3 0 5 0,0 0-2 16,-1 0 0-16,1 0 1 0,-2 0-2 0,2 0-1 15,-1 0-4-15,-1 0 3 0,-1 0 2 16,0 0-2-16,0 0 2 0,-1 0 0 16,-1 0 1-16,2 0-4 0,-1 0-1 0,-1 0-3 15,2 4-6-15,-1-2-9 0,1-1-10 16,-1 2-9-16,-1-5-25 0,2 1-67 0,0 0-121 15,-2-1-150-15,0-2-77 0,-1 2-33 16,2 0 3-16,1 0 55 0</inkml:trace>
          <inkml:trace contextRef="#ctx0" brushRef="#br0" timeOffset="653986.4058">5733 914 109 0,'1'0'267'0,"-1"0"25"16,-1-2-3-16,-1 1-14 0,0-2-35 0,-3 3-40 16,0-3-36-16,-1 2-27 0,-2-1-16 15,1 2-9-15,-2-1 0 0,0 1-1 16,0 0-5-16,2 0-4 0,1 1-11 0,1-1-14 15,-1 0-12-15,4 2-7 0,-1-1 2 16,1-1 9-16,0 3 21 0,2-3 36 0,-2 0 37 16,2 0 47-16,2-3 32 0,3 2 8 15,2-2-8-15,7-1-30 0,7-1-29 16,7-2-35-16,10-3-26 0,7 2-11 0,7-2-6 15,7 2-5-15,5 0-14 0,4 1-17 16,2-2-16-16,1 3-12 0,0 1-8 0,-2 0 0 16,-5-2 2-16,-3 4 1 0,-6-1 1 15,-4 1-5-15,-7 0-3 0,-4 0-5 0,-7 2-4 16,-4-1-3-16,-6-1-3 0,-5 2 2 15,-3-2 0-15,-5 3 5 0,-1-1 3 0,-3 0 1 16,-2 1 0-16,0 0-3 0,-1 0-1 16,-2 0-6-16,-1 0-4 0,0 0-2 15,0 0-3-15,0 0-8 0,0 0-13 0,0 0-23 16,0 0-41-16,-1 0-75 0,-1 0-110 15,0 1-101-15,-4 0-64 0,-2 1-31 0,-3-1-43 16,-3 0-76-16,-5 4-60 0,-3-1 16 16,-4-1 28-16,-3 3 29 15,-4-2 68-15</inkml:trace>
        </inkml:traceGroup>
      </inkml:traceGroup>
    </inkml:traceGroup>
  </inkml:traceGroup>
</inkml:ink>
</file>

<file path=ppt/ink/ink3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6:24.3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D648F1C-208F-4D94-A87F-954CA5973F49}" emma:medium="tactile" emma:mode="ink">
          <msink:context xmlns:msink="http://schemas.microsoft.com/ink/2010/main" type="inkDrawing" rotatedBoundingBox="23227,3751 26009,3368 26022,3468 23241,3852" semanticType="underline" shapeName="Other">
            <msink:sourceLink direction="with" ref="{345A6D16-A0F5-4608-9130-BD4CA639CF8F}"/>
          </msink:context>
        </emma:interpretation>
      </emma:emma>
    </inkml:annotationXML>
    <inkml:trace contextRef="#ctx0" brushRef="#br0">62 418 163 0,'-15'-2'443'0,"2"1"51"15,2-1 34-15,3-1-19 0,1 1-126 0,2-2-89 16,1-1-22-16,4 2 9 0,2-3 15 16,8 0 23-16,5-3 6 0,8 1-26 0,10-4-47 15,11 0-45-15,14-2-31 0,12-3-28 16,14-2-27-16,14-1-8 0,15-1-8 0,12 1-2 15,14 0-6-15,5 0-5 0,5 0-7 16,3 2-17-16,1 0-15 0,-3 2-13 0,-2 2-6 16,-6-1-13-16,-10 1 2 0,-11 3 0 15,-11 1 4-15,-12 0 7 0,-12 2 6 16,-11 1 2-16,-12 1-5 0,-8 0 3 0,-11 2-1 15,-7 2 1-15,-8-2-1 0,-6 2-5 0,-5 0-4 16,-4 0-4-16,-5 2-9 0,-2-2-14 16,-3 1-20-16,-2 1-23 0,-5 1-36 0,-2 1-59 15,-5 0-136-15,-4 0-161 0,-2 1-97 16,-4-2-149-16,-2 1-198 0,-2 0-63 15,-4 2 75-15,-1 2 131 0,-2 1 93 0,-2 1 160 16</inkml:trace>
  </inkml:traceGroup>
</inkml:ink>
</file>

<file path=ppt/ink/ink3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6:24.8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74A8E21-565E-43C7-B139-5EA413B4B267}" emma:medium="tactile" emma:mode="ink">
          <msink:context xmlns:msink="http://schemas.microsoft.com/ink/2010/main" type="inkDrawing" rotatedBoundingBox="23447,3905 26224,3594 26229,3635 23452,3946" semanticType="underline" shapeName="Other">
            <msink:sourceLink direction="with" ref="{345A6D16-A0F5-4608-9130-BD4CA639CF8F}"/>
          </msink:context>
        </emma:interpretation>
      </emma:emma>
    </inkml:annotationXML>
    <inkml:trace contextRef="#ctx0" brushRef="#br0">110 315 413 0,'-24'6'492'0,"0"-2"37"0,5-2 22 15,3 1-87-15,2 0-141 0,1-3-23 16,7 0 27-16,3 0 47 0,7 0 43 0,8 0 28 16,12 0-13-16,10-4-72 0,13-2-76 15,15-2-74-15,15-1-59 0,18-2-47 0,15-2-31 16,16 0-17-16,12-1-5 0,10-2 3 15,6 0-1-15,6 1-3 0,1-3-8 16,-2 1-7-16,-5 2-10 0,-8 0-11 0,-10-1 0 16,-11 2 6-16,-12 0 10 0,-13 3 12 0,-12-1 13 15,-11 3 14-15,-11 2 8 0,-11-3 8 16,-11 6 3-16,-5-2 4 0,-10 3 0 15,-6 0-4-15,-5 1-8 0,-6 1-12 0,-2-2-15 16,-3 2-13-16,-2 1-16 0,-2-1-16 16,0 1-15-16,0 0-18 0,-2 0-22 0,2 0-28 15,-2 0-35-15,0 1-43 0,2 0-63 16,-3 2-137-16,2-3-173 0,-4-1-186 15,1-5-228-15,-2 3-93 0,-1-3-4 0,0 0 111 16,-2 0 171-16,-1-1 204 0</inkml:trace>
  </inkml:traceGroup>
</inkml:ink>
</file>

<file path=ppt/ink/ink3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5:08.00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0EC7D02-75F4-4179-B5C5-DCD0512377BC}" emma:medium="tactile" emma:mode="ink">
          <msink:context xmlns:msink="http://schemas.microsoft.com/ink/2010/main" type="writingRegion" rotatedBoundingBox="-3122,7784 -2338,11327 -3399,11562 -4182,8019"/>
        </emma:interpretation>
      </emma:emma>
    </inkml:annotationXML>
    <inkml:traceGroup>
      <inkml:annotationXML>
        <emma:emma xmlns:emma="http://www.w3.org/2003/04/emma" version="1.0">
          <emma:interpretation id="{D6D900A4-A6F4-4DC5-B25B-06260009C7BB}" emma:medium="tactile" emma:mode="ink">
            <msink:context xmlns:msink="http://schemas.microsoft.com/ink/2010/main" type="paragraph" rotatedBoundingBox="-3122,7784 -2338,11327 -3399,11562 -4182,8019" alignmentLevel="1"/>
          </emma:interpretation>
        </emma:emma>
      </inkml:annotationXML>
      <inkml:traceGroup>
        <inkml:annotationXML>
          <emma:emma xmlns:emma="http://www.w3.org/2003/04/emma" version="1.0">
            <emma:interpretation id="{B232BC7A-5F1F-4906-ADA2-97DF5F401031}" emma:medium="tactile" emma:mode="ink">
              <msink:context xmlns:msink="http://schemas.microsoft.com/ink/2010/main" type="line" rotatedBoundingBox="-3122,7784 -2338,11327 -3399,11562 -4182,8019"/>
            </emma:interpretation>
          </emma:emma>
        </inkml:annotationXML>
        <inkml:traceGroup>
          <inkml:annotationXML>
            <emma:emma xmlns:emma="http://www.w3.org/2003/04/emma" version="1.0">
              <emma:interpretation id="{255A3886-4233-4FB1-A450-64833BABD301}" emma:medium="tactile" emma:mode="ink">
                <msink:context xmlns:msink="http://schemas.microsoft.com/ink/2010/main" type="inkWord" rotatedBoundingBox="-3439,7855 -3132,9242 -3635,9353 -3942,7966"/>
              </emma:interpretation>
            </emma:emma>
          </inkml:annotationXML>
          <inkml:trace contextRef="#ctx0" brushRef="#br0">14 109 374 0,'-5'-4'490'15,"2"3"40"-15,0 1 44 16,2 6 6-16,1 4-69 0,3 6-13 0,-1 4 17 0,3 3 13 15,1 1-7-15,3 5-81 0,0-1-123 0,5-1-103 16,1-1-76-16,2-2-50 0,2-1-32 16,2-3-17-16,-1-4-10 0,4-4-9 15,-1-5-9-15,4-4-3 0,1-7-3 0,2-7-1 16,1-6 0-16,-3-7-3 0,-1-5 3 15,-5-4-2-15,-5-3-1 0,-6 1 0 0,-5-3-1 16,-6 1 1-16,-1 2 2 0,-2 3 3 16,-3 7 6-16,1 3 8 0,1 5 3 15,-2 4 2-15,3 6-2 0,1 4 5 0,0 11 7 16,5 7 10-16,1 11 13 0,3 12 10 15,3 9 12-15,3 6 1 0,3 7-8 0,0 5-14 16,3 3-16-16,3 5-9 0,0 3-10 16,0 3-10-16,2-2-7 0,-1-2-7 15,0-3-16-15,-1-3-32 0,-1-3-56 0,1-5-106 16,-1-5-222-16,-1-6-171 0,0-3-286 15,-3-5-148-15,-1-2-40 0,-3-3 56 0,-2-4 198 16,-1-3 161-16</inkml:trace>
        </inkml:traceGroup>
        <inkml:traceGroup>
          <inkml:annotationXML>
            <emma:emma xmlns:emma="http://www.w3.org/2003/04/emma" version="1.0">
              <emma:interpretation id="{1A36932C-9066-4FEB-8D4B-7BECF639B3AA}" emma:medium="tactile" emma:mode="ink">
                <msink:context xmlns:msink="http://schemas.microsoft.com/ink/2010/main" type="inkWord" rotatedBoundingBox="-2573,10264 -2338,11327 -3399,11562 -3634,10499"/>
              </emma:interpretation>
              <emma:one-of disjunction-type="recognition" id="oneOf0">
                <emma:interpretation id="interp0" emma:lang="" emma:confidence="1">
                  <emma:literal/>
                </emma:interpretation>
              </emma:one-of>
            </emma:emma>
          </inkml:annotationXML>
          <inkml:trace contextRef="#ctx0" brushRef="#br0" timeOffset="673.0385">397 2948 271 0,'-13'-20'504'0,"2"1"60"0,3 2 47 0,1 3 18 16,3 1-197-16,4 5-52 0,6 2 13 0,6 2 33 16,11 2 24-16,10 4 1 0,11 2-22 15,9 6-75-15,8 3-91 0,8 2-90 0,8 5-67 16,7 4-42-16,3 2-29 0,1 3-16 15,-2 1-10-15,-3 1-6 0,-8-3-3 0,-6 0-10 16,-8-3-28-16,-10-4-68 0,-9-2-143 16,-9-6-164-16,-8-7-126 0,-10-2-208 15,-9-8-164-15,-8-8-35 0,-9-3 89 0,-5-6 135 16,-9-4 114-16,-7-4 206 0</inkml:trace>
          <inkml:trace contextRef="#ctx0" brushRef="#br0" timeOffset="445.0254">483 2951 190 0,'-12'-23'496'0,"1"1"76"15,1 1 74-15,1 5 99 0,0 2-138 0,3 4-88 16,0 0-65-16,2 6-46 0,3 1-36 16,2 6-48-16,2 4-64 0,5 10-46 0,2 3-27 15,5 8-21-15,3 7-33 0,4 4-47 16,2 6-33-16,2 3-22 0,1 3-12 0,0-1-7 15,1 1-6-15,-4-3-3 0,0-3-3 16,-2-4-5-16,-2 0-13 0,0-7-39 0,-5-4-87 16,0-3-168-16,-4-6-132 0,-2-7-146 15,-6-6-234-15,-1-6-110 0,-5-4 8 16,-4-5 130-16,-1-9 111 0,-5-4 135 0</inkml:trace>
          <inkml:trace contextRef="#ctx0" brushRef="#br0" timeOffset="838.0479">1029 2600 56 0,'-19'-35'426'15,"2"9"59"-15,5 4 35 0,4 5 20 0,1 2-134 16,6 8-96-16,2 2 11 0,7 6 45 15,5 4 54-15,7 6 38 0,6 10 4 0,7 4-43 16,3 11-100-16,3 5-100 0,2 7-83 16,0 7-57-16,2 7-69 0,-3 5-177 0,1 4-168 15,-4 7-272-15,0 1-223 0,-2 0-115 16,-5 1-30-16,1-3 123 0,0-3 142 0,-2-4 256 15</inkml:trace>
        </inkml:traceGroup>
      </inkml:traceGroup>
    </inkml:traceGroup>
  </inkml:traceGroup>
</inkml:ink>
</file>

<file path=ppt/ink/ink3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4:57.3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01FF53A-F365-4375-9BC8-047659C3EF16}" emma:medium="tactile" emma:mode="ink">
          <msink:context xmlns:msink="http://schemas.microsoft.com/ink/2010/main" type="writingRegion" rotatedBoundingBox="431,9583 3177,8825 3741,10868 995,11626">
            <msink:destinationLink direction="with" ref="{2817100F-CFEE-4B72-8F9F-5307006DF5D0}"/>
          </msink:context>
        </emma:interpretation>
      </emma:emma>
    </inkml:annotationXML>
    <inkml:traceGroup>
      <inkml:annotationXML>
        <emma:emma xmlns:emma="http://www.w3.org/2003/04/emma" version="1.0">
          <emma:interpretation id="{65F12ACF-239A-4E9B-85C3-395B924EA8C2}" emma:medium="tactile" emma:mode="ink">
            <msink:context xmlns:msink="http://schemas.microsoft.com/ink/2010/main" type="paragraph" rotatedBoundingBox="480,9548 2695,9198 2825,10016 609,10366" alignmentLevel="1"/>
          </emma:interpretation>
        </emma:emma>
      </inkml:annotationXML>
      <inkml:traceGroup>
        <inkml:annotationXML>
          <emma:emma xmlns:emma="http://www.w3.org/2003/04/emma" version="1.0">
            <emma:interpretation id="{6E9BD576-DDB5-492B-8687-77F3DB9FDC01}" emma:medium="tactile" emma:mode="ink">
              <msink:context xmlns:msink="http://schemas.microsoft.com/ink/2010/main" type="line" rotatedBoundingBox="480,9548 2695,9198 2825,10016 609,10366"/>
            </emma:interpretation>
          </emma:emma>
        </inkml:annotationXML>
        <inkml:traceGroup>
          <inkml:annotationXML>
            <emma:emma xmlns:emma="http://www.w3.org/2003/04/emma" version="1.0">
              <emma:interpretation id="{05491D9A-DF98-45E4-9D36-0C9A440D5946}" emma:medium="tactile" emma:mode="ink">
                <msink:context xmlns:msink="http://schemas.microsoft.com/ink/2010/main" type="inkWord" rotatedBoundingBox="480,9548 2695,9198 2825,10016 609,10366"/>
              </emma:interpretation>
              <emma:one-of disjunction-type="recognition" id="oneOf0">
                <emma:interpretation id="interp0" emma:lang="" emma:confidence="1">
                  <emma:literal/>
                </emma:interpretation>
              </emma:one-of>
            </emma:emma>
          </inkml:annotationXML>
          <inkml:trace contextRef="#ctx0" brushRef="#br0">4738 2141 203 0,'-8'-1'446'15,"0"-3"53"-15,2-2 33 0,1 1-21 16,-1-2-126-16,2 1-40 0,1-1 21 16,2 0 39-16,-1-1 47 0,4 0 30 0,-1 2-14 15,3-1-67-15,0 1-91 0,2 0-81 0,4-1-75 16,1 2-53-16,1 1-34 0,2 3-21 15,1 1-12-15,1 1-8 0,2 5-4 16,1 0-3-16,1 2-5 0,-1 5 0 0,0 2-1 16,0 2 1-16,-1 3 1 0,-3 3-1 15,1 1 1-15,-4 0-2 0,-2 1-2 0,-4 0-2 16,-3 0-3-16,-1-2 1 0,-5-1 0 15,-3-1-2-15,-3-1 0 0,-5-1-1 16,-3-3 0-16,0-1-2 0,-4-1-2 0,-1-4 1 16,-1-3 0-16,-1-4-1 0,1 1-1 15,1-6 1-15,0-2 0 0,1-3 0 0,2-2 0 16,4-3-2-16,0-2-3 0,4-5-4 15,1-1-1-15,5-2-4 0,0-4-1 16,5-4-4-16,2-1-1 0,1-5-2 0,2-1-4 16,2-3-1-16,0-1-2 0,0-2 1 15,0-2 4-15,-1-3 4 0,-1 3 8 0,-1 2 5 16,-3 3 3-16,-1 3 0 0,-1 4 2 15,-5 4 1-15,1 5-2 0,-5 2 2 16,-1 6 1-16,-3 3 2 0,-2 3 1 0,-2 3 2 16,-1 4-2-16,-2 6-1 0,-2 4-1 0,1 3 2 15,-2 3-3-15,2 5-1 0,4 3 1 16,2 2 1-16,4 4 0 0,3 1 0 15,5 3 0-15,4 1-1 0,4 0-3 0,7 0-12 16,6 0-29-16,6-3-78 0,7-2-161 16,6-5-135-16,5-3-128 0,5-3-227 0,1-3-136 15,1-6-11-15,0-1 119 0,0-6 110 16,-1 0 117-16</inkml:trace>
          <inkml:trace contextRef="#ctx0" brushRef="#br0" timeOffset="230.0132">5285 2102 382 0,'2'3'490'0,"0"-2"37"0,3-2 22 16,-1 0-68-16,3-1-159 0,2-2-57 0,5-3 0 16,3-2 3-16,2 1-4 0,4-3-15 15,2-3-39-15,2-1-69 0,4-1-87 0,0 0-108 16,2-2-97-16,2-1-64 0,0-2-91 15,-3 1-166-15,-3-2-149 0,-2 0-18 16,-5 2 29-16,0-2 27 0,-4 3 73 0</inkml:trace>
          <inkml:trace contextRef="#ctx0" brushRef="#br0" timeOffset="408.0234">5822 1644 88 0,'-2'-9'429'0,"2"0"55"0,0 3 32 16,0 1 16-16,0 1-175 0,2 3-133 16,0 4-45-16,3 0 50 0,3 7 80 0,1 2 74 15,1 5 61-15,4 2 44 0,-2 2-7 16,3 3-80-16,-1 1-96 0,3 5-82 15,-1-2-68-15,-1 2-59 0,2 2-39 0,-1 1-23 16,-1 1-15-16,2-2-12 0,-2-1-4 16,0 0-9-16,0-3-38 0,0-5-100 0,0-3-163 15,2-4-135-15,1-9-138 0,0-4-199 16,0-6-133-16,1-6 11 0,-1-5 113 0,1-6 112 15,0-6 126-15</inkml:trace>
          <inkml:trace contextRef="#ctx0" brushRef="#br0" timeOffset="707.0405">6339 1713 133 0,'1'-8'451'0,"1"2"48"0,0 3 29 0,0 6 19 15,-1 1-188-15,2 6-139 0,0 3-63 16,1 2 6-16,1 2 21 0,2 2 31 0,1 0 32 16,3 2 37-16,2 0 8 0,2 1-27 15,1-2-28-15,4-3-34 0,-1-1-40 0,3-2-47 16,0-4-32-16,1-6-21 0,1-1-20 15,-1-6-15-15,0-7-9 0,1-3-9 16,-4-3-4-16,-2-6-2 0,-3 0-3 0,-4-1 14 16,-4 0 25-16,-5 1 30 0,-5 2 24 0,-5 1 19 15,-5 3 18-15,-6 1-8 0,-4 4-18 16,-4-1-27-16,-1 4-22 0,-4 2-20 15,2 0-16-15,-1 3-8 0,4-1-7 0,2 1-4 16,5 2-9-16,3 0-30 0,5-2-98 16,3 1-198-16,7-2-163 0,2 0-286 0,2 0-162 15,5-2-60-15,0 2 53 0,3-2 170 16,2-1 151-16</inkml:trace>
        </inkml:traceGroup>
      </inkml:traceGroup>
    </inkml:traceGroup>
    <inkml:traceGroup>
      <inkml:annotationXML>
        <emma:emma xmlns:emma="http://www.w3.org/2003/04/emma" version="1.0">
          <emma:interpretation id="{FD0CC950-F506-4D7F-AB9D-C62A8AA41620}" emma:medium="tactile" emma:mode="ink">
            <msink:context xmlns:msink="http://schemas.microsoft.com/ink/2010/main" type="paragraph" rotatedBoundingBox="830,11029 3577,10271 3741,10868 995,11626" alignmentLevel="1"/>
          </emma:interpretation>
        </emma:emma>
      </inkml:annotationXML>
      <inkml:traceGroup>
        <inkml:annotationXML>
          <emma:emma xmlns:emma="http://www.w3.org/2003/04/emma" version="1.0">
            <emma:interpretation id="{D4DBD820-2747-4299-A87D-1D847CE02FB3}" emma:medium="tactile" emma:mode="ink">
              <msink:context xmlns:msink="http://schemas.microsoft.com/ink/2010/main" type="line" rotatedBoundingBox="830,11029 3577,10271 3741,10868 995,11626"/>
            </emma:interpretation>
          </emma:emma>
        </inkml:annotationXML>
        <inkml:traceGroup>
          <inkml:annotationXML>
            <emma:emma xmlns:emma="http://www.w3.org/2003/04/emma" version="1.0">
              <emma:interpretation id="{046EAA9E-F97A-4A90-A86C-198E71A2048E}" emma:medium="tactile" emma:mode="ink">
                <msink:context xmlns:msink="http://schemas.microsoft.com/ink/2010/main" type="inkWord" rotatedBoundingBox="830,11029 3577,10271 3741,10868 995,11626"/>
              </emma:interpretation>
              <emma:one-of disjunction-type="recognition" id="oneOf1">
                <emma:interpretation id="interp1" emma:lang="" emma:confidence="1">
                  <emma:literal/>
                </emma:interpretation>
              </emma:one-of>
            </emma:emma>
          </inkml:annotationXML>
          <inkml:trace contextRef="#ctx0" brushRef="#br0" timeOffset="2687.1537">6119 3231 219 0,'7'-8'401'0,"-3"-2"50"0,-2-1 43 0,0-2-58 16,-2 1-126-16,-3-1-82 0,0 0-44 15,-1 0-12-15,-3 2 7 0,0 0 33 16,-1 4 43-16,0-1 31 0,-2 3 18 0,-2 0-7 16,0 3-28-16,-2 2-45 0,-3 1-49 15,-1 5-38-15,1 3-37 0,-4 4-24 0,0 3-18 16,-2 5-16-16,2 3-13 0,1 3-9 15,2-1-8-15,3 2-6 0,2 0-9 16,8-1-5-16,3-4-5 0,8-1-5 0,4 0-12 16,3-7-2-16,7-5-2 0,3-6-3 15,3-4-6-15,3-7-3 0,3-5 4 0,-2-7-12 16,-1-4-5-16,-3-2 2 0,-4-5 11 15,-6 3 9-15,-2 0 9 0,-6 2 16 16,-1 5 16-16,-4 0 9 0,-2 4 15 0,-1 0 26 16,-1 6 26-16,0 1 22 0,-1 2 18 15,-1 3 8-15,2 1-11 0,-2 1-21 0,2 2-25 16,0 3-23-16,1 3-19 0,0 3-10 15,2 2-6-15,2 2-4 0,3 1-1 16,2 2-2-16,2 2 1 0,1-2-2 0,3 0 1 16,0 1-3-16,2-1-2 0,1 1-2 0,1-3-29 15,0 0-82-15,0 0-138 0,-2-3-116 16,1-2-99-16,-3-4-181 0,-3-3-168 15,-2-3-23-15,-2-4 84 0,-1-2 87 0,-1-5 85 16,-4-2 178-16</inkml:trace>
          <inkml:trace contextRef="#ctx0" brushRef="#br0" timeOffset="3000.1716">6388 3025 336 0,'3'-13'483'16,"1"4"38"-16,0-3 24 0,0 4-61 16,3 2-179-16,2 0-81 0,2 2-7 0,1 1 25 15,2 3 34-15,1 3 23 0,3 1-2 16,1 2-25-16,2 0-50 0,-1 2-59 15,-1 4-52-15,2-3-38 0,-2 5-24 0,-2 0-17 16,-2 1-10-16,-3 1-9 0,-2 0-5 16,-3 0-4-16,-3-1-5 0,-3-1-2 0,-3 0-4 15,-4-5 2-15,-2-3 2 0,-3-5 4 16,-2-3 6-16,-2-6 4 0,2-3 2 15,-1-2 4-15,0 0 1 0,3-2 2 0,0 0 0 16,1 1 0-16,4 0-3 0,0 2-2 16,3-1-4-16,1 3-5 0,3 0-5 0,2 1-7 15,4 0-17-15,-1 0-82 0,7 1-112 16,2-2-85-16,3-2-64 0,4 1-133 15,3-1-197-15,2-4-38 0,1 0 54 0,-1-1 51 16,1-1 52-16,-4 1 127 0</inkml:trace>
          <inkml:trace contextRef="#ctx0" brushRef="#br0" timeOffset="2190.1253">4843 3374 147 0,'-5'2'396'15,"3"-2"56"-15,-1-2 44 0,2 2-29 16,-1-1-126-16,1 1-99 0,-1 0-63 0,2 0-41 16,0 0-21-16,0 0-5 0,2 3 39 15,-1-1 76-15,3 3 60 0,2 1 39 0,2 3 35 16,2 1 27-16,-1 3-21 0,4-1-59 15,-2 4-51-15,0 1-42 0,0-1-48 16,-2 4-46-16,1-2-34 0,-2-1-26 0,-1 2-20 16,-1 0-12-16,-1-2-7 0,-1 1-7 15,0-1-6-15,-1-2-2 0,-2-1 0 0,1-1-2 16,-2-5 1-16,0 0-2 0,-2-2 2 15,1-3-1-15,-2-3 1 0,-1-6 0 16,-3-2-2-16,-1-7 1 0,-2-5-2 0,1-5 0 16,-1-4-2-16,2-2-1 0,0-3 1 15,4-2-1-15,2 0 0 0,4-1 0 0,2 0 1 16,3 3-1-16,2-1 0 0,2 6 0 15,2 1 0-15,0 6-1 0,1 5-1 16,1 1 1-16,-1 6 0 0,0 4-1 0,-1 2 0 16,1 7 1-16,1 1 0 0,-1 6 0 15,0 1 1-15,1 4 0 0,-3 3 2 0,1 2 0 16,-4-1 0-16,0 5-3 0,-1 1-5 15,-1 3-5-15,-3-1-25 0,0 1-12 0,-1-2-7 16,-2-4 0-16,2-5 2 0,-2-4 6 16,1-4 22-16,-2-7 15 0,0-4 5 0,0-10 4 15,0-4 3-15,1-5-1 0,2-5 0 16,2-4 0-16,2-7 1 0,5 2 0 15,4-5 2-15,1 2-1 0,4 1 2 0,1 4 1 16,0 4-2-16,0 6 4 0,2 5 9 16,-2 4 7-16,1 6 7 0,2 7 5 0,-1 4 3 15,3 10 1-15,-1 3-7 0,0 8-6 16,-1 4-5-16,-2 4-8 0,-2 0-2 15,-4 4-3-15,0-2-5 0,-3 0-6 0,-2 0-11 16,-1-3-31-16,-1-4-58 0,-2-2-128 16,-1-6-156-16,0-5-104 0,0-7-121 0,-3-4-191 15,0-5-94-15,-3-6 45 0,2-2 115 16,0-4 86-16,2-3 118 0</inkml:trace>
          <inkml:trace contextRef="#ctx0" brushRef="#br0" timeOffset="3382.1935">6868 2606 27 0,'-1'-9'428'16,"-3"3"62"-16,0 0 35 0,-1 2 22 0,3 1-130 16,-2 1-151-16,1 4-27 0,1 0 81 15,4 6 81-15,-1 1 64 0,3 7 50 0,2 1 12 16,1 4-57-16,1 2-125 0,2 1-107 15,-1 1-81-15,2 3-59 0,-1-1-34 0,1 1-23 16,0-1-17-16,-2 1-7 0,1-1-7 16,0-2-2-1,-1 0-4-15,0-3-2 0,-3-3-2 0,1-3-4 0,0-3-3 0,-1-5-3 16,-1-2-7-16,2-6-14 0,-1-7-14 15,2-3-8-15,-1-8-3 0,2-4-3 0,1-3 7 16,0-1 13-16,-1 0 18 0,-1 0 9 16,-1 3 6-16,0 3 5 0,-3 5 2 0,-1 1 3 15,-2 4-2-15,1 3 0 0,-2 2 1 16,-2 4 1-16,1 4 0 0,0 3 1 15,-2 5-1-15,0 4 1 0,0 5 1 0,1 1-1 16,0 5-2-16,1 1 0 0,2 0-1 16,1 0-2-16,3 0-4 0,1-5-11 0,2-3-35 15,2-2-91-15,1-4-161 0,4-6-118 16,3-7-149-16,2-4-239 0,2-5-104 15,2-5 17-15,-1-4 120 0,-1-3 101 0,1-1 137 16</inkml:trace>
          <inkml:trace contextRef="#ctx0" brushRef="#br0" timeOffset="3708.2121">7568 2620 311 0,'2'-7'450'0,"-1"0"42"0,-4 1 29 0,0 1-80 15,-3 1-166-15,-3 1-106 0,-3 0-61 0,-2 2-40 16,-4 1-23-16,0 1-12 0,-1 2-6 15,0 0-6-15,0 3-3 0,2 0-1 16,1 4-1-16,2-2 1 0,3 1 10 0,3 1 23 16,2 1 30-16,5 0 44 0,2 1 60 0,3 2 66 15,5-2 61-15,2 0 45 0,4 1 27 16,3-1 1-16,4 2-36 0,1-2-50 15,3 2-64-15,0-1-64 0,-1 3-53 0,-2-1-43 16,-3-1-23-16,-4 2-15 0,-5 1-6 16,-5 0-5-16,-6 2-5 0,-10 0-4 0,-5 2-9 15,-9 0-13-15,-4 1-33 0,-7-1-40 16,-2-3-79-16,-1-2-153 0,-2-3-135 15,0-5-104-15,-1-5-191 0,1-4-145 0,2-7-21 16,1-4 103-16,4-5 108 0,4-6 100 16</inkml:trace>
        </inkml:traceGroup>
      </inkml:traceGroup>
    </inkml:traceGroup>
  </inkml:traceGroup>
</inkml:ink>
</file>

<file path=ppt/ink/ink3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5:49.0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DB76893-DBC7-4E08-93D5-456E131E6EC7}" emma:medium="tactile" emma:mode="ink">
          <msink:context xmlns:msink="http://schemas.microsoft.com/ink/2010/main" type="inkDrawing" rotatedBoundingBox="1848,16469 3297,16477 3297,16510 1847,16502" shapeName="Other"/>
        </emma:interpretation>
      </emma:emma>
    </inkml:annotationXML>
    <inkml:trace contextRef="#ctx0" brushRef="#br0">29 10 293 0,'-5'0'461'0,"0"-2"45"15,1 0 27-15,0 0-61 0,1 1-141 0,1 0-86 16,-1-1-22-16,2 2 33 0,-1 0 44 16,2 0 36-16,2 0 18 0,0 0-4 15,2 0-20-15,6 0-47 0,4 0-44 0,4 0-40 16,5 0-34-16,7 0-25 15,3 2-27-15,7-1-25 0,6 0-20 0,2 1-13 0,5 0-6 16,6 0-8-16,3 2-3 0,6 0-2 16,3 0-3-16,5 1-8 0,1-3-4 15,0 1-2-15,0-2-2 0,-4 0-3 0,-3-2 1 16,-7 0 0-16,-5-2-2 0,-6 1 2 15,-8-2-2-15,-4 1 0 0,-6-1 0 0,-5 1 2 16,-7 0 2-16,-2 3-1 0,-7-4 3 16,-2 4 3-16,-2-2 1 0,-4 2-2 0,1 0-1 15,-4 0-1-15,1 0-5 0,-2 0-1 16,1 0-5-16,-1 0-2 0,-1 0-1 0,0 0-1 15,2 0 1-15,-2 0-4 0,0 0-3 16,0 0-7-16,0 0-17 0,-2 0-26 16,1 0-44-16,-2 0-69 0,-1 0-147 0,-3 2-146 15,0 0-84-15,-1 0-87 0,-3 1-155 16,-1 0-96-16,-1 1 61 0,1-1 108 0,-1 0 74 15,2-2 100-15</inkml:trace>
  </inkml:traceGroup>
</inkml:ink>
</file>

<file path=ppt/ink/ink3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5:02.33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817100F-CFEE-4B72-8F9F-5307006DF5D0}" emma:medium="tactile" emma:mode="ink">
          <msink:context xmlns:msink="http://schemas.microsoft.com/ink/2010/main" type="inkDrawing" rotatedBoundingBox="139,8482 4794,9485 4057,12905 -597,11903" hotPoints="3963,10777 1863,12876 -235,10777 1863,8677" semanticType="enclosure" shapeName="Circle">
            <msink:sourceLink direction="with" ref="{B01FF53A-F365-4375-9BC8-047659C3EF16}"/>
          </msink:context>
        </emma:interpretation>
      </emma:emma>
    </inkml:annotationXML>
    <inkml:trace contextRef="#ctx0" brushRef="#br0">2315 244 281 0,'-18'-17'393'0,"-2"3"35"0,-2-1 24 16,-3-1-102-16,-2 0-120 0,-2 0-75 16,-2-1-44-16,-3 1-27 0,0-2-18 0,-2 2-16 15,0-1-11-15,0 4-10 0,-1-1-6 16,2 3-7-16,-1 1-6 0,-1 3-4 15,0 1-2-15,-1 4-4 0,0 1 0 0,-2 2 2 16,-3 1-1-16,1 4 4 0,-1 1 0 16,-1 2 4-16,0 3 0 0,0 2-2 0,-1 1 2 15,-1 1 0-15,0 4 1 0,-1 0-3 16,-1 3 4-16,-3 2-2 0,1 1 1 15,-1-1-1-15,1 5-1 0,0-1-1 0,2 3-1 16,3-3 0-16,-1 3-2 0,2-3 3 16,3 4 1-16,1-2 1 0,0 0 0 0,3 2-2 15,1-1-1-15,0 2-3 0,3 0-2 16,0 3 0-16,2 1-2 0,1 0 3 15,2 3 0-15,1 0 2 0,0 3 1 0,3 0 0 16,2 3 3-16,-2 0 0 0,2 3 2 16,2 1 3-16,-1 2 7 0,3-1 8 0,0 0 2 15,0 1 3-15,3-1 5 0,0-1 1 16,0 1 3-16,3 0-4 0,-1 0 1 0,1 2 3 15,2-2 1-15,2 0-4 0,0 1-6 16,1 0-3-16,3 1-2 16,1-2-5-16,0 3-3 0,5-1 1 0,0 1 1 0,3-2 6 15,1 1 4-15,4-2 2 0,2 1 0 16,2-4-2-16,3 2-1 0,1-3-10 0,2-1-5 15,2 1-6-15,0-1-4 0,3-1 1 16,0 1-2-16,1-2 2 0,3 0-1 0,1 0 0 16,3 0-2-16,3 0-4 0,4 0 2 15,4-2 1-15,1 1 0 0,4 0 5 16,5-2 11-16,4-1 4 0,4 0 3 0,2-3 2 15,4-2 0-15,2-4 0 0,1 0-2 16,2-3 0-16,2-5-1 0,0 0 3 0,4-4 3 16,-2-1-1-16,1-4-4 0,0-5-5 15,1 0 0-15,0-3-8 0,0-3-4 16,-1-3-2-16,1-2-2 0,-2 0 1 0,0-3 0 15,-3-2 3-15,0-2 1 0,0-1-1 0,-1-1 5 16,-1-1-2-16,-2 0-3 0,0-1-2 16,-3-1-3-16,1-2-1 0,-2 1-5 0,-3 1 2 15,0-1 1-15,-2 0-1 0,-1 1-2 16,-3-1 0-16,-1-2 2 0,-2 3 0 15,-1-2-2-15,-3-1 2 0,-1-1 4 0,0 0-1 16,-1-1-1-16,-2-2 0 0,3 1 2 16,-1-3 3-16,0 0-1 0,1-1 1 0,1-3 0 15,1 0 0-15,1 0-1 0,2-2-5 16,1-2 0-16,-2 2 1 0,1-1-2 15,0 1 3-15,-4 1-2 0,0-1 2 0,-2 1 1 16,-5 1-1-16,-3 1 6 0,-3-1-5 16,-3 0 4-16,-2-3 1 0,-3 0 4 0,-1-4 0 15,1-4-2-15,-1-3 2 0,1-7-4 16,0-2-2-16,1-5-5 0,-1 2 1 15,0-2-3-15,-2 2 0 0,-1 1 0 0,-2 5 1 16,-4-2-1-16,0 3 0 0,-4 2 4 16,-2 0 1-16,-2 1 8 0,-2-1 14 0,-3 2 7 15,-5 0 6-15,-2-1 1 0,-4-3 1 16,-7-4-8-16,-2-2-13 0,-7-8-7 15,-4-8-7-15,-4-7-6 0,-2-6-3 0,-5-5 0 16,1 2-3-16,-2 2 2 0,-1 4 2 16,-3 7 6-16,-2 2 16 0,-8 4 12 0,-5 6 9 15,-10 3 2-15,-7 7 1 0,-14 1-6 16,-13 6-8-16,-13 1-15 0,-19 5-14 0,-16 4-9 15,-18 4-12-15,-11 4-20 0,-13 6-77 16,-7 3-90-16,-8 7-69 0,-6 3-59 0,-6 7-138 16,0 0-184-16,0 6-34 0,2 2 37 15,4 1 41-15,7 5 49 0,9-2 142 16</inkml:trace>
  </inkml:traceGroup>
</inkml:ink>
</file>

<file path=ppt/ink/ink3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6:28.2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59B3A80-FB32-42DA-8D45-2892D58AD7A6}" emma:medium="tactile" emma:mode="ink">
          <msink:context xmlns:msink="http://schemas.microsoft.com/ink/2010/main" type="inkDrawing" rotatedBoundingBox="4694,5867 9151,5770 9153,5839 4696,5936" semanticType="underline" shapeName="Other">
            <msink:sourceLink direction="with" ref="{56631A32-0093-436C-B841-BFA2DAC8D578}"/>
          </msink:context>
        </emma:interpretation>
      </emma:emma>
    </inkml:annotationXML>
    <inkml:trace contextRef="#ctx0" brushRef="#br0">75 118 77 0,'-2'-1'300'0,"-1"-1"35"15,2 2 11-15,-2-2-42 0,0 0-65 16,2-1-59-16,-1 0-39 0,0 0-24 0,0-1-15 16,1 1-11-16,-1 3-11 0,0-3-9 15,0 0-4-15,1 2-2 0,0 1-2 16,-1-1-7-16,2 1-4 0,-1 0 0 0,-1 0-7 15,1 0-7-15,-2 1-9 0,2-1-4 16,0 1-5-16,-2-1-8 0,1 2 0 0,1-1-2 16,0-1 0-16,-2 1 0 0,0 1 2 15,0-2 6-15,1 0 3 0,-1 0 11 16,2 0 15-16,-2 0 12 0,0 0 13 0,0-2 13 15,1 2 13-15,0-1 2 0,2 1 7 16,-1-1 3-16,1-1-1 0,0 2-8 0,1-1-9 16,-1 1-8-16,2-1-16 0,-2 0-16 15,2 1-12-15,0 0-12 0,2-2-10 16,0 2-5-16,1-1-6 0,5 1-3 0,1-1 0 15,1 1 3-15,5-3 3 0,1 3 1 16,2-1-1-16,4 0 2 0,1 0-5 0,1 1-2 16,4-2-3-16,0 1-4 0,0 1 1 15,2 0-1-15,1 1 2 0,1 1-2 16,4-1 2-16,-1 0 0 0,1 0 1 0,2-1 2 15,-1 3 1-15,-1-3 1 0,-1 1-2 0,-1 0 0 16,0 1 0-16,-3 0-5 0,-2-1-1 16,2 1-2-16,-2-1 3 0,-1 2 4 0,-1-3-2 15,1 0 4-15,-2 2 2 0,0-2 2 16,1 0-7-16,-1 0 1 0,1-2 4 0,0 2-5 15,-1 0 1-15,3 0-1 0,-2-2-1 16,-1 1 1-16,3 1-4 0,-2-1 3 16,-1-1-2-16,1 2-1 0,2 0 4 0,-3 0-1 15,1 0 0-15,-1 0-1 0,-1 0 2 16,-1 0 0-16,1 2 0 0,-1-1-1 0,-2-1 5 15,0 1-4-15,1 1 0 0,-2-2 0 16,-1 0-4-16,1 0 0 0,-1 0-2 16,0 0 4-16,-1 0-3 0,1 0 2 0,-1 0 3 15,-1 0 3-15,1 0-4 0,-2 0-2 16,0 0 2-16,1 0-1 0,-2 0 0 0,-1 0-4 15,1 0 8-15,0 0-4 0,0 2 0 16,0-1 2-16,0-1-3 0,0 1 5 16,1-1-8-16,-1 0 1 0,1 0 2 0,0 0-4 15,-1 0 4-15,0 0-2 0,1 0 6 16,-2 0-1-16,1 0-1 0,1 0 1 15,-1-1-1-15,0 1-2 0,0-1-2 0,-2-1 3 16,1 2 1-16,-1 0 0 0,2 0 0 16,-3-2 2-16,2 1-3 0,-2 1 1 0,1-1-2 15,1-1 1-15,-1 2 0 0,1-1 3 16,1 1 3-16,-1-1-2 0,1 0-4 0,0 1 1 15,0 0 0-15,0 0-2 0,1 0-1 16,-1 0 2-16,0-2 3 0,-2 1-2 16,2 1-3-16,0-1 1 0,0 1 0 0,-1-3 0 15,1 3 6-15,-1-1-4 0,0 0 3 16,-2 1 1-16,0 0-3 0,0 0-1 0,0 0-4 15,-2 0 11-15,-1 0-6 0,1 0-2 16,-1 0 3-16,-1 0 1 0,0 0-3 16,0-1-7-16,-1 1 4 0,-1 0 1 0,1 0 2 15,-1 0-2-15,1 0 1 0,0 0 0 16,1 0 2-16,0 0 1 0,-2 0-5 15,4 0 2-15,-2 0 0 0,1-2 1 0,0 1-2 16,1 1-4-16,-1 0 4 0,2 0 1 16,0 0-2-16,-2-1 2 0,2 0 0 0,0 0 1 15,-2 1 0-15,3-2-1 0,-1 1 2 16,0 1 1-16,1 0 3 0,-3 0-1 0,2 0 2 15,0 0 0-15,-2 0-1 0,2-1-3 16,-2 1-3-16,0-2 0 0,1 1-1 16,-1 1-3-16,1-1 1 0,-1 0 4 0,0 1 0 15,1-1 1-15,0-2-1 0,0 0 3 16,-1 3-1-16,1 0-4 0,-1-2 2 0,0 0-2 15,1 2-2-15,-1 0 1 0,0 0-1 16,1 0 5-16,-1 0 0 0,1-2 1 16,-1 2 1-16,0-1-3 0,1 1 1 0,-1-1-3 15,0 1 0-15,2 0 0 0,-3 0 1 16,0-2 1-16,0 2-1 0,0 0 1 15,-1 0 0-15,-1-2 0 0,1 0 1 0,1 2 0 16,0 0-1-16,-1-2 3 0,1 2-5 16,0-1 0-16,1 1 0 0,-1-1 2 0,2-1-1 15,-1 2-2-15,0-1 3 0,1 1 1 16,-1-1-4-16,0 0-3 0,-1 0-3 0,0-1 2 15,0 2 2-15,0 0-2 0,0 0 2 16,-1 0 0-16,0 0 5 0,-1-1-2 16,1 1-2-16,0-1-3 0,-1-1-1 0,1 2 2 15,-1-1-2-15,0 0 0 0,0 0 6 16,0 0-1-16,0-1 1 0,-1 0 1 15,2 1 1-15,-3-1 0 0,1 1-7 0,0 0 3 16,1 1 3-16,-1-2 0 0,-1 2-2 16,2-2 1-16,0 1 1 0,0 0 1 0,1-1 0 15,-2 1 0-15,2 1-2 0,-2-1 1 16,-1 1-5-16,0 0-1 0,-2 0-6 0,2 0-7 15,-1 0-2-15,-1 0-4 0,-1 1-2 16,0-1-3-16,1 0 3 0,-1 1 2 16,0 1 2-16,0-2 4 0,0 0 4 0,0 0 5 15,2 0 2-15,-1 0 2 0,1 0-4 16,-1 1 4-16,-1-1-1 0,2 0-1 0,1 0 5 15,-2 0-3-15,2-1 5 0,0 1 1 16,1-2-1-16,0 1 3 0,1 1-2 16,0-1 2-16,-2-1 0 0,1 2-4 0,-2 0 2 15,-2 0-5-15,0 0-1 0,-1 0 0 16,0 0-4-16,-1 0-3 0,1 0-3 0,-1 0-4 15,-1 0 0-15,0 0 1 0,2 0 1 16,-3 0 5-16,1 0 3 0,1 0 3 16,-2 0 4-16,1 0 0 0,1 0 3 0,0 0 0 15,0 0 0-15,0 2 1 0,1-2 0 16,0 0 2-16,0 0-2 0,-1 0 0 0,1 0-3 15,0 0 1-15,1 0 0 0,-1 0-1 16,0 0 0-16,-1 0 0 0,1 0 4 0,0 0-1 16,0 0 0-16,-2 0 0 0,0 0-2 15,2 0 2-15,0 0 0 0,1-2 0 16,-1 2-4-16,1 0 3 0,0 0-1 0,-1 0 2 15,-1 0-5-15,1 0 3 0,0 0 1 16,0 0 0-16,-2 0 1 0,2 0 1 0,-2 0-1 16,1 0 1-16,-1 0 0 0,-1 0 0 15,0 0 2-15,0 0-3 0,0 0 3 16,0 0 0-16,1 0 0 0,1 0 1 0,-2 0-8 15,1 0 5-15,0 0 0 0,2 0-1 16,-1 0 1-16,0 0-1 0,1 0 6 0,0 0-3 16,0 0-2-16,-1 0-1 0,1 0-1 15,-2 0 0-15,2 0-1 0,-3 0 1 0,2 0 1 16,-1 0 2-16,-1 0 0 0,0 0-1 15,0 0-1-15,0 0 2 0,0 0-1 16,0 0 0-16,0 0-1 0,0 0 2 0,0 0-1 16,0 0-1-16,0 0 0 0,0 0-1 15,0 0 1-15,0 0 1 0,0 0 0 0,1 0 0 16,1 0 1-16,-2 0-1 0,0 0 0 15,0 0 0-15,0 0-1 0,-2 0-4 16,1 0-21-16,0 0-39 0,-1 0-34 0,-1 0-60 16,-1 2-171-16,-1-2-168 0,-1 0-70 0,-2 0-8 15,1-2 8-15,-1 2 44 0</inkml:trace>
  </inkml:traceGroup>
</inkml:ink>
</file>

<file path=ppt/ink/ink3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48.714"/>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6FA10C7-5E03-43E1-BF6B-21A810D054C1}" emma:medium="tactile" emma:mode="ink">
          <msink:context xmlns:msink="http://schemas.microsoft.com/ink/2010/main" type="writingRegion" rotatedBoundingBox="1644,16485 3195,9841 5933,10480 4382,17124"/>
        </emma:interpretation>
      </emma:emma>
    </inkml:annotationXML>
    <inkml:traceGroup>
      <inkml:annotationXML>
        <emma:emma xmlns:emma="http://www.w3.org/2003/04/emma" version="1.0">
          <emma:interpretation id="{4BDEA4D5-569C-4119-B3BB-24EA0053A417}" emma:medium="tactile" emma:mode="ink">
            <msink:context xmlns:msink="http://schemas.microsoft.com/ink/2010/main" type="paragraph" rotatedBoundingBox="1644,16485 3195,9841 5933,10480 4382,17124" alignmentLevel="1"/>
          </emma:interpretation>
        </emma:emma>
      </inkml:annotationXML>
      <inkml:traceGroup>
        <inkml:annotationXML>
          <emma:emma xmlns:emma="http://www.w3.org/2003/04/emma" version="1.0">
            <emma:interpretation id="{45D7CCA9-68C6-4887-B4DF-6E1077FB388C}" emma:medium="tactile" emma:mode="ink">
              <msink:context xmlns:msink="http://schemas.microsoft.com/ink/2010/main" type="line" rotatedBoundingBox="1644,16485 3195,9841 5933,10480 4382,17124"/>
            </emma:interpretation>
          </emma:emma>
        </inkml:annotationXML>
        <inkml:traceGroup>
          <inkml:annotationXML>
            <emma:emma xmlns:emma="http://www.w3.org/2003/04/emma" version="1.0">
              <emma:interpretation id="{62F7F040-1376-41B5-8FC5-5085AC01B74E}" emma:medium="tactile" emma:mode="ink">
                <msink:context xmlns:msink="http://schemas.microsoft.com/ink/2010/main" type="inkWord" rotatedBoundingBox="1644,16485 1825,15713 3774,16168 3594,16940"/>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v</emma:literal>
                </emma:interpretation>
              </emma:one-of>
            </emma:emma>
          </inkml:annotationXML>
          <inkml:trace contextRef="#ctx0" brushRef="#br0">-7907 9391 66 0,'-52'23'377'0,"6"-4"51"0,7-2 30 15,6-2-18-15,8-2-102 0,8-1-94 0,10-2-68 16,13-1-15-16,13-3 25 0,11-1 57 15,13-2 50-15,11-6 34 0,12-4 15 16,8 1-7-16,8-7-34 0,11-2-71 0,6-2-44 16,6-1-15-16,7-2-3 0,2 0 4 15,2 0-1-15,-6 0 1 0,-3 0-20 0,-8 2-31 16,-6-1-25-16,-7 3-22 0,-9 0-8 15,-7 0-3-15,-10 4 0 0,-6-1 4 0,-9 3 6 16,-5 2 3-16,-7 0 2 0,-5 3-1 16,-6 0-3-16,-3 2-8 0,-4-1-11 0,-3 1-13 15,-2 2-11-15,-2 0-11 0,1 1-7 16,-1 0-5-16,0 0-3 0,0 2-2 15,2 0-1-15,-2 0 1 0,2 1-1 0,-1-1-2 16,1-1 2-16,0 1 2 0,-2-1-3 16,-1-1 0-16,-2 0-1 0,1 0 0 0,-2 0-4 15,-1-1-7-15,-2-1-12 0,0 1-16 16,-2-1-20-16,0-1-19 0,-3 2-17 15,-2-2-17-15,-2 3-25 0,-2 0-33 0,1 0-66 16,-4 2-143-16,2-1-109 0,-1-1-110 16,-1-1-152-16,2-1-132 0,0 0-8 0,2 1 111 15,1-2 103-15,2 0 121 0</inkml:trace>
        </inkml:traceGroup>
        <inkml:traceGroup>
          <inkml:annotationXML>
            <emma:emma xmlns:emma="http://www.w3.org/2003/04/emma" version="1.0">
              <emma:interpretation id="{745434AE-0A20-47FB-965E-8501C9811B46}" emma:medium="tactile" emma:mode="ink">
                <msink:context xmlns:msink="http://schemas.microsoft.com/ink/2010/main" type="inkWord" rotatedBoundingBox="1871,16160 2027,15489 3696,15879 3540,16550"/>
              </emma:interpretation>
              <emma:one-of disjunction-type="recognition" id="oneOf1">
                <emma:interpretation id="interp5" emma:lang="" emma:confidence="1">
                  <emma:literal/>
                </emma:interpretation>
              </emma:one-of>
            </emma:emma>
          </inkml:annotationXML>
          <inkml:trace contextRef="#ctx0" brushRef="#br0" timeOffset="-505.0289">-7758 9213 244 0,'-13'-1'367'0,"-1"-1"57"0,1-1 21 16,0 0-57-16,0 1-67 0,0-2-48 0,2 1 14 15,0-1 55-15,2-1 59 0,-1 0 49 16,3 0 26-16,2 2-1 0,0-1-51 0,3 1-100 15,2 0-100-15,4 1-80 0,3 0-47 16,6-2-28-16,7 1-14 0,6-2-3 16,7 0 0-16,9 0-5 0,8 0-2 0,6-1-1 15,9-2-3-15,6-2-4 0,9 0-4 0,6-1-4 16,7 0-3-16,2-1-6 0,3-1-5 15,-1 1-2-15,-2 0-5 0,-3 0 1 16,-4 2 0-16,-4 0-2 0,-7 0-2 0,-7 1 0 16,-5 1-1-16,-9 0-2 0,-6 3-1 15,-10 0 0-15,-6 2 1 0,-8-1-1 0,-4 2 2 16,-5-2 2-16,-4 4-2 0,-3-2 1 15,-3 1 1-15,0 1 1 0,-3-1-1 16,0-1-2-16,-1 2 0 0,0 0-3 0,-1 0-8 16,1-2-9-16,0 2-12 0,-2 0-25 15,1-2-57-15,-1 2-120 0,-1-3-172 0,0-3-129 16,-1 0-178-16,-4 1-192 0,-1 0-60 15,-4 0 63-15,-2 1 144 0,-4 3 119 16,-1-2 185-16</inkml:trace>
        </inkml:traceGroup>
        <inkml:traceGroup>
          <inkml:annotationXML>
            <emma:emma xmlns:emma="http://www.w3.org/2003/04/emma" version="1.0">
              <emma:interpretation id="{2FC9422A-26D3-4FE0-89A7-24CCACDE1403}" emma:medium="tactile" emma:mode="ink">
                <msink:context xmlns:msink="http://schemas.microsoft.com/ink/2010/main" type="inkWord" rotatedBoundingBox="3726,13373 3878,12721 5331,13060 5179,13712"/>
              </emma:interpretation>
              <emma:one-of disjunction-type="recognition" id="oneOf2">
                <emma:interpretation id="interp6" emma:lang="" emma:confidence="1">
                  <emma:literal/>
                </emma:interpretation>
              </emma:one-of>
            </emma:emma>
          </inkml:annotationXML>
          <inkml:trace contextRef="#ctx0" brushRef="#br1" timeOffset="-98704.6456">-5953 6418 30 0,'-1'-9'306'0,"-2"-1"35"0,0 0 24 15,1 0-24-15,-1 1-99 0,1 0-72 0,-2 0-38 16,0 1-15-16,1 1-5 0,-1 0-8 15,2 0-6-15,-3 2-5 0,1 0-4 0,2 1-11 16,-3 0-12-16,1 0-13 0,2 2-8 16,-3-1-6-16,1 2-7 0,2-1-7 15,-1 2-4-15,1-2-3 0,2 2-3 16,0 2-3-16,0-2 2 0,5 2 7 0,0-1 13 15,5 0 25-15,3 1 32 0,7-2 40 0,7 0 41 16,9-3 43-16,8 0 24 0,10-4 14 16,6 0 7-16,7-3-9 0,6-2-13 15,7 0-18-15,5-2-14 0,3 1-20 0,5-3-24 16,-1 3-23-16,1-3-25 0,-3 3-26 15,-5 0-21-15,-7 2-19 0,-8 0-12 0,-9 4-7 16,-10-3-2-16,-9 4-4 0,-7 3 4 16,-8-1 3-16,-5 2 2 0,-4-1 2 0,-6 2-1 15,-1 1-2-15,-4-1-3 0,-1 1-6 16,-3 0-6-16,-1 0-5 0,1 0-4 0,-2 0-4 15,2 0-1-15,-1 0-6 0,-1-2-5 16,0 2-17-16,-1-1-24 0,2 0-39 16,-1 0-67-16,-1 1-121 0,1 0-121 0,-1 1-71 15,-1 0-38-15,-2 0-33 0,-1 2-81 16,-1-1-56-16,-2 1 30 0,-3-1 37 0,2 2 34 15,-2 0 59-15</inkml:trace>
        </inkml:traceGroup>
        <inkml:traceGroup>
          <inkml:annotationXML>
            <emma:emma xmlns:emma="http://www.w3.org/2003/04/emma" version="1.0">
              <emma:interpretation id="{0D29913E-C642-4C9A-9A98-7EF6E7C94686}" emma:medium="tactile" emma:mode="ink">
                <msink:context xmlns:msink="http://schemas.microsoft.com/ink/2010/main" type="inkWord" rotatedBoundingBox="3680,10353 3768,9975 4815,10219 4726,10597">
                  <msink:destinationLink direction="with" ref="{63FDCD54-1B72-441E-BAFD-A1282FC92A13}"/>
                </msink:context>
              </emma:interpretation>
              <emma:one-of disjunction-type="recognition" id="oneOf3">
                <emma:interpretation id="interp7" emma:lang="" emma:confidence="1">
                  <emma:literal/>
                </emma:interpretation>
              </emma:one-of>
            </emma:emma>
          </inkml:annotationXML>
          <inkml:trace contextRef="#ctx0" brushRef="#br1" timeOffset="-174599.9865">-5982 3399 257 0,'0'0'342'0,"2"0"32"0,-1 0-29 0,-1 0-59 16,1-2-75-16,-1 1-59 0,0-2-40 15,0 2-21-15,2-1-9 0,-2 1-6 0,0-1-3 16,0 1-3-16,0-2-1 0,0 3 2 16,0-1-4-16,0 0-6 0,0 1-7 15,-2 0-5-15,2-1-3 0,-1 1-3 0,0 0 8 16,-2 0 16-16,-1 0 27 0,0 0 30 15,-2 0 36-15,1 0 44 0,-2 0 40 0,1 0 29 16,-1 0 15-16,2 0 1 0,1-2-13 16,1 2-29-16,0 0-41 0,1 0-41 15,-1 0-40-15,1 0-35 0,1 0-29 0,1 0-21 16,-1 0-16-16,-1 0-10 0,2 0-7 15,0 0-3-15,0 0-3 0,0 0 0 0,0 0-2 16,0 0-3-16,2 2 0 0,-1-2-2 16,2 1 3-16,2 1 0 0,4 1 3 15,2-2 2-15,2 3 1 0,5-2 0 0,4 0-1 16,6-1-1-16,5-1-1 0,5-1 1 15,5-2-1-15,4 1 0 0,3-3 0 0,3 0 1 16,2-1-1-16,0 0 0 0,1-1 1 16,-1 1 2-16,-1-1 0 0,-3 1-3 15,-3 2 1-15,-4 1 1 0,-3-1-2 0,-5 2-1 16,-5-1-2-16,-3 2 4 0,-5-2-1 15,-3 1-1-15,-5 2 1 0,-4-1 1 16,-2 1 2-16,-2-2 0 0,0 2 1 0,-3 0 0 16,0 0 3-16,-1 0 1 0,-2 0 4 15,1 0 2-15,-2 0-3 0,1 0 3 0,1 0 0 16,-2 0-2-16,1 0-2 0,-1 0-2 15,0 0 1-15,0 0-1 0,-1 0-1 0,1 0 0 16,-3 2-1-16,0-2 1 0,0 1-2 16,-2-1-2-16,-2 1 0 0,0 2-2 15,-1-2-1-15,0 0-1 0,-2 2 1 0,-1-2 0 16,0 0 1-16,-3 0 0 0,-1 2 0 15,-1-2-1-15,-1 1 2 0,-2-2-1 0,-2 2-1 16,1-1 0-16,-2-1-1 0,-2 1 0 0,-1-1-4 16,-1 2 0-16,-1-2 2 0,-2 0 1 15,-1 2 0-15,-2 0 0 0,-1-2 4 16,-4 0 0-16,-2 2-2 0,-2-1 1 0,-4 0-1 15,-1 1 0-15,0-1 3 0,0 2-3 16,1-3 0-16,2 2-2 0,5-1 2 0,2-1-1 16,6 3-3-16,2-3 3 0,3 1 2 15,5 2 2-15,2-3-2 0,3 2 0 16,4-2 0-16,1 1-1 0,3-1-1 0,2 3-2 15,2-3-1-15,0 1 2 0,3 0 0 16,3 0 0-16,1-1 2 0,2 3 0 0,2-3 2 16,3 1 0-16,4-1 0 0,3 1 1 15,4-1-1-15,4-1-1 0,3 0 1 16,7-2 0-16,1 1-1 0,5-3 0 0,4 0-1 15,2 0 3-15,1-1 1 0,2-2 2 16,0 0 2-16,1 1 3 0,1-2 4 0,-2 2 1 16,-3-2 4-16,-1 3 2 0,-5-1 3 15,-1 1-2-15,-2 2-2 0,-5 0-1 0,-1 1-4 16,-4-2-2-16,-3 4-2 0,-4-2 0 15,-1 2 0-15,-3 0 1 0,-3 1 1 0,-3 0-1 16,-2-1 0-16,-2 1 0 0,-1 0 3 16,-3 0-1-16,-1 0 1 0,0 0 3 15,-1 0 0-15,0 0-1 0,-1 0-2 0,-1 0-1 16,2 0-3-16,-2 0-3 0,0 0-5 15,1 0 0-15,-1 0-3 0,0 0-1 0,1 0 0 16,-1-1 1-16,0 1 1 0,0 0-2 16,0 0 1-16,0 0 0 0,0 0-1 15,0 0 0-15,0 0-1 0,0 0-1 0,0 0 1 16,0 0 0-16,0 0-1 0,0 0-3 15,0 0-3-15,0 0-9 0,0 0-14 0,0 0-18 16,0 0-23-16,-1-2-31 0,0 2-35 16,1 0-47-16,0 0-78 0,0-1-91 15,0 0-65-15,-2 0-26 0,2-2 5 0,0 2 20 16,0-3 35-16,-1 0-2 0,-2 0-62 15,-1 2-55-15,1 0-21 0,-1 2 2 0,1-2 39 16,1 4 104-16</inkml:trace>
        </inkml:traceGroup>
      </inkml:traceGroup>
    </inkml:traceGroup>
  </inkml:traceGroup>
</inkml:ink>
</file>

<file path=ppt/ink/ink3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02.72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493 158 107 0,'1'-2'214'0,"2"1"22"15,0-1 5-15,-2 1-4 0,0-2-9 0,2 1-17 16,-2 1-26-16,1-2-20 0,-1 0-8 15,2 0-1-15,-3 0-4 0,1 0-8 0,1 0-12 16,-2-1-17-16,1 1-21 0,0 0-19 16,-1-1-15-16,2 1-13 0,-1-1-7 15,-1-1-5-15,-1 1-2 0,-1 1-2 0,0-2-2 16,-2 1-2-16,-1 0-6 0,0 1-1 15,-2-1-2-15,-1 2-3 0,-2-1-3 0,-1 2-5 16,0-2-1-16,-1 2-3 0,-2-1-2 16,-1 2-1-16,0 0 1 0,-3 0-1 15,0-2 3-15,0 2 1 0,-1 0 0 0,1 2 1 16,-1-2 0-16,1 2-1 0,-1 0 1 15,1 1 5-15,0 3-4 0,0-1-3 0,2 1-1 16,-1 2 1-16,1-1-2 0,-1 2-6 16,1 0 3-16,0 1 0 0,3 0 0 15,-1-1 0-15,3 1-1 0,0 2-1 0,1 0 1 16,2 1 0-16,0 1 2 0,1 0 0 15,3 2 1-15,-2 0 1 0,3 0 4 0,1 3 0 16,0 0 2-16,2 0 0 0,2 1 1 16,0-1-2-16,3 0-2 0,0-1 0 15,2 1-2-15,1-3 1 0,2 2 4 0,1-2-2 16,0-3 2-16,1 1 3 0,2-2 2 15,1-2 2-15,0-3-2 0,3-1 4 0,1-1 4 16,2-1-3-16,1-4 1 0,1 0-5 16,1-3 0-16,1 1-4 0,1-3-4 15,0 0-1-15,0-2-1 0,1 0-1 0,0-2 2 16,-1 2-1-16,-2-3 0 0,0 0 0 15,-2-1-2-15,-4 0 0 0,0 1-1 0,-2-2 0 16,1 0 0-16,-1-1 0 0,1-3 1 16,-2 2 1-16,-2-2 0 0,0 0 3 15,-4 0 4-15,1-2 6 0,-2 2 12 0,-1 0 15 16,-1 1 16-16,-1 3 11 0,-3-2 12 15,0 2 7-15,-2 2-1 0,0-2-6 0,-2 3-10 16,0 1-4-16,-2-1-12 0,0 2-4 16,0 1-4-16,0-2-8 0,-2 0-5 15,1 1-7-15,-1 1-5 0,-2-3-8 0,1 2-5 16,0-3-1-16,-1 3-2 0,-2 0-2 15,1-2 2-15,-2 1-3 0,0 1 2 0,0 1 7 16,-2-1 4-16,1 4 5 0,0-1 5 16,-1 1 2-16,-1-3 0 0,1 5-8 15,0-2-3-15,2 3-2 0,2 0-3 0,-1 0-3 16,0 0 0-16,2 0-1 0,0 2-1 15,0-1-2-15,-1 0-2 0,1 1-2 0,0 2 0 16,0-2 0-16,-2 2 0 0,0 0 0 16,-1-1 0-16,0 1 1 0,-1 2-1 15,1 0 0-15,0 2-1 0,-1-1 0 0,1 3 1 16,0-3-1-16,1 3-2 0,2 2 0 15,0-2-1-15,1 1 1 0,0 1 2 0,0 1 1 16,1 0 0-16,1 0 0 0,1 1 1 0,0 1 0 16,0 1 2-16,-1 0-1 0,3 2-1 15,-1-1 0-15,2-1 1 0,-1 0 0 16,2 2 0-16,-1-3 1 0,1 1 3 0,0 0 6 15,1-2 6-15,-1 0 4 0,3-2 0 16,-2 1 1-16,2-2 4 0,0-1-5 0,1-1-2 16,0-2-1-16,2 2 1 0,0-3 0 15,1 1-1-15,2-3-1 0,0 2-4 16,4 0-6-16,-1 0 1 0,3-2-2 0,2 1-1 15,0 1-2-15,1-1-1 0,2 0 2 16,0-1-3-16,1 0 2 0,1 2 0 0,-3-2 0 16,2-4 0-16,-1 3 1 0,-2-3-1 15,0 0 1-15,-1-3-1 0,-1 1 0 16,1-2 1-16,-1-2 0 0,-1 0-2 0,2-2 1 15,-1-2-2-15,-1 1 1 0,2-1-4 16,-2 0 0-16,1-3 1 0,1 0-1 0,-2 2 0 16,0-1 1-16,-2 0 1 0,-1-1 1 15,-1 0-1-15,-1 1 2 0,-2-1-2 16,-3-1 2-16,1 2 1 0,-5-4-2 0,-1-1-1 15,-1 0 3-15,-3-1 1 0,0-4 3 16,-3 0 19-16,0 1 15 0,-1-1 8 0,-2-1 2 16,-1 1 4-16,0-1 20 0,-1 2 11 15,-2 1 8-15,0 1 8 0,-2 2 6 16,-1 1-1-16,-4 0-19 0,1 4-29 0,-2 1-18 15,-3 2-13-15,0 3-10 0,-2 3-7 16,1 1-4-16,0 2-2 0,-2 2-4 0,3 1-2 16,-1 0-1-16,1 4 2 0,1-1-3 15,2 3 0-15,0-2-1 0,1 2-6 16,3-2-14-16,0 3-26 0,2-4-37 0,2 1-65 15,0-1-106-15,3 0-115 0,0 0-73 16,2 0-28-16,2 0-17 0,0 0-48 0,-1 2-103 16,1-1 6-16,-1 2 27 0,-3 1 23 15,-2 1 37-15,-1 1 103 0</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1.6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FA2B74C-F1CD-47DF-8F49-0F84E9C917AA}" emma:medium="tactile" emma:mode="ink">
          <msink:context xmlns:msink="http://schemas.microsoft.com/ink/2010/main" type="inkDrawing" rotatedBoundingBox="9308,8352 9896,8115 9925,8188 9337,8425" semanticType="callout" shapeName="Other">
            <msink:sourceLink direction="with" ref="{0FB68F51-007F-4D71-A9A9-CF7E6BC37A35}"/>
            <msink:sourceLink direction="with" ref="{E6EB31CF-AC7D-449B-9876-581977351C7E}"/>
          </msink:context>
        </emma:interpretation>
      </emma:emma>
    </inkml:annotationXML>
    <inkml:trace contextRef="#ctx0" brushRef="#br0">3461 206 216 0,'-3'-1'430'15,"2"1"41"-15,1-1 20 0,-1 1-57 16,1 1-149-16,1 3-120 0,0 1-69 0,3 1-32 16,1 1-14-16,0 4-6 0,1-1-6 15,0 0-5-15,3 0-6 0,-2-1-8 16,-1 0-4-16,3-3-4 0,-4-2-4 15,3-3 0-15,2-2 1 0,2-6 1 0,5-2-3 16,4-5-3-16,1-4-2 0,1-2 0 16,3-1-3-16,2-1-2 0,-1-2-2 0,1 2-1 15,0 1-8-15,0 2-14 0,-2 4-17 16,-1 2-23-16,0 1-31 0,-2 3-49 15,-2 1-71-15,-5 3-85 0,-1 0-89 16,-5 1-31-16,-2 2 2 0,-1-1 38 0,-4 0 69 16</inkml:trace>
  </inkml:traceGroup>
</inkml:ink>
</file>

<file path=ppt/ink/ink3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24.31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535 318 307 0,'7'-7'377'15,"-2"0"33"-15,1-2 21 0,-1 0-113 16,-1 0-98-16,-1-1-56 0,1 0-29 0,-1 2-19 16,0-2-19-16,-3 0-12 0,0 0-13 0,0 1-7 15,-2 1-13-15,0-1-6 0,0 0-7 16,-1 2-1-16,-1-3 6 0,0 4 7 15,-1-2 9-15,-1 0 11 0,-1 1 9 0,0 0 9 16,-1-1 2-16,0 1 7 0,-3-3 18 16,0 3 10-16,-1-3 8 0,-4 1 4 0,1 2 8 15,-1-1-8-15,-3 2-26 0,-2 2-19 16,0 0-20-16,-1 0-17 0,-1 2-23 15,0 2-10-15,-1 2-7 0,-1 2-7 0,1 0-3 16,0 3-2-16,1-1-1 0,0 4 0 16,1 0-4-16,1 2-1 0,2 1 1 0,1 2-3 15,1-2 2-15,2 5-2 0,1 0 2 16,3 0 0-16,3 3-2 0,1 1 4 15,0 1 1-15,5 1 2 0,-1 1 1 0,3-1-1 16,3 3 3-16,2-2-2 0,3 1 0 16,3-1 3-16,3-1 0 0,4-2 3 0,4 0 1 15,3 1 1-15,2-5 0 0,5-1-1 16,5-2 1-16,3-4-2 0,4-3-2 0,1-5-3 15,5-3 2-15,-1-2 0 0,1-7-1 16,1 0-1-16,0-5 0 0,-2 1 1 0,-1-3-4 16,-2-2 1-16,-2 0-2 0,-3 0-2 15,-4-1-1-15,-4 2 0 0,-5-2 1 0,-4 0 0 16,-4 1 0-16,-4-1 1 0,-4-1 1 15,-3 0 0-15,-4-1 4 0,-2 0-2 16,-3-2-1-16,-1 3-1 0,-2-2 1 0,-4 1-5 16,0 0 0-16,-1 1 2 0,0 0 1 15,-2 2 1-15,-1 1-1 0,-1 1 8 0,-1 2-3 16,1 0-1-16,-2 2-2 0,0 1-2 15,-1 1 0-15,-1 1-3 0,-1 3-2 16,-1-1 0-16,-1 4 0 0,0-1 1 0,-3 2-1 16,-2 2-4-16,2 2 3 0,-2 0 2 15,0 2 2-15,-1 1-1 0,2 1 2 0,0 3 5 16,-1 1-4-16,1 1 0 0,1 2 0 15,0 2-2-15,3 0 0 0,1 2-1 16,3 3-1-16,2 2 1 0,1 4 0 0,4 1 1 16,2 3 2-16,3 2 4 0,3 4-1 15,3 0-1-15,1-1 1 0,3 0 0 0,3-3 2 16,2-4 2-16,2-1 5 0,1-3 7 15,3-3 5-15,1-2 3 0,3-2-1 0,0-6-2 16,4-3 0-16,2-2-5 0,-1-2-4 16,2-4-2-16,1-2-1 0,4-3-4 0,-3-4-1 15,4-1-1-15,-2-3-1 0,1-3-2 16,-2 0-2-16,-1-1 1 0,-3-2-2 15,-4-1-1-15,-2-1-1 0,-2 0 1 0,-7 0-2 16,-2-2 1-16,-4 0 0 0,-3 2 3 16,-4-3-1-16,-4 2 7 0,-1 0-5 0,-5 1-2 15,-2 0 1-15,-5 1-4 0,-1 1 0 16,-2 0-4-16,-4 3 3 0,0 1 5 15,-2 1 3-15,-2 1-2 0,-1 3 0 0,-1 1-2 16,-2 0 1-16,1 3-3 0,-1 1-1 16,-1 2-1-16,0 2 2 0,-1 2 0 0,-1 2-1 15,-1 3 2-15,1 1-1 0,-1 3-1 16,2 4 1-16,1 3 0 0,2 1-2 15,5 4 2-15,3 0-3 0,4 1-2 0,6 5-22 16,5-1-67-16,7-3-89 0,6-1-79 16,7-2-52-16,9-5-90 0,7-4-210 0,5-6-66 15,2-6 20-15,4-10 42 0,1-2 36 16,1-7 81-16</inkml:trace>
</inkml:ink>
</file>

<file path=ppt/ink/ink3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28.04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708 347 88 0,'0'-10'418'0,"0"0"49"0,-3 1 34 16,0-1 21-16,-2-1-177 0,0 0-132 15,-1-1-79-15,-1 1-43 0,-2 0-27 0,1-2-17 16,-1 2-11-16,-2-2 1 0,1 3 3 16,0-2 5-16,1 1 9 0,-2 1 16 0,0 0 13 15,0 1 8-15,-2 2 19 0,1-1 4 16,-3 2-2-16,0 2-12 0,-3 2-11 0,-2 2-12 15,-3 0-21-15,1 4-6 0,-3 1 3 16,-1 3 8-16,0 2 7 0,0 1 7 0,0 5 4 16,-2 0 1-16,2 3 5 0,3 1 1 15,1 4 2-15,3 3 3 0,2 2 4 16,5 4 14-16,3 1-3 0,4 2-7 0,5-1-8 15,5 2-7-15,5-2-13 0,8-3-19 16,4-3-17-16,8-3-9 0,6-4-5 0,4-4-3 16,7-7-4-16,2-2-2 0,5-6-3 15,1-6-1-15,1-6-1 0,1-2-5 16,-1-5-1-16,-1-6-1 0,-3 0-1 0,-2-7-2 15,-5 2-2-15,-5-5 1 0,-7 2-1 16,-4-4-1-16,-7 2 1 0,-6 0 1 0,-3 1-2 16,-8 1 2-16,-2 1 2 0,-6 3 1 15,-4 3 2-15,-1 1 1 0,-4 3 5 16,-2 0 0-16,-3 2 5 0,-3 4 0 0,-2 1 1 15,0-1 4-15,-2 2 4 0,1 2-1 16,1-1-1-16,0 4-2 0,0 0-2 0,1 2-4 16,1 1-2-16,-1 3-6 0,1 0-2 0,-2 4-1 15,1 2 1-15,-1 3-1 0,-1 2-3 16,1 3 2-16,-2 2 0 0,1 3-3 15,-1 2 1-15,4 2 2 0,-1 0-1 0,3 3-1 16,3 3 0-16,3 1 1 0,1 3-1 16,5-1 0-16,5 1 1 0,2 2 2 0,5-1 2 15,5-3 1-15,4-1 4 0,3-3-3 16,4-4 3-16,4-4 0 0,3-6 3 15,4-3 0-15,3-4 0 0,3-6 1 0,3-6-2 16,0-4-1-16,0-7-3 0,0-3-1 16,-2-4-2-16,-3-1-1 0,-4-2 0 0,-3-1-1 15,-5-2 1-15,-6-1 0 0,-5 1 0 16,-4 2 0-16,-7-2 1 0,-5 2 0 15,-3-2-1-15,-6 2-1 0,-4 1 2 0,-5 2 1 16,-3-1-1-16,-2 3 2 0,-1 2 0 0,-3 1 3 16,-1 0 2-16,0 4 1 0,-1 0 2 15,1 3 1-15,1 3 2 0,2 1-2 16,1 2-2-16,0 2-1 0,1 2-3 0,0 3-3 15,0 0-3-15,-1 3-1 0,1 2-1 16,-1 1 0-16,0 4-2 0,-1 1 0 0,0 5 2 16,1 0 0-16,-1 2 1 0,2 2-1 15,-1 4 1-15,0 0 0 0,2 3 0 16,1 1-2-16,2 4 1 0,2 0 0 0,3 1 1 15,2 2-1-15,3 0 2 0,4 2 0 16,4-1 4-16,3 0 2 0,3-2 1 0,5 0 0 16,3-2 0-16,3-3 0 0,4-2-1 15,1-2-2-15,3-5 1 0,3-1 1 16,2-7 0-16,1-2-1 0,2-7 0 0,2-3 1 15,2-4 0-15,1-8-1 0,2-3-1 16,-2-8 0-16,1-2 0 0,0-4-3 0,-6-3 0 16,-2-1 0-16,-5 1 0 0,-5-3-1 15,-4 2 1-15,-6-4-2 0,-7 3 0 16,-3-1-2-16,-7-1 0 0,-4 5-1 0,-8 1 1 15,-6 5-1-15,-6-1 0 0,-5 4 3 16,-4 3 4-16,-5 4 5 0,-4 3 7 0,-1 4 4 16,0 4 6-16,-1 1 2 0,2 6-3 15,3 1-5-15,4 4-5 0,6 3-3 16,5 3-5-16,4 2-4 0,6 1-5 0,3 5-18 15,7 2-35-15,6-1-92 0,5 2-153 16,9 1-124-16,7-1-94 0,4 0-188 0,7-2-152 16,5-3-10-16,1-7 101 0,5-3 97 15,-1-4 82-15,0-3 198 0</inkml:trace>
</inkml:ink>
</file>

<file path=ppt/ink/ink3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37.17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471 147 156 0,'-5'-4'408'0,"3"0"45"15,-1 1 30-15,0-1-28 0,2-2-151 16,-1 3-108-16,1-2-71 0,1 0-41 0,1-1-26 16,1-1-17-16,1 1-7 0,1 0-4 15,-2 0-4-15,3-1-2 0,-3 4-3 16,1-1 0-16,0 1-3 0,-2 0-1 0,1 2 3 15,-1-1 6-15,-1 1 10 0,-1 1 10 16,-1-1 11-16,2 1 8 0,-1-2 0 0,-1 2-3 16,1 0-7-16,-2-2-12 0,-1 2-11 15,1-1-8-15,-2 0-4 0,1-1-4 0,-2 2-2 16,1-1-1-16,-1 1-3 0,0-1-1 15,-1 1-4-15,0 0-1 0,-1 0-2 16,-1 1 1-16,2-1-1 0,-2 1 0 0,1 2 2 16,-2-2 1-16,0 3 2 0,-1 1-1 15,2-2 2-15,-2 4 2 0,0-2 3 0,0 1 2 16,-1 2 4-16,2-1 9 0,-1 2 8 15,0 0 10-15,0-1 13 0,0 1 18 16,1 0 10-16,1-2 5 0,2 2-7 0,0-2-4 16,2-1-13-16,0 0-11 0,1 4-6 15,2-3-3-15,-1 0 6 0,1 2-3 0,0 0 1 16,2 0-12-16,0-1-6 0,0 2-13 15,0 0-6-15,1 2-2 0,0-3-6 16,2 4 0-16,-1 0 0 0,0-2-2 0,1 0-1 16,1 0 0-16,0 1-1 0,2-2 1 15,1 0-1-15,-1-1 2 0,3 0 3 0,0-3 6 16,2 1-1-16,3-3-5 0,3 0-2 15,2 0 2-15,0-2-1 0,4-2-7 16,-1 0 3-16,3 0 1 0,-2 0 1 0,2-4-4 16,-2 4-2-16,1-3 0 0,0 0 1 15,0 1 0-15,-1-2 2 0,0 2 0 0,-1-2 3 16,-1-1-2-16,1-1-1 0,-1 0 0 15,-4 0-2-15,1-4 1 0,-1 0 1 16,-1 0 1-16,-1-2-1 0,-1 0 3 0,1-2-1 16,-3 0 0-16,1-1-3 0,-2 2 2 15,-2 1-1-15,0 1-2 0,-3 1-1 16,0 0 1-16,-2 2 0 0,0 1-1 0,-1 1 1 15,-2 0 1-15,1-1 1 0,-1 3-1 16,-1 0 0-16,-1-1-1 0,-1 0 2 0,1-1-2 16,-2 1 1-16,-1-1 1 0,0-4-2 15,0 2 0-15,-2-1 0 0,2 0 0 0,-1-1 0 16,-1 2 0-16,-1-1 0 0,2 1 0 0,-2 1 1 15,0 1-1-15,-1-3 0 0,1 4 0 16,-3-1-1-16,2 0 1 0,-3 0-3 16,0 2 3-16,0-1-3 0,-1 1 2 0,2 1 1 15,-2 1-3-15,0 0 1 0,-1-1 0 16,1 2 2-16,0-1 4 0,-2 2 1 0,0-2 0 15,0 0 4-15,1 2 3 0,-2 0 3 16,-1 0 4-16,0 0 3 0,0 2 4 16,0 0-1-16,0-2-4 0,-1 3-1 0,1 0-5 15,-2 1-3-15,2 0 3 0,1 2-9 16,-2-2 0-16,2 4 1 0,1-1 1 0,2 2 1 15,0 1-5-15,-1 1 12 0,2 3 8 16,2-1 7-16,0 3 6 0,1 0 6 0,1 1 5 16,0 2 1-16,3 0-3 0,0-2-10 15,1 2-4-15,2 0-7 0,1-2-3 0,0-1-3 16,3 0-2-16,0 0 1 0,-1-2 2 15,2 1-2-15,2-3 0 0,1 4 0 16,1-5-1-16,0 3-1 0,2-2-2 0,-2 0-1 16,0 1-3-16,3-1-1 0,-1 0-1 15,1 0-1-15,0 0-1 0,1 0-1 0,1-1 0 16,-1 0-1-16,0-2-1 0,3-1 1 15,0 0 0-15,1-3 1 0,0-1 1 16,3-1 0-16,1-1-2 0,3-2 0 0,-1-2 0 16,1-1-1-16,0-1-2 0,2-1 0 15,-1 0 1-15,-1-1 0 0,-1 1-1 16,0 0 1-16,-2-1-1 0,0 1 1 0,-3 0-1 15,1 0-1-15,-3 0-1 0,0 0 1 16,-1 0 1-16,-1 1-1 0,-1-1 0 0,-1 2 1 16,0-3 3-16,-1 0-3 0,-1 2 0 15,1-2 1-15,-2 1 0 0,0-2 0 0,0 0 0 16,1 0-1-16,-2 0-1 0,-1-3 0 15,3 2 1-15,-4-2 0 0,1 1-1 16,-1 1 1-16,1-1 0 0,-2 0-1 0,0 1 0 16,0 1 0-16,0 1 0 0,0 0-2 15,-2 0 1-15,0 0 1 0,0 2 2 0,-1-2-2 16,-1 2 3-16,0 1 0 0,0-1 1 15,0-1-2-15,-1 1 2 0,-1 1-1 0,1-1 0 16,0-1-1-16,-1-1 0 0,-1-1-1 16,1 1 0-16,-1-1 1 0,0 0-1 0,0 0-2 15,2 1 1-15,-2 0 0 0,1 0 0 16,0 0 0-16,1 2 1 0,-2-2 0 0,2 3-1 15,-2-1 0-15,0 1 0 0,0-1-1 16,-1 1 1-16,0 0-2 0,0 0 1 16,-1 0 0-16,-2 1 1 0,1-1 0 0,-1 1 0 15,-1-1 0-15,-1 0-1 0,0 0 1 16,0 0-1-16,1-1 1 0,-1-2-1 0,0 2 1 15,0-2 0-15,0 0 0 0,1 2 0 16,-2 0 0-16,2-1-1 0,-2 1 1 16,1-1 0-16,-2 3 1 0,0-2-1 0,-2 3-1 15,1-2 1-15,-2 2-1 0,2-1 0 16,1 0 0-16,0 1-1 0,0 1 1 0,0-1 1 15,0 1 0-15,0-2-1 0,0 1 1 16,1 0 4-16,-2-1-1 0,1 2-2 16,-1-3 0-16,-1 2 1 0,1-2-2 0,0 0-5 15,-1 3 1-15,1 0 3 0,-1-2-1 0,1 2 1 16,0 0 1-16,1 0 0 0,0 0 1 15,0 2 1-15,1-2-1 0,1 0 1 16,-1 0-1-16,-1 3-1 0,1-2 0 0,1 1-2 16,-1-1 0-16,1 2 0 0,-1-3 1 15,0 2 1-15,1-1 0 0,-1 2 0 0,-1-2 0 16,2 0 2-16,-1 1-1 0,0 0-1 15,-1-1 1-15,3 2 1 0,0-2-1 16,-2 1-1-16,1 1-1 0,-1-1 0 0,0 2 1 16,1-3-1-16,1 2 0 0,-1 0 1 15,1 0 0-15,0-2 0 0,-2 1 0 0,2 1 0 16,-2 0 0-16,1-1 0 0,-1 0 0 15,1 2 0-15,-2-2 0 0,0-1 0 16,0 2 0-16,1 0-1 0,-1 1 1 0,0-1 0 16,1-1 0-16,1 2 0 0,-1-2 0 0,2 2 0 15,0 1-2-15,0-1 1 0,1 0-1 16,1-1 0-16,1 0 1 0,-1 1 0 15,2 2 1-15,0-2 0 0,1 0-1 0,0 1 1 16,1 2-1-16,-1 0-1 0,0-1 2 16,2 3-3-16,-1-2 1 0,1 3 0 0,1-1 2 15,-1 1 0-15,-1 1 0 0,1 0 0 16,0 2-1-16,-1 0 1 0,1-1 0 0,1 1-1 15,-2-3-1-15,2 3 1 0,0-3 2 16,0 0-1-16,0 0-2 0,2 0 2 16,-1 0 1-16,1 2 0 0,0-2-1 0,2 2 1 15,1 0-1-15,0-1 0 0,1 1 0 16,-1 0 1-16,2 1 0 0,-2 0 0 0,1 0 0 15,-1 1 1-15,1-2 0 0,-1 0-2 16,-1-1 0-16,1-1-1 0,-1-2 1 16,0 0-1-16,-3-1 0 0,2-1 1 0,0 0 0 15,-1-2 1-15,1 2 1 0,-1 0-2 16,0-3 1-16,1 1 0 0,0-1-1 0,1 3 0 15,-1-2-2-15,2-1 1 0,-1 2 0 16,2-2 0-16,-1-1-1 0,1 2 0 16,1-2 0-16,-2 1-1 0,2-1 2 0,0-1-2 15,1 2 0-15,-1-2 0 0,1 1 0 16,0-2 0-16,2 2-1 0,-2-1 3 0,2-1 0 15,-1 1 0-15,2-1 1 0,0 2 0 16,-1-1 0-16,1-1-4 0,0 1-4 0,0 1-4 16,-1-2-3-16,1 0-4 0,-2 0-1 15,1 2 0-15,-1 0 1 0,2-2 0 0,0 0 4 16,0 0 4-16,2 0 3 0,-1 0 1 15,2 0 3-15,0-2 1 0,1 0-1 16,1 2-2-16,-1 0 0 0,2 0 2 0,-1-2 0 16,2 2 1-16,-3 0 2 0,2 0 0 15,-2 0 0-15,0 2 0 0,0-2-1 0,0 0 1 16,-1 0 0-16,-1-2 1 0,0 1 0 15,1 0 1-15,-1-2 1 0,0 0-1 16,2 1 1-16,-2-2-2 0,1-2 0 0,1 2 0 16,0-2-2-16,0 1 2 0,1 1-1 15,-3-4 1-15,1 2 1 0,-2 0-1 16,1 0 0-16,-4 0 0 0,2 1 0 0,-1-1 0 15,0-3 0-15,-2 0 1 0,1-1 1 16,0 0-1-16,-1-1 0 0,3 1 1 0,-2-1 0 16,1 1-1-16,0 0 1 0,1 0-2 15,1 0 1-15,-1 0-1 0,0 2 0 0,-1-1 0 16,1 2-1-16,-2 0 0 0,-1 1 1 15,1-1-1-15,-4 4 1 0,1-1 2 16,-1-1 1-16,-1 1 1 0,-1 2-1 0,1-3 0 16,0 1 0-16,-2 0-2 0,0 0 0 15,1-2-1-15,1 2 1 0,-1-3-2 0,1 1 1 16,-1 0 0-16,1 0 0 0,-3-3-1 15,2 2 0-15,0 0 1 0,0 1 0 16,-2-1 2-16,0 3 0 0,1-2 3 0,-1 0 2 16,-1 0 2-16,0 1 4 0,-1-1-1 15,-1 0 4-15,0-2-3 0,-1 0 0 16,-3-1-4-16,1-1-3 0,-3-1-1 0,-2-2-5 15,-1 1 0-15,-1-1-2 0,-2 1-11 0,-3-1-41 16,0 4-105-16,-5-1-137 0,-4 4-95 16,-6 2-143-16,-4 1-225 0,-5 3-86 15,-8 3 38-15,-5 1 102 0,-4 2 76 0,-3 2 136 16</inkml:trace>
</inkml:ink>
</file>

<file path=ppt/ink/ink3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8:44.76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362 201 30 0,'1'-10'372'0,"-1"0"48"0,-1-1 37 16,-1 1 25-16,0 0-152 0,0 1-111 0,0 1-65 15,0-2-35-15,1 4-28 0,-2 0-19 16,2 0-11-16,-1 0-10 0,2 1-8 15,-1 0-9-15,1 0-8 0,-1 1-4 0,-1-1-2 16,2 2 1-16,-1-1 3 0,-1 2 3 16,2 1 7-16,-2-2 4 0,-1 3-1 0,0-1-6 15,-1 1-3-15,-1-1-6 0,-2 0-7 16,-3 1-5-16,-1 2-6 0,0-1-1 15,-1 2-2-15,-2 0 0 0,0 1 1 0,0 2 0 16,-1-2 3-16,2 2 4 0,-1-2 0 16,-1 2 4-16,2 0 0 0,1 0 1 0,-1-3 1 15,2 4-3-15,0-2-2 0,2 1-1 16,1 0-2-16,-2 0-2 0,2 3 0 15,-2 0-1-15,2 1 0 0,0 1 0 0,-1 1-3 16,1 5-2-16,1 0 1 0,0 2-1 16,2 2 1-16,-1 1 0 0,1 0 3 0,3 2 4 15,0-2-1-15,2 2 3 0,0-2 3 16,2 0 0-16,3-3-1 0,0 1-4 15,1-1 3-15,0 0-3 0,4-3 0 0,2 0 2 16,4-2 1-16,-1-2 3 0,1-1-1 16,3 0 2-16,2-4 1 0,2-2 1 0,2-1 1 15,3-4 0-15,1-3 0 0,2 0-4 16,2-5-3-16,2-1-4 0,0-2 1 15,3-2-2-15,-3-1 0 0,1 0-2 0,-2-1 1 16,-1 0 0-16,-2 1-3 0,-5-1-2 16,-3 1 1-16,-4 1 1 0,-2 1 2 0,-5-1 0 15,-2 0 0-15,-3 2 2 0,-3-1-1 16,-1 0-2-16,-3-2-1 0,-3 1-1 15,0-2-1-15,-2 2-1 0,-2-4 1 0,-3 1 1 16,1-2-2-16,-2 0-1 0,0-1 1 16,0 1 2-16,0 1-1 0,1 0-1 0,0 3 2 15,1 1 0-15,-2 3-3 0,1 0-2 16,0-1 1-16,1 4 2 0,-2 1-2 15,1 1 1-15,-2 2 1 0,-1 1 2 0,1 2 0 16,0 0 0-16,-2 2 2 0,0 1 0 16,-1-2 0-16,1 3 0 0,1-1 0 0,-3 2-1 15,4-1 0-15,-2 0-1 0,2 1 0 16,0-2 0-16,-1 3 0 0,4 0-1 15,-1 0 1-15,2 2 1 0,-2 2 0 0,3-1 0 16,2 4 1-16,-1 0 0 0,5 4-1 16,1 1 5-16,0 2 7 0,3 3 2 0,1 2 2 15,3 0 3-15,1-2-2 0,1 1-2 16,2 0-5-16,3-3-2 0,0-1-1 15,2-1 2-15,4-5 8 0,0 0 8 0,2-2 7 16,2-2 5-16,2-4 1 0,3-2 1 0,1-3-7 16,4-2-6-16,2-2-9 15,1-3-4-15,2-3-3 0,1-1-4 0,1-4-2 0,-1 1 1 16,1-6-3-16,0 0-3 0,-1-2 0 15,0-1 0-15,-4-1 2 0,-5-1-2 16,-2 1 1-16,-4 0 0 0,-3 1 2 0,-4-1-3 16,-3 2 0-16,-4 1-2 0,-3-1 1 15,-4 1-1-15,-2 2 0 0,-4-1 2 0,-2 3 0 16,-1 0 1-16,-4 0 2 0,1 5 0 15,-3-1 1-15,-1 2-3 0,-1 1-1 16,0 2 0-16,-1 1-2 0,-1 2 0 16,1 1 1-16,0 0-1 0,1 3 1 0,-3 2-2 15,3 0 2-15,-2 2-2 0,-1 1 0 0,1 2 2 16,0 5 1-16,-1-1 0 0,1 5-2 15,1 3 1-15,0 1 2 0,3 2 2 16,3 6 3-16,1-2 1 0,3 1 3 0,4 2 6 16,4 0-3-16,3-2-2 0,2 0 1 15,4-2 1-15,5-2 2 0,2-3-1 0,5-2 3 16,4-2 2-16,3-5-3 0,3-2 1 15,4-5-5-15,1-2-5 0,2-5 1 16,1-2-3-16,-2-3 0 0,1-4-3 0,-4 0-2 16,-1-3 2-16,-2-1-3 0,-4 0 0 15,-1-2-2-15,-5 1 1 0,-3 1 0 0,-1-4-1 16,-6 2-5-16,-3 1 2 0,-1-2 2 15,-4-1 1-15,-1 2 1 0,-4-3-2 16,0 5 6-16,-4-2-1 0,0 2 3 0,-2 5-4 16,-1 0 2-16,0 1-2 0,-1 1 0 15,0 1-2-15,-1 2-1 0,0 2-1 0,-1 1-2 16,-1 0 4-16,0 2-5 0,-2 2 4 15,0 2-1-15,-2 2 1 0,1 3 0 16,0 0-1-16,-2 4 4 0,1 1-1 0,2 2 2 16,0 2 2-16,2 2-1 0,1 3 2 15,3-2-2-15,1 2 3 0,3 1-3 0,1 0 0 16,5 2 2-16,2 0 2 0,3 0 0 15,2-1-2-15,6-2 2 0,3-2 0 16,4-3 1-16,2-2-4 0,3-3 2 0,5-5-1 16,0-4-1-16,4-5 1 0,-1-2-4 15,2-3 2-15,0-4-1 0,0-2-1 0,-1-3-3 16,-2-3-1-16,-3 1 3 0,-1-2-4 15,-5 0-2-15,-4 0 7 0,-2 0 0 16,-4 2 1-16,-4 1 1 0,-3-2 1 0,-4 3-1 16,-2 0-2-16,-2-1-1 0,-2 3 1 15,-1-1-1-15,-1-1 1 0,-2 2 0 0,1 2 2 16,-3-1-2-16,1 2-1 0,-1 1 1 15,-1 3-2-15,-2-3-2 0,1 6 0 16,-2 1 2-16,-2 3-2 0,-2 1-2 0,1 4 0 16,-3 4 1-16,-2 2 2 0,2 4 0 15,0 2 0-15,3 3 2 0,-1 3 0 0,2 1 0 16,3 2 0-16,1 0 2 0,4 0 4 15,2 0 2-15,4 0 5 0,1-3 3 16,4-1 1-16,4-3 3 0,2-4 0 0,4-1 0 16,3-4-1-16,3-1-1 0,7-5 1 15,3-4-3-15,3-6-3 0,3-2-2 0,1-5-4 16,-1-3 1-16,0-4-3 0,-4 0-3 15,-2-4-3-15,-5 1-4 0,-4-2-3 0,-4 0-4 16,-5 1 0-16,-5 2 1 0,-3 0 2 16,-5 2 5-16,-4 3 4 0,-3 2-3 0,-5 0 0 15,0 3 0-15,-2 1 3 0,-3 1-1 16,0 2-1-16,-1 0 3 0,1 2-1 15,-1 2-1-15,3 3-2 0,-1 1-3 0,2 1 2 16,0 5 0-16,2 4 1 0,-1 2 1 16,2 4 4-16,1 3 4 0,2 2 2 0,-1 4 2 15,2 0 4-15,3 2 7 0,1 1 0 16,2 0-2-16,2 0-2 0,3-1-1 15,3 0-3-15,2-5-3 0,2-2 0 0,1-4 1 16,3-3 3-16,1-6-1 0,3-3 2 16,3-5-1-16,0-7-6 0,2-4-6 0,-1-4-8 15,1-3-8-15,-5-3-18 0,0-4-9 16,-5 3-4-16,0-3 0 0,-3 1 4 15,-2 1 7-15,-4 3 13 0,-1 1 10 0,-4 4 9 16,0 2 0-16,-3 3 4 0,-3 1 3 16,0 4 3-16,-1-1 1 0,-1 4 3 0,-2-1 5 15,-2 4-2-15,1 4-3 0,0-2-1 16,0 3-1-16,-1 4-1 0,4 1-1 15,-1 2 5-15,2 1 3 0,3 4 5 0,1 2 4 16,1 0 1-16,3 1 2 0,2 2-2 16,2-3-1-16,2 1-4 0,2-1 0 0,2 0-4 15,2-2 0-15,2-4 1 0,2-3-1 16,0-4-1-16,1-2-1 0,1-6 5 15,0-4-4-15,1-2-5 0,-1-6-1 0,0-3-5 16,2-2-4-16,-4-3-2 0,1-4-4 16,-2 3 3-16,-1-3 0 0,-2 3 2 0,0 2 2 15,-4 1 5-15,-2 2-2 0,-2 4-2 16,-4 1 1-16,1 3-1 0,-2 1 2 15,-1 3-6-15,0 2 5 0,-2-1 1 0,0 3-1 16,0 0 1-16,-1-1-2 0,0 3 0 16,1-1 0-16,-2 1-1 0,2-2-1 0,0 1 0 15,0 1 1-15,0-1 1 0,0 0-1 16,0 1 1-16,0 0 0 0,2-1 0 0,-2 1-1 15,1-2-4-15,0 1 1 0,-1 1-2 16,3-1-1-16,-2 1 1 0,1-2 4 0,1 2 0 16,-1-2 0-16,0 0-3 0,0 2 2 15,0 0 0-15,-1-2 0 0,1 1 1 0,-1 1 1 16,-1-1 2-16,1-1 0 0,1 1-1 15,-2-2-2-15,1 1 3 0,-1 0 0 16,1-1-1-16,1 1 0 0,-2-2-1 0,1 0 2 16,1 2-3-16,-2-2 0 0,1 2 1 15,-1-1-1-15,0 0 0 0,0 3 3 0,-1-3-2 16,1 2 3-16,-3-1 0 0,0 1 1 15,0-2-4-15,-1 3-1 0,-1 0 0 16,-2-2-1-16,0 1 0 0,-1 1-2 0,-1-1 2 16,0 1-1-16,-1-3 2 0,1 2-1 15,-2-1 0-15,1-1 2 0,-1 0-1 0,0-1 1 16,1 2-1-16,-1-2 2 0,0 3-4 15,0 0 1-15,0 0-2 0,0 1-2 16,-2 0 0-16,-1 1-2 0,0 0 0 0,-1 2 0 16,-2-1 3-16,0 0 1 0,-1 1 0 15,0 0 3-15,-1-1 0 0,-1 0 1 0,0 0 0 16,0-1 1-16,0-1 0 0,-1 0-2 15,1 0 1-15,-1-1 0 0,2-1-2 16,-1 2-2-16,3-3 2 0,-1 2 1 0,1-1-2 16,1 1-1-16,1 0 3 0,-1 1 0 15,1 0-1-15,-1 0 0 0,-1 1 1 0,1 0-1 16,-2 2-1-16,0 0 0 0,-3-1 2 15,2 2 0-15,-1 0 1 0,-1-1-1 16,2 1 1-16,-1 1-1 0,0-1 0 0,0-2 0 16,0 2-1-16,-1-3 1 0,2 1 0 15,-2 1 1-15,2-2-1 0,0-1-1 0,1 0 1 16,0 0-2-16,0 0 1 0,0 0 0 15,-1 0-1-15,1 0 3 0,-1 0 1 0,0 0-2 16,-1-1-4-16,0 1 4 0,-1 0 1 16,1 0-1-16,-1 0 0 0,-1-3 4 0,1 3 2 15,-1-1-1-15,3 0-2 0,-2 1 1 16,2 0-3-16,0 0-1 0,2 1 0 15,1 0-3-15,1 2 3 0,-2-2-1 0,2 2 1 16,0-1 0-16,0 1 0 0,1-1-1 16,-1 2 0-16,1-2 1 0,1 1-1 0,-3 0 1 15,0 1 0-15,-1-4-1 0,1 2 2 16,-3-1 0-16,-1 0-1 0,0 1 0 15,-1-1 2-15,-2 1 0 0,1-1-1 0,-3 2 0 16,0 0-1-16,0-1-2 0,-2-1 2 16,1 3 0-16,0 0 0 0,0-2-1 0,1 0 1 15,1 1 0-15,1 0-2 0,1-1 1 16,1 0-1-16,1 1 1 0,1-2 1 15,-1 3 0-15,4-2 0 0,-1 1 2 0,2 0-1 16,0-2-1-16,1 2 2 0,-1-1-1 16,0 2 0-16,0-3-2 0,0 1 2 0,-2 2-1 15,1-1-1-15,-2-2 0 0,0 0-3 16,-3 0 1-16,2 2 1 0,-1-3 2 0,0 1 0 15,0-1-1-15,0 1 2 0,0 0-1 16,2-1-1-16,0 2 0 0,2-1-1 0,0-1 0 16,1 1 1-16,3 1 3 0,0-1 0 15,-1 0-1-15,2 0-1 0,0 2 0 0,0-2 0 16,0 2 0-16,0-3-4 0,2 3-1 15,-2 0 3-15,-2-1 1 0,2 0 1 16,0 2-1-16,-1-4 1 0,2 2 4 0,-1-1-1 16,2 2-2-16,2-3-1 0,-2 0 0 15,5 2 0-15,-1-1 0 0,2-1-1 0,0 0 0 16,2 0 0-16,-2 0-1 0,3 0-1 15,-1 0-3-15,-1 0-3 0,2 0-16 16,-1 0-32-16,1 0-41 0,0 0-47 0,0 0-47 16,0 0-41-16,0 1-14 0,0 1 10 15,-1-1 1-15,1 0-28 0,0 2-163 0,-3-2-77 16,3 0-31-16,0 2-11 0,1-2 21 15,3 0 68-15</inkml:trace>
</inkml:ink>
</file>

<file path=ppt/ink/ink3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04.63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1614031-3517-451B-94E6-BD46C6728D91}" emma:medium="tactile" emma:mode="ink">
          <msink:context xmlns:msink="http://schemas.microsoft.com/ink/2010/main" type="writingRegion" rotatedBoundingBox="16167,1914 21712,1557 21876,4091 16330,4448">
            <msink:destinationLink direction="with" ref="{ADE998DA-51EF-48E3-9305-09BC99A864CC}"/>
          </msink:context>
        </emma:interpretation>
      </emma:emma>
    </inkml:annotationXML>
    <inkml:traceGroup>
      <inkml:annotationXML>
        <emma:emma xmlns:emma="http://www.w3.org/2003/04/emma" version="1.0">
          <emma:interpretation id="{9C141706-9824-4DF2-83EB-1ADEAF3AE53D}" emma:medium="tactile" emma:mode="ink">
            <msink:context xmlns:msink="http://schemas.microsoft.com/ink/2010/main" type="paragraph" rotatedBoundingBox="16831,1845 21442,1789 21453,2721 16843,2776" alignmentLevel="2"/>
          </emma:interpretation>
        </emma:emma>
      </inkml:annotationXML>
      <inkml:traceGroup>
        <inkml:annotationXML>
          <emma:emma xmlns:emma="http://www.w3.org/2003/04/emma" version="1.0">
            <emma:interpretation id="{3DB39B0D-AA82-46D0-B7AB-79CDB665F741}" emma:medium="tactile" emma:mode="ink">
              <msink:context xmlns:msink="http://schemas.microsoft.com/ink/2010/main" type="line" rotatedBoundingBox="16831,1845 21442,1789 21453,2721 16843,2776"/>
            </emma:interpretation>
          </emma:emma>
        </inkml:annotationXML>
        <inkml:traceGroup>
          <inkml:annotationXML>
            <emma:emma xmlns:emma="http://www.w3.org/2003/04/emma" version="1.0">
              <emma:interpretation id="{778BDF3B-2F9C-40F0-A198-E393094536EF}" emma:medium="tactile" emma:mode="ink">
                <msink:context xmlns:msink="http://schemas.microsoft.com/ink/2010/main" type="inkWord" rotatedBoundingBox="16831,1845 18815,1821 18826,2752 16843,2776"/>
              </emma:interpretation>
              <emma:one-of disjunction-type="recognition" id="oneOf0">
                <emma:interpretation id="interp0" emma:lang="" emma:confidence="1">
                  <emma:literal/>
                </emma:interpretation>
              </emma:one-of>
            </emma:emma>
          </inkml:annotationXML>
          <inkml:trace contextRef="#ctx0" brushRef="#br0">37 58 291 0,'-3'-9'446'0,"3"2"62"15,-1-2 74-15,-1 0-5 0,1 3-24 0,0 1-20 16,-1 0-15-16,0 1-20 0,0 2-50 0,-1 0-93 15,1 4-107-15,-1 0-89 0,0 4-64 16,0 0-31-16,1 8 4 0,-1 2 1 0,2 6 7 16,-2 3 7-16,3 5 7 0,0 2-5 0,0 4-25 15,3 3-13-15,-1 2-11 0,2 4-10 16,2 3-6-16,-1 0-1 0,2 1-2 15,-1-2-2-15,1-1-3 0,-2-4 0 0,1-3-4 16,-1-4-4-16,-1-3-1 0,0-5-2 16,1-6 0-16,-3-4 1 0,1-3-3 15,-2-5-10-15,1-7-36 0,-2-4-96 0,0-8-195 16,-2-7-163-16,-2-7-228 0,-3-7-197 0,-2-1-79 15,-1-3 37-15,2 2 166 0,-2-1 143 16,2 1 220-16</inkml:trace>
          <inkml:trace contextRef="#ctx0" brushRef="#br0" timeOffset="475.0272">84 293 16 0,'-14'20'264'0,"3"-3"59"15,3-3 71-15,2-4-18 0,2-2-26 16,4-3-24-16,4-1-3 0,6-1-15 16,2-3-41-16,6 0-48 0,5-3-35 0,4-1-29 15,3 1-45-15,3-4-45 0,1 0-64 0,-1-1-61 16,0 1-58-16,-3-1-131 0,-3 2-169 15,-7 1-129-15,-3 2-35 0,-5 1 5 0,-5 2 29 16,-6 2 113-16</inkml:trace>
          <inkml:trace contextRef="#ctx0" brushRef="#br0" timeOffset="1052.0602">621 470 38 0,'-4'0'423'0,"-1"2"57"0,1-1 35 16,1 2 32-16,-1 1-57 0,0 3-16 16,1 3 18-16,0 2 25 0,2 2 19 0,1 1 3 15,0 1-77-15,3-1-134 0,1 2-116 16,4-1-78-16,2 0-49 0,2-1-34 0,3-1-20 15,3 0-11-15,1-6-6 0,3-2-4 16,2-2-2-16,0-7-1 0,2-3-3 0,-1-3-4 16,-1-5 1-16,-4-2-1 0,-1-3-2 15,-3-4-3-15,-3 1 3 0,0-2 1 16,-5 3 1-16,-1 1 4 0,0 4 2 0,-3 0 5 15,-1 7 2-15,-1 1 2 0,1 2-2 16,-3 2-3-16,0 2-4 0,0 3-1 0,0 3 0 16,0 3 2-16,0 4 3 0,0 3 6 15,1 2 4-15,1 3 2 0,1 2-1 0,1 2-4 16,0 0-1-16,1 1-4 0,1 1-4 15,2 0-3-15,-1 0-12 0,1-2-18 16,2-1-42-16,-1-2-101 0,4-3-196 0,1-5-193 16,-1-4-222-16,1-6-165 0,1-2-58 0,0-7 47 15,2-3 168-15,-3-3 179 0</inkml:trace>
          <inkml:trace contextRef="#ctx0" brushRef="#br0" timeOffset="1264.0723">1398 529 19 0,'11'2'426'0,"-1"2"67"16,0-4 56-16,1 0 91 0,2 0-33 15,3-1-84-15,4-2-63 0,2 0-39 16,4-2-41-16,3 0-84 0,3-1-115 0,-1-2-139 15,2 0-183-15,2-1-150 0,-4-2-254 16,0-1-187-16,-1-1-94 0,-3 1 6 16,1-2 105-16,-6 2 110 0</inkml:trace>
          <inkml:trace contextRef="#ctx0" brushRef="#br0" timeOffset="656.0376">-37 720 53 0,'-22'24'302'0,"4"-5"63"16,4-3 76-16,3-4-26 0,4-2-46 15,3-3-30-15,5-1 2 0,4-3-5 16,6-2-35-16,5-2-35 0,6-2-21 0,6-3-39 15,3-1-56-15,5-2-69 0,1 0-103 0,2-4-96 16,0 0-109-16,-1 1-186 0,-3-2-181 16,0-1-84-16,-4 3 16 0,1-1 45 0,-3 3 79 15</inkml:trace>
          <inkml:trace contextRef="#ctx0" brushRef="#br0" timeOffset="274.0157">38-12 114 0,'6'-1'396'15,"-1"-3"70"-15,4-1 46 0,-3 2-19 16,3-3-45-16,-1 2-25 0,2-2-2 0,1 2 10 16,0-2 23-16,1 3 2 0,2-4-41 15,1 4-73-15,0-2-81 0,3 0-78 0,0 0-66 16,0 0-50-16,-2 1-27 0,2 0-20 15,0 0-10-15,0 0-11 0,-2 1-37 0,2 0-91 16,-3 0-148-16,-1 0-118 0,-2 0-138 16,-2 0-170-16,-3 2-143 0,-2 1-4 0,-1 0 100 15,-1 1 89-15,-3 2 124 0</inkml:trace>
        </inkml:traceGroup>
        <inkml:traceGroup>
          <inkml:annotationXML>
            <emma:emma xmlns:emma="http://www.w3.org/2003/04/emma" version="1.0">
              <emma:interpretation id="{D88F48A2-5026-4ACC-B2E7-86BA8AB0F1EB}" emma:medium="tactile" emma:mode="ink">
                <msink:context xmlns:msink="http://schemas.microsoft.com/ink/2010/main" type="inkWord" rotatedBoundingBox="19326,2079 21445,2054 21451,2560 19332,2585"/>
              </emma:interpretation>
              <emma:one-of disjunction-type="recognition" id="oneOf1">
                <emma:interpretation id="interp1" emma:lang="" emma:confidence="1">
                  <emma:literal/>
                </emma:interpretation>
              </emma:one-of>
            </emma:emma>
          </inkml:annotationXML>
          <inkml:trace contextRef="#ctx0" brushRef="#br0" timeOffset="1968.1126">2379 338 7 0,'-3'3'375'16,"3"-2"79"-16,0-1 51 0,0 2 8 16,0-2-38-16,-1 0-32 0,-1 1-9 0,2 0 24 15,0 1 54-15,0 2 23 0,3 2-23 16,-2 3-61-16,1 0-71 0,1 2-80 0,1 2-85 15,-2-1-46-15,3 1-27 0,-1 1-22 16,-3 1-20-16,2-1-14 0,0 1-17 0,-1-1-16 16,0 2-14-16,-1-1-10 0,-1-2-9 15,0 1-5-15,-1-1-4 0,-1-2-4 0,2-1-1 16,-1-3 1-16,1 0 1 0,0-4 1 15,-1 0-1-15,1-3 1 0,-3-3-2 16,0-7-2-16,0-3-5 0,-1-6-3 0,1 0-1 16,3-5-3-16,0 0 0 0,3 0 0 0,0 0 2 15,3 4 0-15,0-1 0 0,1 4 0 16,3 0 0-16,0 4 0 0,-1 2 1 15,2 2-2-15,0 1 0 0,0 4 0 0,3 1 0 16,0 4 1-16,2 4 0 0,-1 1 0 16,2 3 2-16,-2 2 0 0,-1 2 0 0,-2 2 2 15,-1 1-1-15,-3 1 0 0,-2-3 1 16,-2 0-3-16,-1 0-3 0,-2-2-4 15,-1-2-7-15,-1-1-1 0,1-1-3 0,-2-4 0 16,1-1-2-16,1-4-6 0,0-5-2 16,0-1-3-16,1-3-3 0,3-3-1 0,1-3 4 15,3 1 6-15,1-2 6 0,4 1 4 16,2 0 6-16,0 0 3 0,2 3 4 15,0 0 1-15,4 5 3 0,1 0 2 0,1 1 0 16,2 3 0-16,1 3-3 0,0 4 4 16,2 1 2-16,2 5 4 0,0 2 1 0,2 3 2 15,-2 1 0-15,-2 2-3 0,-2 2-3 16,-3 0-13-16,-5-2-25 0,-3 2-50 0,-5 0-68 15,-2-5-203-15,-1-1-191 0,-1-3-285 16,-2-4-159-16,-2-4-52 0,1-2 18 16,3-6 173-16,-2 0 180 0</inkml:trace>
          <inkml:trace contextRef="#ctx0" brushRef="#br0" timeOffset="2291.1311">3271 174 266 0,'-4'-10'470'15,"0"1"51"-15,1 2 39 0,1 1-40 16,2 0-163-16,0 2-132 0,2 1-79 0,4 0-49 15,1 1-46-15,1 1-48 0,3-2-48 16,0 2-150-16,0-2-198 0,1 2-106 0,-1 0-50 16,0 0-9-16,2-2 16 0,-1 3 134 15</inkml:trace>
          <inkml:trace contextRef="#ctx0" brushRef="#br0" timeOffset="2137.1223">3266 340 243 0,'4'1'408'0,"-1"0"65"16,2 4 47-16,1 0-72 0,1 4-57 15,1 1-35-15,1 5-36 0,2-1-32 0,0 3-25 16,2 2-38-16,-2-1-50 0,0 2-51 15,-2 0-43-15,0 1-34 0,-1-1-44 16,-4-1-91-16,2-3-75 0,-4-3-130 0,1-6-234 16,-3-3-130-16,0-6-49 0,-3-4 43 15,-1-4 47-15,0-3 118 0</inkml:trace>
          <inkml:trace contextRef="#ctx0" brushRef="#br0" timeOffset="2681.1534">3633 195 318 0,'7'9'515'0,"1"-2"142"16,-1-1 178-16,1 2 91 0,2-1-116 0,1 2-71 15,3 2-53-15,1 1-103 0,1-1-148 16,4 1-126-16,0 2-81 0,2 0-53 0,0 1-37 16,-1 0-31-16,-1 0-29 0,-2-1-22 15,0 2-16-15,-4-3-15 0,-2 1-10 0,-2-2-4 16,-2-2-4-16,-1-1-2 0,-3-1-3 15,0-3 1-15,-1-2 1 0,-2-1-2 0,-1-4-6 16,-1-1-9-16,-3-7-9 0,-2-2-11 16,1-8-9-16,-2-2-8 0,3-4-1 0,0-1 3 15,2-2 8-15,7 0 6 0,0 1 7 16,5 2 6-16,1 1 6 0,1 2 5 15,3 3 1-15,2 2 2 0,2 1 1 0,3 4 1 16,3 4-1-16,2 3 0 0,3 6 5 16,2 2 1-16,2 7 4 0,2 3 2 0,1 6 2 15,0 3 2-15,1 3-1 0,-4 4-2 16,-1 2-1-16,-4 0-6 0,-4 4-18 15,-5-2-35-15,-7 1-60 0,-6 2-84 0,-9 1-229 16,-6-5-266-16,-7-1-261 0,-6-5-117 0,-5-1-19 16,-3-5 42-16,-1-3 205 0,-3-2 257 15</inkml:trace>
        </inkml:traceGroup>
      </inkml:traceGroup>
    </inkml:traceGroup>
    <inkml:traceGroup>
      <inkml:annotationXML>
        <emma:emma xmlns:emma="http://www.w3.org/2003/04/emma" version="1.0">
          <emma:interpretation id="{084D0130-B333-4B00-901F-D52EB9209AAC}" emma:medium="tactile" emma:mode="ink">
            <msink:context xmlns:msink="http://schemas.microsoft.com/ink/2010/main" type="paragraph" rotatedBoundingBox="16273,3553 21818,3195 21876,4091 16330,4448" alignmentLevel="1"/>
          </emma:interpretation>
        </emma:emma>
      </inkml:annotationXML>
      <inkml:traceGroup>
        <inkml:annotationXML>
          <emma:emma xmlns:emma="http://www.w3.org/2003/04/emma" version="1.0">
            <emma:interpretation id="{3E72711B-BFC5-4AF9-AC69-CF5531BA781C}" emma:medium="tactile" emma:mode="ink">
              <msink:context xmlns:msink="http://schemas.microsoft.com/ink/2010/main" type="line" rotatedBoundingBox="16273,3553 21818,3195 21876,4091 16330,4448"/>
            </emma:interpretation>
          </emma:emma>
        </inkml:annotationXML>
        <inkml:traceGroup>
          <inkml:annotationXML>
            <emma:emma xmlns:emma="http://www.w3.org/2003/04/emma" version="1.0">
              <emma:interpretation id="{2F3F56BE-4118-499C-8007-5ECD7DF073FB}" emma:medium="tactile" emma:mode="ink">
                <msink:context xmlns:msink="http://schemas.microsoft.com/ink/2010/main" type="inkWord" rotatedBoundingBox="16273,3553 18133,3433 18184,4233 16324,4353"/>
              </emma:interpretation>
              <emma:one-of disjunction-type="recognition" id="oneOf2">
                <emma:interpretation id="interp2" emma:lang="" emma:confidence="1">
                  <emma:literal/>
                </emma:interpretation>
              </emma:one-of>
            </emma:emma>
          </inkml:annotationXML>
          <inkml:trace contextRef="#ctx0" brushRef="#br0" timeOffset="3927.2247">129 1931 372 0,'-3'7'470'15,"2"2"53"-15,1 2 61 0,-1 3-23 16,1 0-31-16,0 5-7 0,1 0 2 0,0 1-6 15,2 0-20-15,1 1-77 0,0 0-105 16,2 1-97-16,1-3-69 0,0 1-45 0,2-1-37 16,1-1-27-16,1-1-16 0,1-4-10 15,1-4-2-15,-1 0-1 0,2-5-2 16,-1-4-2-16,3-4-2 0,-3-3 1 0,1-6-2 15,0-3 0-15,-3-2 1 0,-2 0 4 16,-3 1 10-16,-2-3 13 0,-3 5 13 16,-2-1 11-16,-3 3 5 0,0 0-2 0,-4 3-8 15,-2 2-13-15,0 0-13 0,-2 2-14 16,1 1-13-16,-1 0-15 0,2 2-24 0,0-1-36 15,2 1-60-15,1 0-175 0,4-4-171 16,2-4-173-16,1 0-185 0,4-5-132 0,2-2-30 16,2 1 128-16,3-5 150 0,0 0 171 15</inkml:trace>
          <inkml:trace contextRef="#ctx0" brushRef="#br0" timeOffset="4123.2359">381 1642 45 0,'5'-10'425'0,"1"0"57"0,-1 3 35 16,-1 2 24-16,2 3-126 0,-1 3-47 15,4 5 24-15,2 4 73 0,1 7 65 16,3 2 35-16,2 6 1 0,1 4-90 0,1 2-110 15,1 4-121-15,1 3-92 0,0 3-55 16,-2 4-35-16,-1 1-22 0,-3 1-16 0,0-1-16 16,-5 2-22-16,-2-4-41 0,-3-4-58 15,-2-4-125-15,-3-7-184 0,-4-7-197 0,-3-6-258 16,-5-9-109-16,-6-7-21 0,-3-7 83 15,-1-10 161-15,0-5 192 0</inkml:trace>
          <inkml:trace contextRef="#ctx0" brushRef="#br0" timeOffset="4267.2441">483 1990 341 0,'9'-2'452'15,"2"2"48"-15,4 0 28 0,5 2-98 0,4-2-137 16,5 0-100-16,6 0-65 0,4 0-44 16,5-4-27-16,5 2-25 0,3-2-25 15,3-4-72-15,1-1-200 0,1-2-152 0,-1-3-80 16,2 1-39-16,-1-5-11 0,-2 2 49 15</inkml:trace>
          <inkml:trace contextRef="#ctx0" brushRef="#br0" timeOffset="3615.2068">-163 2231 7 0,'3'-3'427'0,"0"1"86"16,0-2 131-16,-1 0 174 0,0-2 5 0,-1 0-84 15,0 0-55-15,-1-1-45 0,-1-2-97 16,0 2-147-16,-2-3-113 0,-1 1-77 0,0 0-48 15,-2-1-27-15,-1-1-20 0,-1 1-15 16,0-1-11-16,-3 2-12 0,-2 1-11 0,-2 2-11 16,-3 2-13-16,-4 2-14 0,-4 4-12 15,-4 2-6-15,-3 2-4 0,-4 5-2 16,-2 1 1-16,2 3-2 0,2 2-1 0,2 3-1 15,4 2 0-15,5 1 0 0,4 1-2 16,7-1-1-16,4 2-2 0,6-2-2 0,9-1-7 16,6-2-4-16,5-3-4 0,5-5-7 15,6-2-6-15,3-8-4 0,2-6-1 16,2-4-1-16,-1-5 3 0,-2-3 6 0,-3-6 5 15,-3-4 6-15,-4-7 6 0,-3-5 5 16,-5-9 3-16,-3-5 3 0,-4-6 1 16,-4-3 2-16,-3 1 3 0,-2 1 4 0,0 3 5 15,-4 5 3-15,2 5 6 0,-2 7 7 16,1 4 5-16,-1 9 0 0,2 4 0 0,-1 6-3 15,2 3-7-15,-1 3-8 0,1 6-10 0,0 2-3 16,1 8-1-16,-1 4 0 0,0 8-1 16,2 5 3-16,-2 7 2 0,3 3 0 0,1 5 0 15,2 2 0-15,1 5-1 0,0-2 1 16,5 3-6-16,-1 1-7 0,3-3-20 15,3-2-43-15,2-1-70 0,2-5-164 0,4-4-191 16,0-6-256-16,3-8-217 0,1-7-82 16,2-5 4-16,-1-6 129 0,1-5 176 0,-2-6 254 15</inkml:trace>
        </inkml:traceGroup>
        <inkml:traceGroup>
          <inkml:annotationXML>
            <emma:emma xmlns:emma="http://www.w3.org/2003/04/emma" version="1.0">
              <emma:interpretation id="{135EB3AB-B494-4774-816F-A161CD7DEF63}" emma:medium="tactile" emma:mode="ink">
                <msink:context xmlns:msink="http://schemas.microsoft.com/ink/2010/main" type="inkWord" rotatedBoundingBox="18764,3675 21836,3477 21876,4091 18804,4289"/>
              </emma:interpretation>
              <emma:one-of disjunction-type="recognition" id="oneOf3">
                <emma:interpretation id="interp3" emma:lang="" emma:confidence="1">
                  <emma:literal>max</emma:literal>
                </emma:interpretation>
                <emma:interpretation id="interp4" emma:lang="" emma:confidence="1">
                  <emma:literal>ma x</emma:literal>
                </emma:interpretation>
                <emma:interpretation id="interp5" emma:lang="" emma:confidence="0">
                  <emma:literal>maw x</emma:literal>
                </emma:interpretation>
                <emma:interpretation id="interp6" emma:lang="" emma:confidence="0">
                  <emma:literal>map x</emma:literal>
                </emma:interpretation>
                <emma:interpretation id="interp7" emma:lang="" emma:confidence="0">
                  <emma:literal>may x</emma:literal>
                </emma:interpretation>
              </emma:one-of>
            </emma:emma>
          </inkml:annotationXML>
          <inkml:trace contextRef="#ctx0" brushRef="#br0" timeOffset="5449.3117">2655 1687 408 0,'3'-1'482'0,"0"-2"55"0,0 1 71 16,1 1-5-16,0 1-28 0,1 0-6 16,1 3 10-16,2 1-1 0,-1 2-37 15,0 4-106-15,0 0-106 0,0 2-96 0,-1 1-67 16,1 4-40-16,-1 2-27 0,-3 0-19 15,-1 3-15-15,1-1-14 0,-3 1-10 0,-1 1-11 16,-2 1-8-16,0-1-6 0,0-2-6 16,1-4-3-16,-1 0 1 0,0-3 1 15,2-6 3-15,-2-3-1 0,0-3-4 0,-2-7-3 16,-1-5-7-16,1-7-4 0,-1-5-4 15,4-1-1-15,-1-1 0 0,4-3 3 0,2 0 2 16,2 0 2-16,2-1 1 0,4 2 1 16,3 1-2-16,3 1 2 0,0 4-1 0,4 3 1 15,2 3-2-15,2 3 3 0,1 4-2 16,2 4 2-16,1 3-1 0,0 6 1 0,-1 3 0 15,-1 4-1-15,-4 5 2 0,-2 1 1 16,-4 3 0-16,-4 2 0 0,-6 1-4 0,-3 0-10 16,-4-1-13-16,-4-2-14 0,-2-1-5 15,-1-5-2-15,0-3 1 0,1-6 5 16,-1-4 7-16,0-10 10 0,1-3 4 0,2-8 1 15,3-5 2-15,1-4 1 0,4-1 6 16,1-1 3-16,5 0 2 0,2 2 0 0,5 2 2 16,1 3 4-16,4 4 1 0,1 3 0 15,5 6 1-15,1 2 4 0,2 5 8 16,4 4 2-16,0 4 4 0,1 2 2 0,1 5 3 15,-1 2-4-15,-3 2-7 0,-3 5-3 16,-4-3-1-16,-4 4-4 0,-2 0-3 0,-7-2-3 16,-2 1-10-16,-5-1-29 0,-3-1-49 15,-3-2-109-15,-3-4-206 0,-3-5-231 16,-2-3-261-16,-1-2-119 0,-4-2-28 0,4-2 68 15,2-3 184-15,1-2 222 0</inkml:trace>
          <inkml:trace contextRef="#ctx0" brushRef="#br0" timeOffset="5965.3412">4098 1722 334 0,'1'0'419'15,"1"-2"56"-15,0-1 12 0,-2 1-88 0,2 0-98 16,-2-2-73-16,0 0-43 0,0-1-10 16,-2-2 35-16,1 1 56 0,0-1 50 15,-1 1 43-15,1-1 30 0,-2 1 11 0,0 1-28 16,-1 1-52-16,-1-3-49 0,1 4-45 15,-3-1-47-15,-2-2-44 0,1 4-40 0,-4 0-25 16,-3 0-21-16,-3 4-13 0,-3 0-11 16,-2 3-7-16,-3 2-5 0,0 3-3 15,-2 2-2-15,1 1-3 0,-1 3-4 0,3 5 0 16,2 1-1-16,4 2-1 0,2 1-2 15,6-1-4-15,6 2-4 0,5-3-4 0,8-3-7 16,8-4-4-16,6-2-3 0,9-7-4 16,4-7-1-16,3-2 1 0,0-6 4 15,-2-5 3-15,-3-2 6 0,-4-5 7 0,-6-2 8 16,-2 0 9-16,-3-2 5 0,-6 2 12 15,-2 3 11-15,-4 3 12 0,0 3 8 0,-2 3 3 16,-3 2 0-16,1 2-6 0,-4 4-9 16,0 2-11-16,-4 6-8 0,-1 2-6 15,-1 5-3-15,-2 5-2 0,4 2-1 0,-1 2-2 16,3 1-2-16,1 2-2 0,4 1-1 15,3 0-9-15,3-3-15 0,3-1-25 0,4 0-53 16,2-6-148-16,5-3-193 0,2-7-236 16,2-6-241-16,1-6-112 0,-1-4-18 0,-1-4 109 15,-2-5 172-15,-2-2 235 0</inkml:trace>
          <inkml:trace contextRef="#ctx0" brushRef="#br0" timeOffset="6317.3614">4825 1581 442 0,'-15'-17'575'0,"3"5"84"0,-1 3 87 16,1 4 8-16,-2 3-100 0,-1 6-57 15,-1 6-65-15,-5 4-51 0,0 6-62 0,-1 2-97 16,-1 6-100-16,0 3-77 0,1 4-46 16,0 3-32-16,1 4-21 0,-1 3-14 15,1 0-14-15,1 3-23 0,1-2-39 0,1-1-89 16,1-3-220-16,2-7-240 0,1-6-287 15,3-5-141-15,0-8-47 0,4-6 42 0,-1-6 195 16,3-7 225-16</inkml:trace>
          <inkml:trace contextRef="#ctx0" brushRef="#br0" timeOffset="6146.3516">4417 1658 95 0,'3'-13'455'0,"2"6"57"0,-1 1 30 15,2 0 25-15,1 5-127 0,2 2-83 16,5 3 0-16,3 4 28 0,3 4 46 0,4 3 31 15,3 5-9-15,2 2-65 0,1 3-87 16,3 3-78-16,0 1-69 0,-1 1-54 0,-2-1-46 16,-2 0-49-16,-4-3-70 0,-2-4-149 15,-4-3-167-15,-1-5-213 0,-4-9-248 16,0-6-111-16,-4-7-16 0,0-4 105 0,-2-5 142 15,-2-9 199-15</inkml:trace>
          <inkml:trace contextRef="#ctx0" brushRef="#br0" timeOffset="4562.261">1819 1874 161 0,'2'3'516'0,"0"3"92"0,1-2 80 15,1 1 112-15,3-3-101 0,4 2-84 16,3 0-68-16,2-1-52 0,6-1-58 0,3-1-97 15,3 0-104-15,2-1-81 0,0-1-63 16,2 1-36-16,-2-1-19 0,-1-1-16 0,-4 2-7 16,-3 0-5-16,-3-2-1 0,-4 2-4 15,-3-1-4-15,-3 1 0 0,-1 0-2 16,-4 0-2-16,-1 1-4 0,-3 1-2 0,-3 0-9 15,0 0-21-15,-2 2-35 0,-1-2-73 16,-2 2-150-16,1-1-135 0,-1-3-144 0,-2 0-198 16,1-3-126-16,-1 1-14 0,2 0 110 15,1-1 114-15,-1 0 140 0</inkml:trace>
        </inkml:traceGroup>
      </inkml:traceGroup>
    </inkml:traceGroup>
  </inkml:traceGroup>
</inkml:ink>
</file>

<file path=ppt/ink/ink3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6:35.1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FDCD54-1B72-441E-BAFD-A1282FC92A13}" emma:medium="tactile" emma:mode="ink">
          <msink:context xmlns:msink="http://schemas.microsoft.com/ink/2010/main" type="inkDrawing" rotatedBoundingBox="4023,6944 11531,6497 11548,6783 4040,7230" semanticType="callout" shapeName="Other">
            <msink:sourceLink direction="with" ref="{0D29913E-C642-4C9A-9A98-7EF6E7C94686}"/>
            <msink:sourceLink direction="with" ref="{745C9508-A216-4C9C-AA47-0176E113024E}"/>
            <msink:sourceLink direction="with" ref="{3AF83C75-6514-4E78-9B2A-B97C3FD17F42}"/>
          </msink:context>
        </emma:interpretation>
      </emma:emma>
    </inkml:annotationXML>
    <inkml:trace contextRef="#ctx0" brushRef="#br0">-5546-45 56 0,'-5'4'329'0,"-1"-2"56"0,-2 3 55 0,-2-1-17 16,-2 0-81-16,-2-1-76 0,0 2-59 15,-1-1-53-15,0 2-52 0,3-1-41 0,-1-1-19 16,1-1-8-16,2 1-4 0,2 2-2 15,3-4-1-15,-1 0-1 0,2 0-2 16,0-1 3-16,1 2 13 0,0-3 19 0,1 1 33 16,0-1 37-16,1 1 37 0,-2 0 38 15,2-1 28-15,-1 1 13 0,1 1-6 0,-2-2-22 16,2 1-28-16,0-1-40 0,-1 1-39 15,1 1-37-15,1-2-28 0,0 1-19 16,0 0-13-16,0-1-7 0,0 1-6 0,3 0-1 16,-1 1 1-16,4-1 0 0,2 1 0 15,2 1 2-15,3-1 3 0,3 0 2 0,3-1-2 16,1 0 1-16,5-1-2 0,1-1 1 15,5 0-2-15,2-2-1 0,2 3 1 16,2-1 0-16,3-2 1 0,2 1-2 0,-1-1 1 16,0 0-1-16,2 0 0 0,-2 1-2 15,0 0 0-15,1 1-2 0,0-1 2 0,1 1 0 16,1 1-2-16,0-2-1 0,-2 1 1 15,2 1 1-15,2 0-1 0,-4 0 0 0,2 0 3 16,-2 0 0-16,-1 0 0 0,-1 0-3 16,-2 0 2-16,-1 0-1 0,2 0 1 0,-2 0 0 15,2 0 0-15,-1 0 5 0,1-1-5 16,-1-1 1-16,1 2-1 0,-2-4 4 0,0 4 0 15,-1 0-2-15,-3 0 1 0,0-3 1 16,-2 2-1-16,0-1-3 0,-3 2 0 16,1 0 0-16,-1 0 0 0,-2 3 0 0,1 0 0 15,1-1-2-15,-1 0-1 0,2 1 0 16,2 0 0-16,2-2 0 0,1 1 2 0,3-2 0 15,2 1 0-15,0-1 3 0,3 0-2 16,-1 0 0-16,2-1-1 0,-2 1 0 16,0-1 1-16,2 0 0 0,-3 1 1 0,0 0 1 15,-3 0 0-15,-2 0 0 0,-2 0-1 16,0 0 1-16,-1 0-1 0,-3 0 0 0,-2 1-2 15,0-1 1-15,0 1-1 0,-2-1 0 16,2 0 0-16,-1 0-1 0,2 0 2 0,1 0-3 16,-2-1 2-16,4 0-1 0,0 0 1 15,1-1 1-15,2 0-1 0,1 0 2 0,2-2-1 16,0 4 0-16,-1-4-1 0,1 2 1 15,0 2 0-15,-1-4 1 0,1 4-1 16,-1-2 0-16,-3 2 1 0,-2 0 0 0,1 0-2 16,-3 0 0-16,0 0 2 0,-3 0-1 15,0 0 0-15,-1-1 0 0,-1 1 1 0,1-1 0 16,0-1-1-16,0 2 0 0,1-1 0 15,0-1 1-15,3-1 1 0,1 1 1 16,0-2 1-16,3 0 1 0,2 2 0 0,-1-2-2 16,2 2-2-16,-1-1 0 0,3 1-1 15,-3 0-2-15,1 1 1 0,0 1-1 0,1 1-1 16,-1 1 0-16,-1-1 1 0,1 2 1 15,0-1 1-15,-2-1 0 0,-1 2 1 16,-1-2 1-16,-2 0-2 0,1 0 0 0,-1-1-1 16,0-1 3-16,-1 0-2 0,1 0 2 15,2-3 0-15,-1 2 0 0,2-2-1 0,2-2-1 16,-2 2 0-16,1-2-1 0,2 0 0 0,0 0-1 15,-1 1 3-15,0-1-1 0,1 1 0 16,-3 0 2-16,0 0-1 0,-2 2-1 16,-1-1-2-16,-1 1 0 0,2 0 1 0,-4 1-1 15,1 0 2-15,-2-1 0 0,-2 0 1 16,1 3 2-16,-3-4 2 0,-1 1 4 0,1 0 5 15,-3 0 6-15,2-1 8 0,1 0 8 16,-2-1 5-16,2 0 5 0,2 1 2 16,-2-2 2-16,0 2-4 0,0-2-6 0,-2 2-7 15,2 1-7-15,-1 0-6 0,1 1-7 16,-1 0-4-16,1 0-2 0,0 1-2 0,1 0-1 15,2-1 1-15,1 1 0 0,-1 1 0 16,-1-1 1-16,0 0-1 0,-2-2 1 16,0 2-1-16,-3-1 0 0,2-2-2 0,-3 1 1 15,1 0-3-15,-1 0 0 0,-2 0-1 16,-1 0 1-16,0-1-2 0,1 1 1 0,-4 1 1 15,2 0 2-15,-2 0-2 0,0 0 0 16,1 0 2-16,-2 0-2 0,1 1-1 0,1-2-1 16,0 2 1-16,1-2 1 0,1 1-2 15,2 0 0-15,-2-1 1 0,1 1 7 0,2-1-3 16,1 2-2-16,1-2 1 0,-1 0-1 15,0 0-2-15,2 0-4 0,0-1 1 16,-1 0 2-16,1 0 1 0,-1 0-1 0,0 0 1 16,0 0 0-16,0-1 1 0,0 1 0 15,-3-1-1-15,-1 1 0 0,-1 1 0 0,2-1 0 16,2-1-2-16,0 1 0 0,-1 1 0 15,1-1-1-15,-1 0 2 0,2 2 1 16,-3-2 0-16,3 0 0 0,-1 2 1 0,0-2 1 16,0 1 0-16,2 0-1 0,-2 0-1 15,1-1 3-15,0 2-2 0,-1-2 0 0,-1 0-1 16,0 2-1-16,0-2-1 0,-3 2-1 15,2-2 1-15,-2 2 1 0,-1-2 1 16,-1 1 0-16,0 0 1 0,-2 1-1 0,1 0 0 16,-2 0-2-16,2 1 2 0,-1 0 1 15,0-1-1-15,0 2-1 0,-1 0 1 0,-1 0 0 16,1-2-2-16,0 1 0 0,1 1 1 15,-2-1 1-15,2-1 0 0,-1 1 0 16,1 0 0-16,0-2 2 0,1 2 1 0,-1 1-2 16,0-1 0-16,0 0 1 0,-1-1-1 0,1 1-1 15,1 1-1-15,-2-1 2 0,-1 0-1 16,3 1-3-16,-3-2 1 0,-1 1-1 0,2 1 3 15,-3 0-1-15,1 0 0 0,0-1 2 16,-1 1 1-16,0 0 0 0,0 0-2 16,1 0 1-16,-1 0 0 0,1 0-1 0,-1-1 0 15,0 1 1-15,0 0 1 0,0 0-1 16,0 0 1-16,-2 0 0 0,1 0 0 15,-1 0-3-15,-1 0-1 0,1 0 2 0,-1 0 0 16,-2 0 0-16,1 0-1 0,-1 1-8 16,-1-1-36-16,-1 0-113 0,-3 0-151 0,2 0-114 15,-6-1-221-15,-1 0-183 0,-5-2-66 16,-2 3 60-16,0-1 121 0,-1 1 99 15,-1-2 214-15</inkml:trace>
  </inkml:traceGroup>
</inkml:ink>
</file>

<file path=ppt/ink/ink3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6:36.9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AF83C75-6514-4E78-9B2A-B97C3FD17F42}" emma:medium="tactile" emma:mode="ink">
          <msink:context xmlns:msink="http://schemas.microsoft.com/ink/2010/main" type="inkDrawing" rotatedBoundingBox="9679,6910 15530,6212 15802,8494 9951,9192" hotPoints="15494,6330 15706,8267 9967,8894 9755,6956" semanticType="enclosure" shapeName="Rectangle">
            <msink:destinationLink direction="with" ref="{63FDCD54-1B72-441E-BAFD-A1282FC92A13}"/>
          </msink:context>
        </emma:interpretation>
      </emma:emma>
    </inkml:annotationXML>
    <inkml:trace contextRef="#ctx0" brushRef="#br0">42 97 315 0,'1'-6'395'16,"-1"0"39"-16,0-2 15 0,0 2-95 15,-3 0-96-15,0 0-68 0,1-1-45 0,-2 1-36 16,1 0-24-16,-3-2-23 0,4 3-20 16,-3-1-10-16,3 3-7 0,-1-1-2 0,0-2-5 15,2 2-5-15,-2 2-3 0,2 1-4 16,-1 1-1-16,2-1 0 0,0 2-2 15,0 0-1-15,0 5 0 0,3 2 1 0,-2 3 3 16,2 5 4-16,0 4 6 0,1 5 5 16,0 4 7-16,-1 4 7 0,0 2 5 0,-2 9 4 15,2 2 0-15,-3 8-3 0,1 6-3 16,1 5-4-16,-1 4-9 0,0 6-7 15,1 1-5-15,-1 1 4 0,0-4 5 0,2-1 8 16,0-3 24-16,0-4 23 0,-1-3 9 16,3-4-4-16,0-3-7 0,2-1-8 0,0-5-22 15,1-2-25-15,0 0-11 0,2-3-8 16,1-2-22-16,0-3-40 0,0-1-38 15,-1-1-29-15,-1-2-24 0,1-3-17 0,-2-2-31 16,-2-3-51-16,-2-3-117 0,-2-5-96 16,-2-4-45-16,0-6-12 0,-2-5 30 0,-2-7 77 15</inkml:trace>
    <inkml:trace contextRef="#ctx0" brushRef="#br0" timeOffset="2924.1673">-35 8 177 0,'-5'-4'327'0,"3"1"31"0,-1-1 8 16,2 1-64-16,-2 0-91 0,1-2-55 15,1 3-35-15,-2-1-22 0,3 1-13 0,0-1-19 16,0 2-13-16,3-1-12 0,0-1-11 15,4 2-7-15,1-2-7 0,4 0 1 16,5 0 2-16,3-1 6 0,2 1 10 0,6-1 7 16,2-2 2-16,3 2 0 0,4-4-4 15,3 2-5-15,3-1-5 0,4-3-10 0,1 1-4 16,4-2-4-16,2 2-2 0,3 0-2 15,4-1-2-15,2 1 3 0,5-1-4 16,-1 0-2-16,3 2-1 0,-1 0-3 0,0 1-2 16,-1 1 0-16,0 0-2 0,-2 2 0 15,-2-2-1-15,0 3 5 0,-4 0 3 0,-1 1 2 16,0 0 1-16,-2-1 1 0,-1 0 4 15,-1 2-5-15,-1-2-3 0,-2 0-3 0,2 0 0 16,-1 2 1-16,0-3-5 0,2 2 1 16,-2-2 1-16,1 0 2 0,-2 1-2 0,0-2-1 15,-1 1 1-15,1-1-3 0,-1 2 0 16,2-1 2-16,-1-2 2 0,1 2 0 15,1-2 2-15,-2 2 1 0,3-1 1 0,0-2 0 16,0 1-3-16,0 0 1 0,3-1-1 16,0 0 2-16,1 0 0 0,-1-1-1 0,1 2 0 15,-1-1-2-15,-2-1 1 0,-1 2-4 16,-1-3 1-16,-2 2-3 0,-1 1 0 0,-2 2 1 15,1-3 1-15,-2 2 4 0,0 2 0 16,-1-2 6-16,-2 0 1 0,-1-1-2 0,-1 2-1 16,0-2-2-16,-1 3 1 0,1-1-3 15,-1-1 1-15,2 0 1 0,0 0-2 16,3 0 0-16,0 0-3 0,1-1 0 0,0 1 2 15,-1 0 0-15,1 2 1 0,-3-1 0 16,-1-2-1-16,-2 4 1 0,-2-2 0 0,-3 0 1 16,0 4-1-16,-3-3 0 0,-1 0-1 15,-1 2 1-15,0 0-2 0,-2 0 1 16,0-2-1-16,-1 2 1 0,1 1-2 0,-1-3 0 15,0 2 3-15,0 0-2 0,0 0 2 16,0 1 0-16,-2-2 2 0,-1 1-1 0,-1 1-2 16,0-1 1-16,-2 1 0 0,-1-1 0 15,0 0 0-15,-3 1 0 0,-1-2 2 0,1 1-1 16,-1 1-2-16,0-1 1 0,-1-2-1 15,1 2 1-15,-3 0 0 0,1 0-1 16,-1-2 2-16,-1 2 2 0,0-1 1 0,0-2 3 16,-2 4 0-16,-1-3-1 0,0 2-2 15,-1-1 2-15,-1 2-2 0,-1-4 2 0,1 4 0 16,-2-2 2-16,1 1 2 0,-1-2 0 15,0 2 0-15,-2 0 0 0,2 0 1 16,-2 0 0-16,2-1-2 0,-1 1-2 0,1 0-2 16,-2-1 1-16,2 2-3 0,-1 0-3 15,0 0 1-15,0 0 1 0,-1 0-2 0,1 2 2 16,-2 0-1-16,2 0-1 0,-1-1 0 15,1 1 0-15,-1 1 3 0,1-1-2 16,1 2 1-16,-1 0-1 0,0 0-1 0,1 0 1 16,-2 2-1-16,2-2 3 0,-1 3 2 15,-1-1 1-15,1 1 1 0,1 2 3 0,-2 1 5 16,2 2 4-16,0 0 2 0,-2 1 2 15,2 3 4-15,-1 2 7 0,1 2 10 16,-1 1 13-16,3 3 13 0,-2 2 20 0,-1 1 18 16,1 1 9-16,0 3-9 0,0 0-4 15,1 2-5-15,1 3-16 0,-1 1-16 0,1 3-17 16,0 1-10-16,0 3-11 0,0 2-11 15,-3 0-5-15,0 1-6 0,-1-2-1 16,0 0-2-16,0 0 0 0,-2-1-3 0,1-1-2 16,1-4 3-16,0 2 2 0,0-5 0 15,1 2 1-15,-2-5 1 0,1-4 0 0,1 0-1 16,1-1-1-16,-2-1 0 0,1-2-2 15,-1 0 0-15,1-2 1 0,-1 3-1 16,1-4 1-16,-2 1-1 0,1 3-3 0,-1-3 1 16,0 2 0-16,1 0 1 0,-1 0-1 15,-2 0-1-15,3 1 1 0,-1-1-1 0,-2 1 2 16,1-1-1-16,0-1 1 0,0 0 0 15,-1-2 0-15,1-1-1 0,-1-1-1 16,0 0-1-16,2-3 0 0,-1 1 0 0,0-1 2 16,0-3 0-16,1 1-1 0,-1-2 1 15,-1-2 1-15,2 0 2 0,-1 0-2 0,1 1-2 16,-1-2 2-16,-2 2-2 0,2 0-1 15,-3-1-1-15,2 2 0 0,-2 0-6 0,0-1-6 16,-2-1-1-16,2 1-2 0,-1 0-2 16,-1-1-2-16,2-1 2 0,-1-1-2 15,0-2-4-15,1-1-1 0,0 0 0 0,0-2 0 16,0 2 3-16,0-3 7 0,0 0 4 15,0-2 5-15,0 2 2 0,0-3 3 0,0 2 1 16,0-1 0-16,0-1 2 0,0 1 0 16,0-1 0-16,0 2 0 0,0-2 0 0,-2 0 3 15,1-2-2-15,0 1 2 0,-2 1-3 16,-1-1-1-16,-2-1-1 0,-1 2 1 15,-1-3-1-15,0 2-4 0,-2-1-6 0,-1 1-14 16,0-2-12-16,0 0-12 0,-1 0-10 16,-2 2-8-16,0 0 2 0,-1-1 5 0,-3 2 5 15,2-2 8-15,-3 2 7 0,-1 0 7 16,-2 2 4-16,0-2 6 0,-4 2 4 15,-1-1 0-15,-5 0 2 0,-1 2 3 0,-4-2 3 16,0 1 2-16,-3-2-1 0,-1 3 4 16,-1 0 1-16,0-1 1 0,-1 0 1 0,0 1 1 15,1-2-1-15,1 1 2 0,-1-1 1 16,0 2-1-16,-1-3 1 0,2 2 0 15,0-2 2-15,-1 1 0 0,1-1-1 0,1 0 3 16,2 0-3-16,-1-1 1 0,1 1-2 16,-1-2 1-16,-2 2 0 0,-2-2-2 0,-2 1 1 15,-2 1 0-15,-2-1 1 0,-1 1 0 16,-1 0-2-16,2 0 2 0,1 0-1 15,1 0 1-15,1 1-1 0,4 0 2 0,-1 1 2 16,3-2-1-16,0 2 0 0,1-2-2 16,0 1 0-16,1-1 1 0,0 1 0 0,3 1 4 15,-2-2-3-15,1 2 1 0,0-1 0 16,0 2-4-16,-1-2 1 0,-1 2 0 15,-2 0 0-15,1 0 0 0,-1 0 0 0,-1 0 1 16,0 0-1-16,0 1-1 0,-2-1 0 16,2 0 1-16,-1 1 1 0,4-4-2 0,1 3 1 15,1 0 1-15,3-3 0 0,0 3-1 16,1-3 0-16,2 1 2 0,1 1-2 15,0-1 0-15,-1 0 0 0,-1 1-2 0,-1 0-1 16,-2-1 1-16,-1 0 2 0,-1 1-2 16,-2-1 1-16,-1 1 2 0,-2 0 2 0,0-1-3 15,-2-1 0-15,-1 1 0 0,0 0 3 16,-1 1-4-16,-1 0 0 0,1-1 3 15,1 2 1-15,0 0 1 0,3-1-3 0,1 0 0 16,1 0 1-16,4 2-1 0,0 0-2 16,2 0 0-16,2 1 0 0,2-1 2 0,1 1-2 15,2-1 1-15,0-1 2 0,1 1-1 16,2 0 0-16,0-2-1 0,-2 1 0 15,-1-1 0-15,-2-1-3 0,1 2 2 0,-4-3-2 16,0 1 1-16,-2-1 2 0,0 2 1 0,0-2-1 16,1 0-1-16,-1 2 4 0,1-1-1 15,1 0-1-15,1 2-2 0,2 0 0 0,1 0 1 16,0 0-1-16,3 1 1 0,-1-2-1 15,3 2 0-15,0 0 1 0,0-2 0 16,1 2-1-16,-1-1 1 0,2 0-1 0,-2 0-1 16,-2 0 1-16,2 0 1 0,-1-1 0 15,1 0-1-15,-1 2 0 0,1-2 3 0,0 2-2 16,0-2 0-16,-2 0 0 0,2 0-1 15,0 2 2-15,0-2-3 0,2-1 1 16,-1 2 0-16,0-1-1 0,2 2 1 0,0-3 1 16,-2 2 0-16,3-1 0 0,0-1 0 15,2 2 2-15,-1-2 0 0,4 0-1 16,0 0-1-16,2 2 0 0,2-3 1 0,2 1-3 15,0 1 1-15,1-1-2 0,1-1 3 16,1 1-1-16,0 1 0 0,0 0 0 0,-1-1 1 16,0 2 1-16,-1-1 0 0,-1 0 0 15,-1 2-1-15,-1-2 1 0,0 2 0 0,0 0 1 16,0-2-1-16,1 1 0 0,0 0 0 15,0-1-1-15,1 0 1 0,0 0 3 16,1-1 1-16,2 0 0 0,2 1 2 16,-1-2 0-16,0 1 2 0,2 0-1 0,-1-1 0 15,1 0 1-15,1 0-2 0,-1 0-2 0,-1 1-2 16,1-1 2-16,-2 2-4 0,-1-1-1 15,0 0 2-15,0 0 1 0,-2 0-2 16,1 2-1-16,-1-2 0 0,-1 2 1 0,2-1-1 16,-2-1 1-16,1 1 1 0,0-1 2 15,0-1 0-15,-1 1 6 0,0-1-3 0,0 0 4 16,-1 0-1-16,0 0-3 0,0 0 1 15,1 0-4-15,0 2-1 0,1-2-4 16,0 0 1-16,0 2 0 0,1 0 1 0,0 1 0 16,1-2 1-16,2 1 0 0,-1-2 0 15,1-2 1-15,0 2 0 0,2-1 1 0,-2 1 0 16,1 0 2-16,1 0 0 0,-1 0 1 15,-1 0-3-15,1 0 0 0,-1 0-2 16,0 0-1-16,-1 0-2 0,-1 0-2 0,1 1-4 16,-1 1-13-16,-2-2-22 0,1 0-20 15,-1 0-16-15,1 2-27 0,-2-2-65 0,0 0-130 16,-1-2-138-16,0 0-63 0,-2 1-29 15,2-2 7-15,0 2 54 0</inkml:trace>
  </inkml:traceGroup>
</inkml:ink>
</file>

<file path=ppt/ink/ink3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13.2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DE998DA-51EF-48E3-9305-09BC99A864CC}" emma:medium="tactile" emma:mode="ink">
          <msink:context xmlns:msink="http://schemas.microsoft.com/ink/2010/main" type="inkDrawing" rotatedBoundingBox="14953,1694 22493,838 22965,4993 15425,5849" hotPoints="23115,2960 19284,5479 14949,3986 18780,1467" semanticType="enclosure" shapeName="Ellipse">
            <msink:sourceLink direction="with" ref="{11614031-3517-451B-94E6-BD46C6728D91}"/>
          </msink:context>
        </emma:interpretation>
      </emma:emma>
    </inkml:annotationXML>
    <inkml:trace contextRef="#ctx0" brushRef="#br0">4072 186 206 0,'-4'-8'425'0,"-3"-1"61"0,1 0 36 0,-2-1-73 16,-2 3-86-16,-2-3-82 0,-3 0-76 15,-6 1-48-15,-1 0-28 0,-5 2-13 0,-5 1-23 16,-2-2-23-16,-5 3-11 0,-3 0-2 16,-5 3 2-16,-4-1 4 0,-1 2 16 15,-5 1 20-15,0 1 26 0,-3-1 13 0,3 1 12 16,-2 1 5-16,1-2-3 0,1 0-8 15,1 0-20-15,1 0-11 0,-1 2-14 0,1 0-12 16,1-2-11-16,2 0-14 0,-1 2-5 16,1 0-6-16,1 0-4 0,-1 1-1 15,1 4-6-15,-1-3-3 0,-2 1-8 0,-1 3-5 16,-2 0-8-16,0 2-4 0,-1 0-5 15,1 3-4-15,0-1 0 0,1 4 0 16,1 0 1-16,0 0 0 0,0 3 2 0,0 1-2 0,0 1 0 16,0 0-4-16,0 0-4 0,0 2 1 15,0 1 0-15,0-1 1 0,1 2 2 16,1 1 3-16,-1 0 1 0,2 2-1 0,1 1-1 15,3 3-1-15,1 0-2 0,2 3 1 16,-1 2-3-16,3 1 0 0,2-1 0 0,0 4-2 16,1-3 1-16,0 2-1 0,0 0 3 15,0 1 1-15,1 1-1 0,-1 2 2 16,3 0 3-16,-2 4 1 0,2 0 1 0,1 3-2 15,-1 0 3-15,3 1-2 0,-2 0-2 16,2 2-2-16,1-1 1 0,1 2 0 0,2-4 1 16,-1 3-1-16,1-2-2 0,3-3-1 15,-1 0-1-15,1-2-2 0,2 1 3 16,-1-1-3-16,1 0 3 0,0 3 2 0,2 0 0 15,-1 2 1-15,2 1 0 0,2-1-1 16,2 2 1-16,1-2 1 0,5 3-1 0,1-1-1 16,4 1-1-16,2 0 3 0,5 0 1 15,0 2-2-15,4-5-1 0,1 0 1 0,2-1 0 16,3 0-1-16,-1-2-1 0,1-1 2 15,2 1 1-15,2 1 1 0,0 0 1 0,2 1 1 16,1 0 2-16,2 3-3 0,2-2 1 16,2 0-3-16,1 0 1 0,2-2-3 15,1-3 0-15,2-1 0 0,0-1 2 0,1-2-2 16,2-4 2-16,2 0 2 0,1-4 0 15,2-1 2-15,1-2-1 0,4-3-1 0,2 1 0 16,1-2-2-16,4-1 1 0,1 0-3 16,4-2 1-16,1-3 0 0,1 2-1 15,2-3 2-15,-1 0 1 0,1 0 0 0,-1-4 0 16,-1-3 0-16,-2 0-1 0,-1-1 0 15,1-3 1-15,0-1-3 0,1-2 1 0,0-1 2 16,1 0 0-16,-1-2-3 0,3 0 2 16,2-2 1-16,3 1-2 0,3 0-1 15,3-1 1-15,3 0-1 0,2 0-1 0,0-1-1 16,1 2-1-16,-3 0 1 0,0 0-1 15,-5-1 1-15,1 1 3 0,-5-2 1 0,-3 0 0 16,0-1 5-16,-3-1-4 0,1 0 0 16,-2-1-1-16,-1 0-2 0,3-2 0 0,0-1 0 15,2 1 2-15,4-3 2 0,0 0 4 16,4 1 11-16,1-1 14 0,-1-1 14 0,2 1 11 15,1 1 6-15,-3 1-1 0,1 0-6 16,-2-2-13-16,-1 3-16 0,-2-2-12 0,-4 0-4 16,-1 1-6-16,-2 0-3 0,-2-1-3 15,-2 0 1-15,0-1 2 0,-2 1-3 16,-1-1 1-16,1 0 0 0,-1-1 2 0,-1 0-3 15,1-1 0-15,1 0 0 0,-2 0-1 16,3-1-1-16,2 0 1 0,1-1 0 0,0 0 1 16,3 0 1-16,0-2 3 0,1 2-1 15,3-2 0-15,0 2 1 0,1-2-2 16,0 3-4-16,-1-3-1 0,-2 0 0 0,-2 2 2 15,-3 0 1-15,-3 1 0 0,-2-1 4 16,-3 0-1-16,-3-1 0 0,0 2 1 0,-2-4-4 16,0 0 3-16,-1 0 0 0,-1-2-2 15,1-1-3-15,0 1-2 0,2-1 3 16,1-1 0-16,0-3-1 0,1-1 1 0,2 0 3 15,1-1 0-15,0-1-2 0,0 0-1 16,2-1 0-16,-2 3 0 0,0-1-1 0,-1-1 0 16,1 0 3-16,-3 2 0 0,-1-2-1 15,-2-1-1-15,-4 2 1 0,-2 0 1 0,-2-2 1 16,-2-1 1-16,0 0-2 0,-4-2 1 15,3 1-1-15,-4-2 2 0,1 1-2 0,-4-1 5 16,1 0-1-16,0-1 6 0,-2 2 6 16,-1-2 3-16,-1-1 2 0,0 4 0 15,-2-3 3-15,0-1-3 0,-1 0-5 0,0 0-2 16,-2-2-2-16,1 0-1 0,-1 1-3 15,0-1-1-15,-1-1-1 0,0 1 0 0,0 0 1 16,-3-1-1-16,2 1 0 0,0 1-1 16,-2 0 0-16,1 3 1 0,-1-3 0 0,-1 3 0 15,1 0-1-15,-1 0 1 0,0 0 1 16,-1-1 0-16,0 0 2 0,-2-1 2 0,-1-3 1 15,-2 1 5-15,-1-3-2 0,-2-1-1 16,-2-4 0-16,-3 1-2 0,-3-1 1 0,2 0-3 16,-3 1-2-16,1 1 0 0,-3 2-2 15,1 0 0-15,0 3-2 0,0 2 2 16,-1-1 3-16,0 3 1 0,0 1 3 0,0-1-2 15,-2-1-2-15,-2 2 1 0,1 0-4 16,0 1-1-16,-3-2 0 0,-1 2-2 0,1-2 3 16,2 2-1-16,-3 0 0 0,3 1 0 15,-1 1-2-15,-1 0 1 0,1 1-1 16,-1 2 1-16,0-2-1 0,-2 2-2 15,2-1-1-15,-3 0 0 0,2 0-3 0,-1 0 0 16,-1-2 0-16,0 0-1 0,-2 1 1 0,-1-1-2 16,-2 1 3-16,-1-1-1 0,-2-1-1 15,-3 1 1-15,1 1 1 0,-4-1 0 16,0 1 0-16,1 1 0 0,-1 0 0 0,2 1-1 15,-2 0 2-15,2 1-2 0,-2-2 1 16,2 1-2-16,-2 2 2 0,1-2 1 0,1 2-1 16,-1 0 1-16,1 1 0 0,0-1 1 15,-2 0-1-15,1 2 0 0,-2-1 0 16,-3 2-1-16,-1-1 3 0,-3 3 1 0,0-2 0 15,-3 2 1-15,1 1-1 0,-1 0 1 0,-1 2-5 16,-1 0 0-16,-1 0-1 0,1 1-1 16,-1 1 1-16,2-2 0 0,0 3-1 15,2-1 0-15,-1 1 2 0,5 1 0 0,1-1-1 16,1 2 1-16,1-1 1 0,4 2 0 15,1 1 0-15,-2 0 1 0,2 3-2 0,-3-3-1 16,-3 2 1-16,-1 4 1 0,-2-3 1 16,-2 2 0-16,-2 1 2 0,-2-2-2 15,-2 2-1-15,-2 0 0 0,-1-2-2 0,-1 0-2 16,-1 2 3-16,1 0-1 0,-1 0 3 15,0-2 0-15,-1 1 0 0,-2-2-1 0,-2-1 0 16,-1 1-2-16,-1-1-1 0,-3-1 0 16,-1-1-3-16,-2 0 6 0,-2 1 0 15,-1-1 0-15,1 0-1 0,-2-1-4 0,-1 2-1 16,-2 1-4-16,0 3-4 0,-5 1-6 0,0 1-1 15,-2 5-10-15,2 1-15 0,-1 3-30 16,1 2-32-16,4 3-53 0,3 2-105 0,2-1-128 16,4 2-96-16,5 1-112 0,1 2-176 15,4-1-97-15,2 2 28 0,2-2 96 16,4-3 93-16,3 1 130 0</inkml:trace>
  </inkml:traceGroup>
</inkml:ink>
</file>

<file path=ppt/ink/ink3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32.3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3176 1187 112 0,'14'-32'351'0,"-4"-3"63"15,-5 0 53-15,-6-1-40 0,-5-1-84 0,-3 3-63 16,-5 0-57-16,-5 0-43 0,-5 2-34 15,-4 3-28-15,-7 0-17 0,-6 1-4 0,-6 3 2 16,-6 3 25-16,-9 2 19 0,-6 2 11 16,-9 5 8-16,-5 4-8 0,-6 6-15 15,-6 6-42-15,-2 8-38 0,-6 9-21 0,-2 7-14 16,-5 12 6-16,0 10 13 0,5 10 16 15,4 12 12-15,7 12 8 0,11 8 0 0,15 10-9 16,14 6-18-16,19 4-18 0,17 1-6 0,20 2-4 16,19-3-4-16,19-4-2 0,21-6 2 15,17-10-1-15,14-13 0 0,16-11 0 16,12-18 2-16,9-14 2 0,8-16-5 0,2-14 1 15,1-13-7-15,-7-14-4 0,-6-7-4 16,-7-10-2-16,-11-8 2 0,-9-6 0 0,-13-8 2 16,-13-4-3-16,-13-10 1 0,-14-7-3 15,-13-7-3-15,-15-5-2 0,-13-5-1 0,-15-1-2 16,-14 2 4-16,-11 2 2 0,-14 9 2 15,-11 4 3-15,-12 12 3 0,-11 9 0 0,-12 11-5 16,-11 9-2-16,-8 15-3 0,-8 11-3 16,-4 11-3-16,-4 12 1 0,0 12-1 15,3 13 2-15,2 7 3 0,7 14 1 0,9 9 3 16,15 9 0-16,15 7 0 0,18 6-1 15,17 5-3-15,19 1 1 0,20 5 1 0,18 1 5 16,21 0 4-16,18 3 3 0,17-5 7 16,17-4 3-16,18-6-1 0,15-13-2 15,14-11-6-15,9-17-2 0,3-15-7 0,2-15 1 16,-2-16-3-16,-5-16-3 0,-2-14 3 0,-7-12 1 15,-6-12 3-15,-12-15-2 0,-10-8 2 16,-17-12-2-16,-14-12-2 0,-15-10-3 0,-15-7-4 16,-16-4 0-16,-14 3 3 0,-17 8-1 15,-16 14 4-15,-14 14 4 0,-17 15-2 16,-12 14-7-16,-12 16-3 0,-10 13 3 0,-5 12 0 15,-9 12 1-15,-2 12 2 0,-6 12 5 0,-2 9-1 16,1 12-1-16,3 8-3 0,6 8 1 16,6 9 1-16,9 6 0 0,12 7-1 15,10 3-1-15,12 2 1 0,10 3 1 0,13 0 5 16,12 2 3-16,13-1 1 0,13-1 2 15,13-3 3-15,16 1 0 0,16-7-3 0,12-3 3 16,12-14 5-16,8-10 13 0,10-13 9 16,6-15 6-16,2-16 3 0,2-14-1 0,-4-15-6 15,-1-10-12-15,-10-13-13 0,-8-9-5 16,-15-7-3-16,-13-4-4 0,-18-8-2 0,-18-4-2 15,-17-4-2-15,-17-1-6 0,-14 3-5 16,-14 7-1-16,-12 8-1 0,-10 12 1 0,-10 10 4 16,-6 13 3-16,-7 12 3 0,-10 12 3 15,-6 11 2-15,-6 14 0 0,-1 8-2 16,-1 8-2-16,4 9-2 0,8 6 1 0,6 4 1 15,10 6 1-15,12 1 2 0,13 5 6 0,13 4 4 16,16-3-1-16,14 1 6 0,17-1 3 16,17-3 1-16,16-3 1 0,21-7 2 15,19-6 4-15,18-9-4 0,15-11-2 0,9-10-1 16,9-12-3-16,2-11-4 0,0-12-4 15,-2-12-3-15,-10-5-2 0,-9-12-2 0,-16-6-2 16,-14-7 1-16,-17-4 2 0,-20-7 3 16,-18-3 1-16,-21-8-4 0,-20 2-1 15,-17-2-3-15,-17 6-3 0,-14 12-2 0,-12 8 0 16,-10 15 5-16,-10 16 0 0,-8 11 1 15,-7 13 0-15,-5 14-2 0,-4 11-4 0,4 11 0 16,4 8 1-16,7 9 4 0,7 6 2 0,10 6 2 16,9 5 3-16,13 6 0 0,9 2-1 15,14 1-2-15,12 1-3 0,17-5 1 16,15-4 0-16,17-8 1 0,17-6 3 0,18-12 1 15,18-10 0-15,17-12 1 0,15-11 2 16,9-13-3-16,7-16-4 0,3-9-1 0,2-14 2 16,-5-11-2-16,-7-11-1 0,-7-8 2 15,-12-8 4-15,-13-8-2 0,-13-7-1 16,-13-9-1-16,-19-6-2 0,-13-7-5 0,-16 1-1 15,-14 0-1-15,-15 7 4 0,-14 10-1 0,-12 7 3 16,-10 13 1-16,-12 9 1 0,-8 14 1 16,-12 10-3-16,-12 10 0 0,-10 11-2 15,-6 9-3-15,-5 12 3 0,1 9-4 0,0 14 4 16,5 11 4-16,3 15 5 0,5 14 2 15,6 14 1-15,9 13 6 0,14 8-2 0,16 5-1 16,17 4 4-16,22 2 4 0,21-2 1 16,23 0 1-16,21-9 2 0,26-7 2 0,18-13 0 15,21-11 2-15,18-14-1 0,14-15 0 16,11-18-5-16,6-14-2 0,1-15-7 0,-4-14-2 15,-6-10-4-15,-11-13 1 0,-10-9 1 0,-12-10 3 16,-15-8-1-16,-14-13-4 0,-15-9-1 16,-16-14-6-16,-16-5-2 0,-16-8-2 15,-14 0-2-15,-14-2-1 0,-13 1-3 0,-15 1 1 16,-13 5-2-16,-11 11-1 0,-8 11 1 15,-10 15 4-15,-5 16 5 0,-10 15 1 0,-6 19 2 16,-7 16-1-16,-6 19-3 0,-3 18-4 16,-2 18 0-16,2 15 0 0,1 15 0 0,3 12 6 15,4 15 4-15,5 11 2 0,7 10-4 16,9 6-1-16,13 5 0 0,13 1-4 0,15-2-2 15,18 0 3-15,20 0 3 0,14-5 0 16,17-3 0-16,15-8 2 0,16-9-2 16,11-10 0-16,12-15 2 0,13-14 4 0,13-16-1 15,13-14-3-15,13-17-2 0,10-17-8 16,8-19-22-16,1-17-10 0,3-21-10 0,-3-14-5 15,-4-15 0-15,-6-13 8 0,-7-15 13 16,-8-14 7-16,-12-11 5 0,-11-13 10 0,-12-5 4 16,-16-1 1-16,-13 6 4 0,-17 8 5 15,-15 18 4-15,-17 18-2 0,-22 18-3 0,-20 21-1 16,-23 18-1-16,-24 24-5 0,-22 20-3 15,-17 17 3-15,-19 17 0 0,-17 15-1 0,-14 17 0 16,-10 14 4-16,-1 12 7 0,2 10-1 16,12 6-1-16,12 4 1 0,12 2-3 15,18 2 0-15,17 2-2 0,19 2 1 0,24 2 0 16,20 3 2-16,23 3 3 0,20 0 0 15,20-3-4-15,18-2 2 0,15-6 4 0,17-8 2 16,15-8 2-16,15-7 3 0,15-11 2 16,14-10 1-16,11-13-2 0,8-16 6 0,6-15-2 15,3-20 0-15,2-15 0 0,2-18-5 16,-6-14-2-16,-5-16-11 0,-11-16 0 0,-10-17 0 15,-15-12-4-15,-13-11 3 0,-14-10-2 0,-16-9 0 16,-17-6-3-16,-15-8-5 0,-16-2-2 16,-16 5 1-16,-12 10 1 0,-15 17-1 15,-16 18 4-15,-17 19 0 0,-19 19 0 0,-19 19-6 16,-15 16-3-16,-13 16 3 0,-9 15 4 15,-7 15 2-15,-4 11 2 0,-2 12 4 0,0 11 2 16,3 10-3-16,9 7-1 0,10 10-2 16,14 5-1-16,14 7 2 0,18 5 5 0,17 3 6 15,22 6 0-15,18 1 3 0,20 1 5 16,22-4 5-16,21-2-2 0,20-7 3 0,18-5 1 15,21-11 1-15,13-10 5 0,17-10 1 16,18-10 1-16,12-12 0 0,13-12-2 16,11-13 2-16,6-13-8 0,0-17-6 0,-4-12-4 15,-9-14-4-15,-14-14 0 0,-20-10-8 16,-20-11-5-16,-21-9-1 0,-21-8-5 0,-23-11-4 15,-19-7-8-15,-21-8-4 0,-19-5-3 16,-19-1-1-16,-20 2 4 0,-20 12 3 0,-20 14 5 16,-15 14 4-16,-16 17 5 0,-13 16 5 15,-10 17-1-15,-13 15-1 0,-9 15 1 0,-6 16 5 16,-1 12 1-16,4 12 2 0,6 14 3 0,6 9 1 15,9 14 0-15,13 11-3 0,17 8-4 16,18 8-3-16,20 6 3 0,25 7 5 16,24 6 4-16,23 4 4 0,26 5 5 0,22 0 9 15,26 4-1-15,25-2 3 0,26-7 2 16,17-6 2-16,12-17-1 0,9-16-1 0,6-17 4 15,5-17-1-15,5-20-1 0,-6-16-2 16,-4-19-2-16,-10-13-5 0,-9-15-8 16,-11-15-5-16,-14-12-4 0,-17-14-5 0,-16-11 0 15,-16-11-6-15,-20-12 4 0,-15-7 0 16,-17-10-1-16,-16-6 1 0,-15-7-3 0,-17 3 1 15,-16 5-5-15,-15 10 1 0,-15 17 3 0,-16 16 0 16,-16 20 0-16,-16 16 1 0,-15 20 0 16,-11 15-1-16,-6 18-1 0,-5 14 4 15,-1 15 2-15,1 14 1 0,1 13-1 0,6 11-1 16,12 9-3-16,15 4-3 0,18 7 1 15,20 3 3-15,20 5 4 0,21 0 2 0,23 4 4 16,22 1 2-16,23 0 1 0,20-1-3 16,20-4-3-16,18-9-2 0,15-7 3 0,12-6 1 15,14-13-1-15,8-10 3 0,8-12 1 16,1-13 2-16,-1-17-1 0,-8-10-1 0,-8-16 0 15,-10-14-3-15,-9-14-2 0,-9-15-2 16,-11-10-4-16,-14-10 3 0,-13-11-1 0,-12-5-1 16,-15-10-4-16,-13-10-4 0,-17-4-4 15,-14-6-8-15,-16 2-1 0,-13 7 2 0,-12 13 5 16,-13 18 2-16,-11 14 5 0,-17 20 1 15,-14 20-4-15,-16 16 4 0,-11 16-2 0,-8 19 4 16,-4 18 4-16,-1 15 3 0,4 15 2 16,6 13-4-16,10 10-3 0,10 7-2 0,14 6 1 15,16 3 1-15,18 0 3 0,19 3 5 16,18-1 5-16,19-1 0 0,17-5-2 0,16-4 0 15,19-8-4-15,16-8 1 0,17-12 2 0,17-10 3 16,16-9-1-16,12-14-1 0,12-7-1 16,5-12 0-16,-1-13-2 0,-3-9-1 15,-7-10 1-15,-5-13-3 0,-9-11 2 16,-9-14 0-16,-9-8-6 0,-14-10 0 0,-12-9 2 15,-16-10 1-15,-17-3 0 0,-16-7-4 0,-18 1 0 16,-16 5-1-16,-20 9-5 0,-16 11-3 16,-15 15 3-16,-17 16 4 0,-16 17-1 0,-17 19 0 15,-15 15-1-15,-9 15 3 0,-6 13 1 16,2 11-2-16,9 10 3 0,10 6 3 0,12 6 4 15,12 5-3-15,18 5-2 0,14 1 0 16,18 1-1-16,17-1 0 0,17-2 1 16,17-4 1-16,16-5 2 0,18-6 4 0,19-6 1 15,20-13-1-15,18-9-2 0,16-9-2 16,12-11-2-16,6-11-4 0,0-8 3 0,-2-10 3 15,-6-9-1-15,-7-9 1 0,-10-7 0 0,-10-6 0 16,-11-8-3-16,-14-2-3 0,-11 0 3 16,-16-2 2-16,-14 1 3 0,-13 0-1 15,-17 3-1-15,-12 6 0 0,-15 4-2 0,-13 3 2 16,-10 4-3-16,-12 8-2 0,-9 6 2 15,-10 8-3-15,-7 6 1 0,-4 8-5 0,0 7 1 16,1 8 2-16,4 7 2 0,8 8 2 16,7 7 2-16,9 6 1 0,11 6 2 15,9 4 0-15,10 7-1 0,10 2-1 0,9 2 1 16,12 0-1-16,10-1 1 0,10-7-2 15,13-3 3-15,12-8-1 0,11-7 1 0,12-9-1 16,8-7-3-16,11-10-1 0,4-11 0 16,5-11 0-16,1-10 0 0,-1-9-2 15,-3-10-1-15,-8-9-1 0,-10-6-4 0,-11-8-3 16,-12-6-1-16,-14-5 3 0,-11-5-1 15,-14 0 1-15,-9 2 1 0,-12 6 2 0,-9 10-1 16,-9 12 3-16,-12 9 1 0,-7 13 1 16,-10 11-1-16,-9 14-1 0,-7 7 1 15,-3 14-1-15,-4 8 4 0,1 10 5 0,6 10 7 16,6 9 3-16,8 6 5 0,10 8 2 15,9 4-1-15,10 5-3 0,13 1-6 0,10 0-1 16,11-1-2-16,13-7-2 0,14-4 0 16,11-9 1-16,15-8 0 0,12-10-1 0,12-13 1 15,13-12 3-15,11-11-2 0,8-14-2 16,4-11-1-16,4-11-2 0,-2-9-2 0,-6-13-5 15,-10-8-2-15,-9-9-1 0,-11-9 4 16,-11-11 3-16,-10-8 1 0,-11-7 0 16,-8-6 1-16,-13-4-2 0,-9-1-6 0,-11 2-1 15,-15 7-1-15,-12 6 1 0,-13 12 2 16,-15 9-1-16,-14 8 0 0,-15 12 0 0,-11 11-1 15,-11 12 1-15,-11 11 1 0,-6 13 1 16,-8 12-1-16,-4 14 3 0,-1 11-1 16,3 12-2-16,7 13 2 0,9 10 1 0,11 10 1 15,14 10-1-15,12 8 2 0,14 3 0 0,16 8 2 16,17 3 3-16,19 2 1 0,16 0 0 15,20-1 0-15,20-4 1 0,19-4-3 0,19-6-3 16,13-10-1-16,10-10 0 0,9-9 3 16,2-13 2-16,4-13 4 0,-3-12-1 15,1-15-1-15,-4-14-1 0,-6-13-3 0,-6-16-4 16,-9-12-1-16,-9-12-1 0,-12-12 3 15,-11-11 3-15,-14-11-4 0,-12-7 1 0,-12-12-3 16,-14-8-2-16,-12-9-6 0,-10-1-2 16,-13-1-1-16,-9 1-1 0,-14 5-2 0,-11 9 2 15,-15 10-1-15,-10 12-3 0,-12 16-2 16,-8 14 3-16,-10 16 1 0,-8 17-2 0,-9 15 3 15,-6 17 0-15,-9 12 2 0,-4 15-1 16,2 10 3-16,-2 10 1 0,3 11 2 16,6 7 4-16,6 9 5 0,8 9 3 0,11 7-3 15,14 7 3-15,16 5 0 0,17 2-4 16,18 1-1-16,20 0-1 0,17 1 2 0,18 1 2 15,20-5 3-15,14 2 2 0,19-5 1 16,16-7 4-16,14-8 1 0,16-11 0 0,13-14-1 16,12-14-3-16,5-15 0 0,3-15-2 15,-2-16-1-15,-5-19 0 0,-6-11-1 0,-8-16 0 16,-9-14 2-16,-9-12-1 0,-13-11-4 16,-11-14-4-16,-15-14-3 0,-13-10 1 0,-13-8-1 15,-15-7 0-15,-17-1-2 0,-14 0 1 16,-15 7 0-16,-14 11-1 0,-15 12-2 15,-15 21 0-15,-15 16 3 0,-16 21 1 0,-18 20 0 16,-17 16 0-16,-12 19 3 0,-10 13-1 0,-8 13-2 16,-4 11-1-16,-5 12-1 0,4 10 6 15,9 8-2-15,11 5 1 0,18 3 1 16,19 0 2-16,21 1 2 0,22 2-4 0,21-4 0 15,18-1-1-15,23-3 1 0,19-1 0 0,22-1 2 16,21-2 1-16,17-1-1 0,19-2 0 16,16-3-1-16,13-4 5 0,15-7 1 0,11-7 0 15,9-9-1-15,7-10-4 0,-3-15 2 16,-5-14-3-16,-11-12 5 0,-14-12 2 15,-17-10 0-15,-16-12 3 0,-20-8-8 0,-17-12-9 16,-19-10-14-16,-20-8-13 0,-16-8-8 16,-17-4-10-16,-14-5-2 0,-14-2 5 0,-17-1 1 15,-16-2 5-15,-14 4 7 0,-15 9 4 16,-15 8 5-16,-7 15 6 0,-12 18 8 0,-9 16 4 15,-11 17 2-15,-8 14 2 0,-6 14 6 16,-3 13-1-16,-1 9-4 0,3 11-2 0,1 12-2 16,7 10 6-16,9 9 0 0,15 10 4 15,16 8 5-15,17 9 6 0,20 5 7 16,22 2 0-16,21 1 0 0,22-1 5 0,20-3 3 15,23-2 1-15,20-1 1 0,20-6 2 16,18-5-3-16,17-7-6 0,11-9-4 0,12-11-5 16,13-13-1-16,10-16-4 0,9-15-2 0,4-16-1 15,2-17-4-15,-4-17 0 0,-3-15 0 16,-10-14 1-16,-9-12 1 0,-14-17-2 15,-16-12-2-15,-17-16-6 0,-19-11-7 0,-17-6-3 16,-19-5-3-16,-20-4-3 0,-16 1-1 16,-20 2 0-16,-16 8 5 0,-14 14 3 0,-15 15 1 15,-15 19 6-15,-16 15 2 0,-16 17 3 16,-12 18-1-16,-9 13 2 0,-8 15 2 0,-6 15 1 15,-8 15 1-15,-2 11 1 0,-2 13-3 16,2 10-5-16,6 6-1 0,11 6-2 0,13 7-3 16,17 4 7-16,13 7 5 0,19 7 2 15,17 7 0-15,17 7 1 0,16 4 0 0,17 2-4 16,16 3-4-16,17-2 4 0,15-3 4 15,13-1 3-15,16-5 6 0,16-8 3 0,18-3 3 16,17-12-3-16,15-11-3 0,12-15 1 16,10-17 0-16,8-17-2 0,5-18-3 0,1-16-1 15,-5-13-2-15,-9-13-6 0,-11-16 1 16,-14-9-1-16,-17-11 1 0,-14-11 3 0,-16-10-2 15,-15-11 1-15,-12-11-4 0,-12-4 2 16,-11-7-2-16,-9 0 0 0,-12 2 1 0,-13 1-1 16,-11 6 1-16,-14 10-5 0,-16 11 3 15,-18 19-2-15,-18 15-1 0,-18 20-2 0,-15 13 2 16,-15 18 4-16,-12 18-2 0,-15 15 0 15,-18 17-4-15,-14 14 0 0,-2 11-2 0,3 9-3 16,8 7 6-16,12 8 5 0,13 6 2 16,16 6 6-16,19 4-1 0,22 3 1 0,20 0-7 15,26 2-2-15,21-4 4 0,22 1 4 16,21-3 2-16,19-3 0 0,17-5 4 15,16-3-2-15,16-7-3 0,13-8 0 0,16-7 0 16,11-11 1-16,13-14-1 0,9-13 0 16,4-14-1-16,-2-17-1 0,-6-14-3 0,-6-16-1 15,-12-13 0-15,-13-11 0 0,-14-11-6 16,-15-12-12-16,-20-12-17 0,-17-11-19 0,-19-12-21 15,-19-9-14-15,-14-5 4 0,-17 1 7 0,-13 2 15 16,-13 9 17-16,-12 11 19 0,-13 18 14 16,-12 16 0-16,-10 21 0 0,-10 19-1 0,-6 19 3 15,-6 18 0-15,-6 16 1 0,-2 19 10 16,-3 18 11-16,2 14 9 0,4 15 10 15,7 8 8-15,12 7 5 0,11 2-4 0,15 1-3 16,14 3-6-16,13-3-6 0,16 2-4 16,15-1-3-16,15-6-3 0,13-2 0 0,17-3-3 15,13-7-2-15,12-3 0 0,15-7-2 16,12-7-2-16,11-7-2 0,12-9-1 0,8-11 1 15,3-12 2-15,7-11 1 0,0-17-1 16,-1-15-13-16,-2-15-20 0,-6-16-52 0,-8-16-72 16,-13-14-98-16,-12-18-99 0,-15-9-49 15,-14-9-15-15,-15-8 27 0,-14-12 55 16,-14-6 91-16,-12-4 100 0,-10 3 59 0,-8 11 38 15,-5 16 22-15,-10 19 14 0,-7 17 11 16,-9 22 7-16,-7 18 2 0,-13 15 1 0,-9 19 1 16,-11 16 5-16,-9 14 9 0,-8 14 7 15,-3 14 20-15,-3 10 15 0,2 6 11 16,2 7 9-16,6 6 0 0,7 5-6 0,12 3-10 15,11 2-6-15,17 4-2 0,16 1 3 0,20-1 0 16,17-2 2-16,20-3-1 0,17-1-1 16,19-6-6-16,14-4-10 0,19-5-3 0,21-8-3 15,20-11-4-15,20-9-9 0,17-13-4 16,14-12-5-16,7-13-3 0,4-14-3 15,-3-14 1-15,-3-14 0 0,-7-14 0 0,-11-13-1 16,-13-13-9-16,-14-15-12 0,-15-17-14 16,-17-10-24-16,-16-9-13 0,-14-6-16 0,-16-8-12 15,-16-2-1-15,-16-5 3 0,-13-1 17 16,-18 3 13-16,-14 6 14 0,-13 17 14 0,-13 15 10 15,-13 17 4-15,-12 18-2 0,-12 17-1 0,-6 17 2 16,-8 14-2-16,-5 16-3 0,-5 17 3 16,-4 13 0-16,0 14 3 0,5 13-2 15,8 8 0-15,8 8 3 0,14 5 4 0,14 4 2 16,14 6 7-16,18 4 12 0,17 5 17 15,14 1 10-15,19 5 12 0,16 0 11 0,15 2 2 16,15-3-6-16,14-4-8 0,10-1 1 16,9-5-1-16,9-7 7 0,7-9 17 0,8-11 18 15,8-10 11-15,5-15 0 0,6-13-9 16,1-18-11-16,-1-14-26 0,-3-15-17 15,-5-16-15-15,-9-12-12 0,-9-12-5 0,-14-10-7 16,-14-11-3-16,-16-8-8 0,-18-7-10 16,-15-5-7-16,-18-4-5 0,-14 0-4 0,-14 3-4 15,-13 8 3-15,-13 13 4 0,-12 11 4 16,-13 18 4-16,-11 17 3 0,-10 14 1 0,-6 16-1 15,-4 16-1-15,1 12 7 0,5 11 1 16,5 12 5-16,6 10 3 0,12 10 2 0,11 6 5 16,11 6 0-16,12 6-1 0,12 2 1 15,16 0-1-15,12 1 2 0,15-3-1 0,11-2 4 16,14-7-1-16,14-4-2 0,12-10 1 15,15-8 1-15,14-10 1 0,11-9-5 0,8-12 1 16,4-12 3-16,4-11-1 0,2-10 0 16,-3-11 2-16,-1-9-3 0,-7-11-1 0,-9-6 0 15,-10-10-2-15,-13-7-2 0,-15-10-14 16,-15-8-17-16,-18-7-27 0,-18-8-14 0,-18 1-9 15,-16 3-7-15,-14 4 6 0,-14 11 14 16,-13 12 22-16,-12 12 17 0,-11 17 6 0,-7 11 5 16,-11 15 5-16,-9 16 6 0,-2 10 6 15,-5 11 3-15,4 14 6 0,6 8 9 16,8 9 7-16,11 9 5 0,13 3 6 0,15 5 6 15,14 5 2-15,18 3 5 0,12 2 3 0,18-2 0 16,13 1-5-16,15-4-2 0,17 1-3 16,16-7-7-16,17-4-7 0,12-5 0 0,15-5 13 15,8-9 11-15,8-11 3 0,7-12 1 16,7-17 0-16,5-11-8 0,1-16-13 0,-3-11-17 15,-4-14-9-15,-9-13-3 0,-10-8-6 16,-14-9-18-16,-15-10-34 0,-18-11-46 0,-18-8-58 16,-19-11-48-16,-19-8-27 0,-17-2 9 15,-18 4 22-15,-14 9 40 0,-13 11 60 16,-17 19 42-16,-12 13 31 0,-12 17 8 0,-10 14 11 15,-6 14 13-15,-2 14 15 0,0 9 15 16,3 13 15-16,8 10 12 0,7 6 5 0,9 10-1 16,10 10-5-16,11 5 0 0,11 8-5 15,13 5 0-15,15 5 5 0,13 3 2 0,14 1 6 16,13 3 0-16,13 1-4 0,11-3-1 15,11-1-1-15,8-6-2 0,12-2 11 0,7-6 23 16,9-5 16-16,7-8 7 0,6-8 2 16,3-11-4-16,6-10-18 0,1-12-34 0,7-14-24 15,2-10-18-15,0-15-11 0,3-10-4 16,-4-12-10-16,-6-10-1 0,-12-8-5 15,-10-11-2-15,-15-9-3 0,-14-9-7 0,-13-2-2 16,-15-2 0-16,-12 2 2 0,-15 11 0 16,-14 12 3-16,-16 12 2 0,-18 17 2 0,-17 14 1 15,-18 15 0-15,-14 12 1 0,-10 13 6 16,-5 10 2-16,-4 8 0 0,4 8-1 0,5 8 1 15,7 5 0-15,10 5-4 0,12 4 0 16,11 5 0-16,12 2 1 0,15 1 0 0,12 5 2 16,14 0 2-16,11 0 6 0,13-2 0 15,13-1-1-15,14-4 0 0,12-5 1 16,13-9-1-16,13-8-4 0,12-10 1 0,12-10-1 15,5-8 2-15,5-10-4 0,-1-9-1 16,-1-9 1-16,-5-9 3 0,-4-6 3 0,-7-9 0 16,-6-4 1-16,-4-9-3 0,-10-6-2 0,-8-7-4 15,-11-7-2-15,-11-6-1 0,-14-4-1 16,-11-4 2-16,-13 3 2 0,-12 3 2 0,-11 10-1 15,-9 10 0-15,-11 14-1 0,-16 15-3 16,-11 15 3-16,-13 16-1 0,-10 14 3 0,-11 13-5 16,-8 13 3-16,-3 14-1 0,-1 9-1 15,4 6-3-15,8 5 0 0,9 1 3 16,12 1 2-16,12 0 1 0,11 0 2 0,13-2 3 15,12-2 2-15,14-6 0 0,12-3 0 16,14-10 1-16,17-5-4 0,18-11-2 0,15-12-1 16,16-11 0-16,12-8-1 0,12-15 4 15,4-6-1-15,8-7 3 0,1-6 1 0,-1-4-1 16,-3-1 0-16,-5-7-5 0,-6-3 0 15,-9 0-3-15,-12 0-2 0,-12-2 3 0,-13 1 2 16,-13 1 6-16,-17 2-4 0,-13-1 0 16,-19 0 1-16,-16 0-3 0,-15 3-5 15,-16-1-5-15,-14 6 3 0,-12 5 2 0,-4 6 1 16,-7 8 1-16,4 9 3 0,-1 9 0 15,6 10-2-15,6 10-2 0,5 11 1 0,5 7 0 16,6 10 1-16,6 6 2 0,6 5 2 16,7 1 3-16,8 4 1 0,4 0 2 0,8-2 2 15,5 0-2-15,9-3 0 0,6-3 0 16,9-5-1-16,9-3-4 0,8-5-1 0,10-7 3 15,11-9 1-15,9-14 0 0,10-11 0 16,10-13-4-16,10-13 0 0,2-8-4 0,4-10-5 16,-2-7-5-16,-5-7-1 0,-8-8 0 15,-8-5 0-15,-10-7 0 0,-9-6 1 16,-12-3 4-16,-7 1 3 0,-9 3 3 0,-11 10 1 15,-8 9 1-15,-13 13 0 0,-11 14 0 16,-15 13 0-16,-12 14-6 0,-12 16 3 0,-12 11 3 16,-7 13 5-16,-4 9 6 0,1 6 3 15,4 7 4-15,6 2 2 0,8 2 1 16,7-2-6-16,12 1-2 0,10 0-2 0,11-7 4 15,11-2-4-15,11-1-3 0,15-7 2 0,13-5-2 16,17-5-1-16,15-8-7 0,13-5 0 16,13-9-1-16,9-6-4 0,3-7-1 0,0-6-1 15,1-6 4-15,-5-6 0 0,-4-3-3 16,-5-6 0-16,-7-3 0 0,-7-7-1 15,-9-7-4-15,-9-8 1 0,-9-8 3 0,-12-8 2 16,-13-7 0-16,-12-4 2 0,-13-3 3 16,-11 1 0-16,-11 7 1 0,-10 5-1 0,-8 11 3 15,-8 9-1-15,-7 13-2 16,-6 8-1-16,-4 9 1 0,-5 13-1 0,-4 8 0 15,-2 11-3-15,-1 10 2 0,1 7 2 0,3 9-1 16,4 7 1-16,3 10-3 0,5 9 3 0,6 4-1 16,8 5-1-16,7 3 2 0,10 0 0 15,9 0 4-15,11-2-2 0,9-4 2 16,12-3 0-16,8-6 3 0,12-8 0 0,9-9 0 15,11-10 1-15,8-11 0 0,10-10 0 0,5-13-3 16,4-10-1-16,3-12-4 0,1-12 0 16,-2-10-2-16,-5-12-2 0,-5-12-2 0,-5-12-1 15,-7-9 1-15,-8-9 5 0,-4-8 0 16,-7-5 1-16,-4-7 0 0,-8-2 0 0,-5 1 1 15,-7 8-2-15,-7 10 0 0,-5 13 1 16,-9 14 2-16,-6 12 2 0,-9 11 1 0,-5 15 0 16,-10 9 0-16,-6 11-1 0,-7 10-3 15,-8 12 1-15,-6 9-3 0,-6 11-3 0,-3 9-2 16,-4 11 1-16,-1 8 2 0,3 7-4 15,1 7 3-15,7 4 1 0,5 6-1 16,7 4 1-16,10 3 5 0,8 3 2 0,10 1 0 16,8 1 0-16,11-2 0 0,10-3-2 15,9-4-4-15,10-7 1 0,14-8-1 16,12-9 3-16,15-13 1 0,14-10 0 0,12-17-1 15,8-12 2-15,9-18 1 0,1-12 0 16,2-15-3-16,-2-9 0 0,-5-10-1 0,-9-8 1 16,-9-9 1-16,-12-6-2 0,-11-8-1 15,-15-6 1-15,-10-8 0 0,-14-4-7 0,-11-1-1 16,-14 1 0-16,-10 7 2 0,-11 9-1 15,-11 13 1-15,-9 14 5 0,-8 13 1 0,-9 14 0 16,-7 14-1-16,-2 10 1 0,-4 10 0 16,1 11-2-16,1 8-2 0,6 7 1 0,5 4-1 15,10 9 2-15,9 7-3 0,6 6 3 16,9 10-1-16,7 4 1 0,7 7-2 0,8 5 1 15,6 4 3-15,8 4 2 0,6-2 3 16,9 1 3-16,3-1 1 0,6-3-1 0,5-3-1 16,5-4-2-16,2-8 0 0,4-9-3 15,3-11 1-15,5-12 2 0,0-15 0 0,4-15 1 16,0-16-3-16,0-12-2 0,-3-11 0 15,-4-12 0-15,-8-8-3 0,-7-10-2 16,-7-13 1-16,-9-10-1 0,-6-10-3 0,-8-6 0 16,-5-5 0-16,-7 1 1 0,-5 2 0 0,-9 6-2 15,-5 7 4-15,-8 11 1 0,-8 11 0 16,-10 13-2-16,-8 13 1 0,-9 15 1 0,-10 11-3 15,-6 14 0-15,-8 15-3 0,-4 10 1 16,0 13 1-16,2 7 3 0,4 10 0 16,7 9 2-16,7 6 5 0,9 9 0 0,8 4 1 15,11 7-3-15,9 2-1 0,10 4 0 16,9-4 0-16,11 1-2 0,10-4 2 15,11-3 0-15,10-3 4 0,9-5 1 0,13-4 0 16,8-9 2-16,12-7 0 0,10-9-2 0,11-13-4 16,7-14 0-16,6-11 0 0,2-14-2 15,0-13-3-15,-4-10 2 0,-8-11 0 0,-9-11-1 16,-10-8-3-16,-12-14 1 0,-13-6 2 15,-10-7 2-15,-13-1-2 0,-10-3-1 16,-11 4 2-16,-12 6 2 0,-10 5-1 0,-13 7-3 16,-11 8 1-16,-13 9-1 0,-12 9 0 15,-12 9-4-15,-9 9-1 0,-9 11-1 16,-5 7 1-16,0 10 5 0,-1 6 1 0,2 9 2 0,3 5 0 15,3 6 1-15,2 8-2 0,5 7-4 16,6 7-1-16,7 10 2 0,7 6 4 16,12 12 1-16,10 5 3 0,9 6 1 0,14 5 3 15,10 0-3-15,12 2-1 0,16-7 0 16,12-5 0-16,16-8 3 0,15-10-4 15,11-13 4-15,10-14 0 0,10-10 1 0,7-15 1 16,4-14-1-16,1-12 0 0,1-15-2 16,-4-12 1-16,-6-10-4 0,-12-11-3 0,-11-10-2 15,-12-5 3-15,-11-7 1 0,-11-6-1 0,-10-5 0 16,-12-5 1-16,-11-2-1 0,-12 1-3 15,-13 5-2-15,-11 9-1 0,-16 12 0 16,-14 14 2-16,-14 15 3 0,-13 15 2 0,-15 16-1 16,-13 14 0-16,-12 13-2 0,-10 14-4 15,-4 10 3-15,3 10 0 0,1 6 3 0,7 2-1 16,7 5 2-16,11-1-1 0,14 0-4 15,16 0-3-15,17-2-5 0,16-2 4 0,18-2 4 16,17 0 4-16,13-3 0 0,14-2 4 16,13 0 5-16,10-1-3 0,13-3-2 0,8-2-3 15,10-6 1-15,10-2 1 0,9-6-1 16,8-5 1-16,11-7-2 0,7-4-4 15,6-7-10-15,0-9-9 0,-1-7-7 0,-3-7-4 16,-8-7 1-16,-5-8 8 0,-6-3 8 16,-9-6 8-16,-9-7 6 0,-8-6 2 0,-10-10 1 15,-8-6-2-15,-12-5-1 0,-13-5-3 16,-12-1 5-16,-12 2-1 0,-11 7 3 0,-12 5 2 15,-10 8 1-15,-12 10 1 0,-13 8-3 16,-16 10-3-16,-14 11-3 0,-12 10-2 0,-10 12 1 16,-8 10 4-16,-4 9 1 0,-7 9 6 15,-6 8-1-15,-1 8 0 0,-3 7-5 16,2 5-2-16,3 7 1 0,8 2-4 0,7 2 2 0,9 2-1 15,11 3 0-15,11-1-2 0,14 1-3 16,15 2 1-16,15-2 1 0,18-2-1 16,15-1 2-16,15-4 2 0,18-5 1 0,17-6-2 15,15-6 5-15,13-11 2 0,17-8 1 16,13-11-1-16,10-13-3 0,10-12-5 0,4-9-8 15,-1-11-3-15,-4-7 2 0,-6-10 1 16,-6-7 2-16,-9-7 10 0,-8-9 2 0,-13-10-2 16,-12-6 1-16,-12-6-2 0,-17 0-1 15,-15 4-8-15,-16 3 4 0,-17 7 3 0,-18 12-1 16,-15 11 3-16,-19 12 0 0,-19 15 1 15,-17 13-2-15,-15 11-2 0,-11 13 4 0,-11 9 2 16,-7 10 5-16,-8 10-1 0,-9 5-3 16,-3 8-2-16,0 8 0 0,4 4-1 0,6 3-4 15,7 1 3-15,9 5 0 0,6 3-1 16,10 6-1-16,10 6 0 0,10 6 4 0,15 6-4 15,11 3 4-15,18 0 1 0,13 3-1 16,19-6-1-16,15-2-2 0,17-5 1 16,17-7 1-16,14-5 3 0,16-9-1 0,12-9 1 15,11-10 0-15,9-12 0 0,9-13-1 0,4-15 2 16,3-10-10-16,0-16-17 0,-3-9-19 15,-2-12-22-15,-6-11-14 0,-4-9-16 16,-9-10-3-16,-9-10 6 0,-11-9 14 0,-12-9 15 16,-11-4 18-16,-13-3 11 0,-11 0 12 15,-13 0 8-15,-10 3 7 0,-13 8 3 0,-9 10-5 16,-10 13 2-16,-12 13 5 0,-10 15 1 15,-11 15-2-15,-13 17 1 0,-10 11 2 16,-10 17 5-16,-10 11-3 0,-4 11 6 0,-4 12 9 16,-1 8 14-16,0 9 5 0,1 10 4 0,3 5 6 15,4 7-2-15,7 1-5 0,12 5-12 16,11 0-9-16,14-2-6 0,15 0 0 0,17-2-2 15,16-3-1-15,14-5 1 0,18-3 4 16,15-7 3-16,13-7-5 0,17-9-1 16,17-11 0-16,16-12-2 0,14-16-4 0,12-16-5 15,10-16-4-15,8-18-18 16,3-11-12-16,7-16-8 0,2-11-3 0,0-14-1 0,-4-11 1 15,-7-15 9-15,-9-10-2 0,-9-7 10 16,-11-9 0-16,-11 0-1 0,-14 4 0 0,-11 2 9 16,-17 11 10-16,-14 10 0 0,-13 16 3 15,-16 15 1-15,-13 17 2 0,-17 18-3 0,-14 17-1 16,-15 15-1-16,-10 14 1 0,-12 15-6 15,-7 10 0-15,-2 10 7 0,-3 8 2 16,1 9 3-16,0 6 4 0,3 8 10 0,4 4-2 16,5 7-1-16,7 4 0 0,9 2-2 15,9 3 4-15,14 0 0 0,14 1 5 0,14-4 7 16,13 3 3-16,14-5 4 0,11-2-2 0,11-3 0 15,12-4 1-15,8-4-6 0,11-5-1 16,10-8-3-16,10-7 1 0,11-10 0 16,10-10-1-16,6-12 0 0,9-10-2 15,1-10-1-15,2-15-6 0,-4-5-5 0,-4-12-3 16,-6-7-10-16,-10-8-22 0,-10-4-29 0,-12-4-56 15,-12-6-67-15,-13-3-61 0,-13 0-32 16,-11-3 1-16,-14 2 14 0,-9 1 53 16,-10 7 66-16,-7 9 57 0,-8 13 37 0,-8 12 24 15,-7 15 22-15,-6 15 16 0,-8 15 27 0,-6 13 41 16,-3 15 42-16,1 10 51 0,-1 8 31 15,3 6 23-15,4 5-1 0,5 4-29 16,6 3-32-16,7 0-45 0,7-3-37 0,11-4-33 16,10-1-20-16,9-7-4 0,13-6-4 15,10-7-2-15,15-9-4 0,16-8-1 0,16-12-3 16,17-12 2-16,18-13 1 0,15-11 0 15,15-16-3-15,11-7-2 0,5-10-4 0,2-5-4 16,-7-9-12-16,-11-4-26 0,-14-6-50 16,-15 0-58-16,-16-7-59 0,-18-2-34 15,-16 2-13-15,-15 1 18 0,-14 6 54 0,-10 6 69 16,-13 11 76-16,-10 9 43 0,-13 10 23 15,-14 9 14-15,-9 8 6 0,-14 10 7 0,-9 8 4 16,-7 8 12-16,-5 5 21 0,-4 7 19 16,0 5 10-16,1 4-2 0,4 5-8 0,6 5-3 15,5 2-15-15,9 4-17 0,8 6-15 0,10 1-3 16,10 4-7-16,10 0-6 0,13 7-9 15,12 0-4-15,14 6-3 0,13 1-5 16,16 5-6-16,14-1-6 0,14-3-4 0,13-5-3 16,10-9-6-16,6-12-1 0,5-14 0 0,0-16 1 15,-1-14-1-15,-3-15-11 0,-5-15-21 16,-6-17-26-16,-9-11-30 0,-8-12-30 0,-12-12-24 15,-15-6-29-15,-12-7-11 0,-18-7 4 16,-11-7 5-16,-18-5 13 0,-10-3 15 16,-11 1 34-16,-10 6 41 0,-7 7 40 0,-4 15 39 15,-4 15 36-15,-3 13 24 0,1 17 11 16,-4 10 2-16,-1 18 3 0,0 11-3 0,2 14-11 15,-1 13-5-15,4 11 4 0,3 10-2 16,6 8-11-16,5 9-8 0,8 2-6 16,6 7-7-16,5 6-8 0,9 1-7 0,7 4-7 15,8 0-6-15,5 0-6 0,9 0-1 16,7-5-1-16,8-3 0 0,6-9-1 0,9-6 2 15,6-9 1-15,6-10 0 0,8-11 0 16,7-11 2-16,7-15 1 0,9-15-4 16,8-12 2-16,7-13-4 0,2-14-12 0,2-12-19 15,-4-10-20-15,-6-10-21 0,-9-10-20 16,-9-8-19-16,-10-11-14 0,-12-8 2 0,-12-6 12 15,-15-2 15-15,-10 5 19 0,-12 9 21 16,-11 13 22-16,-13 16 14 0,-10 19 10 16,-13 14 4-16,-15 18-1 0,-10 16 2 0,-10 15 5 15,-6 14 19-15,-5 13 25 0,1 11 38 16,1 10 32-16,4 6 21 0,9 6 14 0,8 2-8 15,9 5-19-15,13 2-30 0,13 1-26 16,12 0-20-16,13 1-16 0,14-2-9 0,12-2-6 16,14-6-6-16,17-3-3 0,16-7-1 15,17-11-2-15,16-9 0 0,13-11-1 0,13-11-1 16,7-10 1-16,7-14-2 0,7-8 1 15,1-11 0-15,2-11-3 0,-2-9-2 16,-7-9 1-16,-7-6 1 0,-11-9-1 0,-8-8-4 16,-13-5-2-16,-10-6 0 0,-14-7-4 0,-12 1-2 15,-14-2 0-15,-11 3 3 0,-13 11 7 16,-11 7 0-16,-11 15 2 0,-9 8-1 0,-11 12 2 15,-11 11-4-15,-9 10 0 0,-9 9 1 16,-7 12-1-16,-4 12-2 0,-4 10-1 16,0 13 1-16,3 12-1 0,4 10 0 0,6 8 6 15,7 4 7-15,8 6 2 0,8-1 7 16,11 4 2-16,7-1 1 0,9-3 0 0,7-4-3 15,7-8 2-15,8-6 2 0,10-13 12 16,10-7 15-16,11-17 7 0,11-9 3 0,10-13-2 16,8-11-6-16,5-7-15 0,0-9-17 15,0-5-12-15,-3-7-3 0,-7-7-3 0,-5-5-3 16,-7-7 0-16,-10-5 0 0,-7-6 2 15,-6-6-2-15,-8-5 0 0,-3-1 3 16,-8 3 1-16,-4 4 0 0,-4 7 0 0,-5 5 0 16,-3 10 0-16,-4 4-2 0,-1 6 0 15,-3 6 0-15,-2 3 0 0,-1 5 0 0,-1 2-2 16,-2 3 2-16,1 1 1 0,-2 1 0 0,-2-1-1 15,1 2 0-15,-3 0 3 0,-2-1-3 16,-2-2-2-16,-4 1 1 0,-2-1-4 16,-3 0-2-16,-2-1 0 0,0 4-2 15,-5-2 2-15,2 0-2 0,-1 3 3 0,0-1 0 16,-1 2 2-16,2 1 3 0,2 0 1 0,-1 1 0 15,2-1 0-15,1-1 2 0,1 0-4 16,1 2 2-16,1-4-1 0,0 1-2 16,1-1-1-16,0 2-1 0,2 0-3 15,1-2-1-15,0 1-4 0,0-1 3 0,1 2-3 16,1 1-2-16,-2 0 1 0,0-1-5 0,0 2-4 15,-2 1 0-15,1 0 2 0,-1 2 2 16,0 2 3-16,0 1 7 0,1 1 5 16,1 1 1-16,1 3 2 0,1 0 0 0,2 2 1 15,1 0 0-15,1 0 1 0,2 1-1 0,2 0 0 16,-1 0 0-16,2 0 1 0,2 0 0 15,-1 1-2-15,2-4 3 0,0 2-3 16,-1 0 0-16,2-1-2 0,1 1 0 0,0 0 2 16,1-1 0-16,2 1 0 0,1 0-1 15,4 1 3-15,3 0-3 0,5-2-1 0,4 3 1 16,4-2-2-16,5 0 3 0,3 0-4 15,3 0 1-15,4 0-2 0,0-1 2 16,1 1 2-16,-2-2-1 0,-3 2 1 0,-3-1 2 16,-4 2 3-16,-4 1-2 0,-4 1 0 15,-5 0-1-15,-2 2 0 0,-3 0-2 0,-2 1-2 16,-4 1 0-16,1 0 0 0,-2 2 2 15,2 0 1-15,-2 1-1 0,2 2 3 16,-1 0 1-16,1 4-2 0,0-3 0 0,-2-1 0 16,1 3 0-16,0-3 0 0,-2-2 0 15,-2-1 3-15,1 1 1 0,-2-1 3 0,-2-2 1 16,0 1-3-16,-1-2 1 0,-1-3 0 15,-1 0 0-15,-1-2 3 0,-2 0-3 16,0-2 1-16,-1-2-2 0,-1 2-3 0,1-3-2 16,-4 0-5-16,3 0 1 0,-3-1 2 15,2-2-1-15,-2 0 2 0,-1-1 1 0,-1-4-1 16,-3-1 1-16,1-7-2 0,-4 0 0 0,-1-3-1 15,0 0 3-15,-2-3-3 0,1 3 0 16,-1 3 1-16,2 4 3 0,2 5-3 16,2-1-3-16,2 7-2 0,1 1-1 0,1 2-1 15,3 4-3-15,2 1 0 0,2 3 2 16,0 3 2-16,3 1-2 0,3 2 1 0,1 1-1 15,2 2 1-15,2-2 2 0,1 1 0 16,4-1 5-16,-1 0 0 0,1-1-1 16,2-2 3-16,-1-1-1 0,-1 1 1 15,2-2 1-15,-2 1 0 0,2 0 0 0,0 1-1 16,0 2 0-16,2 7-1 0,1 0 0 0,2 6 0 15,2 3 1-15,4 4 1 0,3 0 2 16,3 4-2-16,4 4-1 0,5-1 2 16,3 3-2-16,4 1 0 0,1 0-3 0,4 1 1 15,-2 0 0-15,-2 1 2 0,-2 2 2 16,-6 0 1-16,-5 1 3 0,-7 1 1 15,-6-2 1-15,-6 1-2 0,-5-2 0 0,-5 2 3 16,-3-1-1-16,-4-2 0 0,-1 0-1 16,-4 1 1-16,3-3-2 0,-4 2-3 0,3-5-1 15,1 2 0-15,0-7-2 0,1-2 0 0,1-5 1 16,1 0 0-16,1-5 0 0,0 1 0 15,1-1 0-15,3-1 0 0,-2 3-1 16,1 0 1-16,1 0-1 0,-1 1 0 0,-1 2 0 16,-2 1 2-16,-2 2 1 0,-3 2 4 15,-2 4 2-15,-4-3 0 0,0 2 0 0,-2 0 1 16,-2 0-3-16,0 0-3 0,-1-1-1 15,-1-2-1-15,0-3 0 0,-1 0 1 16,1-5 0-16,0 0 1 0,0 1-1 0,-1-2-2 16,-1 4 2-16,-4 2-4 0,-1 1-1 15,-1 7 0-15,-2 1 0 0,-1 4 2 16,-1 3-1-16,-2 2 2 0,1 0-1 0,2 2 2 15,1-1 0-15,3-5 1 0,3-3 0 16,3-5 0-16,3-5 2 0,4-6 1 0,2-3 1 16,3-6 0-16,2-5 2 0,5-4-2 15,7-6-4-15,2-5-2 0,5-7-3 0,2-1-9 16,1-5-15-16,2-3-19 0,2-2-21 15,-1-3-37-15,1-3-45 0,0-4-34 16,1 0-21-16,1-5-7 0,0 0 7 0,-1-3 25 16,0-3 42-16,0-2 37 0,-1-2 34 15,1-2 26-15,0 0 16 0,0 4 10 0,-1-2 6 16,0 4 1-16,-1 2 0 0,-1 5 4 15,-1 5 3-15,-3 4 0 0,-3 5 3 0,-3 6-2 16,-2 6 0-16,-2 3-5 0,-3 3 1 16,0 6 0-16,-3 4 2 0,1 3 4 15,-3 4 5-15,-1 3 3 0,-2 6 2 0,-1 2 8 16,0 3 6-16,-5 4 13 0,-2 7 25 15,-2 3 27-15,-2 4 25 0,-5 7 17 0,-3 2 15 16,-2 4 0-16,-5 3-17 0,-2 2-21 16,-1 4-26-16,-1 0-22 0,1 0-22 0,1 1-15 15,3-4-8-15,6-7-4 0,4-6 0 16,4-6 6-16,4-7 13 0,5-9 11 0,9-5 8 15,8-6 2-15,12-8-3 16,12-10-11-16,10-7-19 0,10-7-22 0,8-8-33 16,2-7-44-16,1-3-59 0,0-5-47 0,-3-5-40 15,-2-2-15-15,-5-2 9 0,-4 1 31 16,-3 1 51-16,-10 5 51 0,-4 3 45 0,-9 9 33 15,-7 5 15-15,-9 6 10 0,-7 6 7 16,-9 9 10-16,-8 5 18 0,-8 7 15 0,-5 6 21 16,-5 4 13-16,-5 8 9 0,0 3 0 15,-3 4-9-15,2 5-18 0,-1 2-15 16,2 3-11-16,1 1-9 0,0 3-11 0,2-1-5 15,-2 0-4-15,3-2-3 0,-1 0-2 16,-3-1-1-16,-2-3 0 0,-3 0-3 0,-5-3-1 16,-5-3-1-16,-3-1 0 0,-7-4-1 15,-3-3-2-15,-6-1 0 0,-4-5 1 0,-3-1 0 16,0-4-2-16,-4-2 0 0,1-4-2 15,-4-3-1-15,-2-1 0 0,-1-2-2 16,-2-2 0-16,-3 1 0 0,3 0 1 0,-1 2 5 16,2 2-1-16,1 0-3 0,2 4 0 15,2 1 1-15,5 1-1 0,0 4 1 0,4-2-3 16,-2 4 2-16,1-3 0 0,-1 2 0 15,1-1 0-15,-1 0-4 0,0-1 2 16,-1-2 3-16,0 0-1 0,-4-4 1 0,0-2-4 16,-2-1-2-16,-3 0-2 0,-2-3-6 0,-5-3-2 15,-3 0 0-15,-4-1 2 0,0 2 3 16,2 0 0-16,2 0 6 0,5 2 5 0,6 0 3 15,6 0 3-15,6 2 1 0,8-1 3 16,5 2 0-16,6-1-4 0,8 2-2 0,3 0-4 16,6-2 0-16,2 0-1 0,4 1-1 15,5-2 1-15,-1 0 1 0,4-1 0 0,-2-1-1 16,-1 0-2-16,-1 1-4 0,-3 0-3 15,-3 0-4-15,-3 2-3 0,-3 1-1 16,-1 1 3-16,-3-1 6 0,1 2 0 0,-1 0 2 16,3 1 4-16,2-3 2 0,5 2 3 15,4 0-1-15,5-2 2 0,6 1-3 0,3-2 1 16,8-1 0-16,4 0-3 0,5 2 1 15,6-1-1-15,7 2 2 0,4 2-1 16,7 0 0-16,4 0 1 0,2 4 0 0,4 0-1 16,0 0-1-16,3 3 0 0,0-1 1 15,-2 4 0-15,0-2 0 0,-2 0 0 16,-1 1-1-16,0-3 1 0,-3 1 3 0,0-2-1 15,-1-1 2-15,2-2-1 0,-3-2 1 16,4-3-1-16,2 1-3 0,4-2 1 0,3-1 0 16,3-2 1-16,7-1-1 0,4 2 1 0,4-1-2 15,4 2 0-15,4 2-2 0,2 2-2 16,0 3 0-16,-2 0 0 0,-5 3 1 0,-7 2 1 15,-9-2 1-15,-9-1 3 0,-11 0 2 16,-10 0 1-16,-11-3-2 0,-15 3 3 16,-9-1 0-16,-14-2-2 0,-10 0 0 0,-9-1 0 15,-9-2-2-15,-6-3 1 0,-7-1-3 16,-5-2 0-16,-5-2 1 0,-8-1 1 0,-5-2 2 15,-9 0-3-15,-6 0 3 0,-6-1 0 16,-4 1-1-16,-5 1-3 0,-1-1-2 16,-1 1-1-16,1 0 3 0,3 1 0 0,4-1 3 15,7 0 6-15,11 0 7 0,11 0 4 16,12-1 5-16,12-1 10 0,12 0 5 0,12-2-2 15,10 0-4-15,9-4-5 0,10-3-7 16,8-5-13-16,8-2-7 0,7-1-4 16,5-1-2-16,2 0 2 0,3 3 1 0,0 1 2 15,-2 3-3-15,-3 3 0 0,-2 4-1 16,-3 2-4-16,-3 4-3 0,1 1-3 0,-5 3 2 15,1 2-1-15,-4 7-1 0,1 4 5 16,-2 5 2-16,2 7 3 0,-1 5-1 0,5 3 1 16,1 6 0-16,7 2 2 0,4 4 1 15,9 5 1-15,6-1 4 0,7 4-2 0,9-3 2 16,7-1 2-16,8-6-1 0,9-6 0 15,8-3 1-15,10-9 1 0,7-5 0 16,10-9-1-16,6-8-3 0,6-7-1 0,0-10-5 16,1-4-17-16,-7-7-36 0,-5-6-51 15,-9-5-65-15,-12 3-65 0,-11-2-50 0,-13 3-16 16,-13 5 7-16,-14 3 38 0,-13 5 54 0,-14 5 63 15,-12 5 49-15,-12 4 32 0,-11 1 29 16,-8 6 26-16,-9 3 24 0,-7 2 13 16,-7 3 15-16,-6-1 16 0,-5 4 17 0,-2 0 18 15,1 1 27-15,-1 0 32 0,5 2 25 16,4-3 13-16,6 1-5 0,8 1-21 0,7-2-34 15,8 0-45-15,7-1-35 0,7 2-26 16,9-2-16-16,9 4-4 0,8 2-3 16,14-3 1-16,11 3 2 0,15 0 2 0,16-3-2 15,13 1-1-15,16-3 0 0,14-2-1 16,11-5 2-16,11-4 0 0,13-6-1 0,9-4 2 15,7-7-1-15,5-4-1 0,3-6-1 16,1-4-2-16,1-2 1 0,-1-6-2 16,-2-2-1-16,-6-1-1 0,-6-4-7 0,-8-1 2 15,-6 0 1-15,-7 1 1 0,-5 5 2 16,-8 0-1-16,-7 8 3 0,-4 2-5 0,-9 5-5 15,-5 4 2-15,-5 3-1 0,-7 1 0 16,-6 4 3-16,-5 1 2 0,-7 0 0 16,-6 3 2-16,-7 1 1 0,-5-1 1 0,-4 0-1 15,-3 0 1-15,-2-2 1 0,-2-3 0 16,-2-3-1-16,-2-1 2 0,0-6-4 0,-4-4 0 15,0-3 0-15,-3-3 0 0,-3-2 2 16,-1-2 0-16,-3-1 9 0,-1 1 8 16,-3 0 10-16,-2 1 10 0,0-1 6 0,-1 4 4 15,0-3-6-15,0 1-7 0,1 2-11 0,-2-1-11 16,1 1-7-16,0 1-3 0,2-3-2 15,-3 2-2-15,2-3-1 0,-1-1-2 16,1 0 0-16,-2-4-2 0,-2-3 1 0,-1-1-2 16,-1-4 0-16,-2 0 0 0,-2-3 2 15,-2 0 2-15,0 2 5 0,-2 2 11 0,-2 3 16 16,2 3 18-16,-2 4 13 0,-2 4 7 15,0 1 1-15,-1 4-1 0,1 4-12 16,-2-1-14-16,0 1-14 0,0 4-5 0,-2-1-9 16,-1 1-3-16,1 0-6 0,-2 0-4 0,-2-2 0 15,1-1-2-15,-2-2 0 0,-2-2-3 16,1-2-2-16,-4 0 1 0,1-3-2 0,-4-3-2 15,-2 1-3-15,-1 0 1 0,-4 1 1 16,2 3 2-16,-5-1 0 0,1 1 3 16,0 5-1-16,0 1 3 0,2-1-1 0,2 2 2 15,0 2-3-15,1 2 1 0,3-4 2 16,-1 3-1-16,1-1 1 0,1 1-2 0,-2-1 0 15,-1 0-1-15,0 2 0 0,-1 1-2 16,-2-1-3-16,-2 4 1 0,-3 1-5 16,-2 0-5-16,-2 3-3 0,-1 1-1 0,-1 2 0 15,-1 1-1-15,1 3 2 0,3 0 5 16,3-1 4-16,4 3 3 0,6 0 2 0,2 2 4 15,6-1-2-15,4 2 2 0,4-1-2 16,1 2 0-16,3-2-2 0,3 2-2 16,1-1 2-16,3 2 0 0,2-2-2 0,2 1 2 15,3-2 4-15,4 2-1 0,4-2 0 16,1-1 1-16,6-2 2 0,2 3 0 0,2-1 0 15,1 0 2-15,2 2-2 0,4 0 1 16,0 2 0-16,4 0-1 0,5 3-1 0,2 2 0 16,5 2 0-16,7 5 0 0,8 0-2 15,4 3 3-15,7 0 0 0,4 2 0 0,3 1-1 16,-1 1-2-16,-2-1 1 0,-3 2-2 15,-7-1 2-15,-6 1 2 0,-11 2 0 16,-6-3 1-16,-8 3 0 0,-7 4 1 0,-8-1-1 16,-7 5 1-16,-6 2-1 0,-6 2-1 15,-7 3 0-15,-5 4 2 0,-3 3-2 0,-3 2-2 16,1 3 2-16,-1 2 2 0,3 1-2 15,3 2 0-15,2-2 3 0,6-1 0 0,3-2 0 16,4-4-1-16,2-3 2 0,4-4 1 16,1-5-3-16,2-3 1 0,2-2-1 0,0-3-2 15,0-2 1-15,0-1-2 0,-2 0-1 16,-1-2 2-16,-1 1-2 0,-3 0 1 15,-1 3 0-15,-2 0 1 0,-5 5 2 0,-2 1 1 16,-4 3 1-16,-2 1-1 0,-4-1-1 16,0 2 1-16,-5-3-3 0,2 3 0 0,-3-3 3 15,1-3 1-15,0 0 1 0,0-3-1 16,1-1 2-16,0-2-2 0,-1-2-1 0,1 0-1 15,-2-1-1-15,-2 1-1 0,-1 0 0 16,-2 3 4-16,-4 2 0 0,-2 3 1 0,-2 0-4 16,-2 2 2-16,0-1-2 0,0-3-2 15,2-2-1-15,5-2 1 0,2-4-1 0,5-3 1 16,5-4 3-16,4-5-1 0,7-4 0 15,7-3 2-15,9-6-1 0,8-6-1 16,9-2-2-16,4-7-5 0,5 1-9 0,5-4-21 16,1-3-23-16,2 0-22 0,1-1-16 15,-2 0-7-15,1-1 6 0,1 1 18 0,-2 0 22 16,-1 1 24-16,-1 0 14 0,-2 3 9 15,-3 0 7-15,-5 0 3 0,-4 1 3 16,-4 1 1-16,-5-1 4 0,-2-1 4 0,-4 1 7 16,-3-4 6-16,-2-3 2 0,-1-2 7 15,-1-5 6-15,0 2-3 0,1-2-6 0,2 3-2 16,0 0-3-16,-2 3-9 0,2 8-6 15,-4 2-4-15,-1 4-1 0,0 3-5 16,-5 2 0-16,1 4 0 0,-2 1-2 0,-2 3 1 16,-1 1-1-16,0 2 2 0,0 2 3 15,-2 4 4-15,-3 4 5 0,0 4 4 0,-1 4 2 16,0 4 1-16,1 3 0 0,0 3-2 15,1 3-4-15,1 1-2 0,3 1 0 0,1 4-3 16,2-2-2-16,4 1-1 0,1 2-2 16,5-3 1-16,0 0-2 0,4-2 2 0,-1-3 2 15,2-4 0-15,-1-2 4 0,-1-5 0 16,-2-5 9-16,-2-1 14 0,-1-4 19 15,0-4 9-15,-1-4 3 0,-2-4 2 0,-1-2-4 16,0-4-16-16,-3-2-16 0,-1-1-12 16,-2 0-5-16,1 0-5 0,-2 2-1 0,0 1-3 15,-2 2-1-15,2 1-3 0,-1 4-2 16,0 0-1-16,1 2-3 0,-3 2 2 15,2 4-1-15,-1 3 2 0,-1 0 1 16,2 3 2-16,0 2-2 0,-1 2 1 0,2-1 0 16,2-2 1-16,-1-2 4 0,-1 0 0 0,1-3 3 15,-1-1 2-15,2-3 3 0,-1-2 1 16,2-4-2-16,0-4-2 0,2-3 0 15,2-6-4-15,0-1-4 0,1-3-1 0,2-4-1 16,2-1-1-16,1-2-2 0,-1-5 1 16,0 3 3-16,2-3-2 0,0 0 0 0,-2 3-1 15,-1 1 1-15,2 3 2 0,-2 3-1 16,0 3 1-16,-2 0-1 0,1 4 3 15,-2 1-2-15,2 2 1 0,-1 2 0 0,1 0-1 16,1 3 0-16,0-3 0 0,1 1 0 0,-1 0-1 16,0 2 0-16,2-2 2 0,-2 2 0 15,0-3 1-15,-2-1 0 0,1 0 2 0,-2 0-2 16,0 1-2-16,-1 2 0 0,0-2-1 15,-3 4-1-15,0 1-2 0,-1 3 0 16,0-1-1-16,0 3-1 0,-1 2 1 0,1 0 4 16,0 4-1-16,1 3 1 0,-1 4 1 15,-2 1 4-15,-1 5 5 0,0 3-1 0,-1 3 6 16,-2 1 2-16,-2 5 4 0,-1-3-1 15,-1 3-4-15,0 2-1 0,-2-1-4 16,0 3-2-16,-2 0-1 0,-1 1-1 0,1 2-2 16,-1 0-1-16,-2 1 1 0,2 2 1 15,-4-1-3-15,4 1 0 0,-2-1 1 0,2-2-1 16,1 0 0-16,1-4 0 0,-1-2 1 15,2 0-1-15,-1-3 0 0,0 3 0 16,-2-3-2-16,-2 5 1 0,-2-1 0 0,-2-1 2 16,-4 1 0-16,-1-2-1 0,-5 1 1 15,-2-1-1-15,-3 0-2 0,-3 1 0 0,-3-5 0 16,0 0 0-16,-5 0 0 0,-2-4 0 15,1-1 1-15,-2 0 2 0,-1-3-3 16,-2 1 1-16,1-2 0 0,-2-1-1 0,0 1-3 16,-1-2 2-16,-2 0 3 0,1-1 1 0,0 1 0 15,0-4 1-15,-1 0 2 0,2 1-4 16,0-2-1-16,1-1-2 0,-2 0 0 15,4 0-1-15,-1-2-1 0,2 1 2 0,0-2 0 16,3 1 1-16,1 0 0 0,0-3 0 16,1 1 1-16,1 1-1 0,-1 0 1 0,0-1 0 15,-1 0 0-15,0 2-1 0,-1-2-1 16,-2 0 1-16,0 0 0 0,-1 2 0 0,-1-2 0 15,-2-1 0-15,-1 1 1 0,-3 3-1 16,0-2-1-16,0-1-1 0,1 1 0 0,0-2 0 16,5 0 3-16,1 0 0 0,2 1-1 15,5-1-4-15,3 1 3 0,2 0 0 0,3 4-4 16,3-2 3-16,2 2 0 0,5 1 2 15,1 1 0-15,0 5-1 0,1-1-1 16,3 2 0-16,0-1 2 0,2 2-3 0,1-3-1 16,2 1 1-16,1 1-1 0,1-2-3 15,1 0-5-15,3-3-4 0,3-2-3 0,3-4 2 16,4-1-1-16,4-4 0 0,5-3 6 15,7-3 5-15,7-3 5 0,9-3-2 16,5-2 1-16,4 0 1 0,4-2-1 0,3 1-1 16,-1 3 1-16,0-2 0 0,1 1 1 15,-2 2 1-15,-2 2 1 0,-2-2 0 0,-2 4-1 16,-3 1 1-16,-6 2 1 0,-2 0 1 15,-6 4 0-15,-3-1 0 0,-3 2-2 16,-5 1 1-16,-3 3-1 0,-5-1 0 0,-4 1 1 16,-7 2 2-16,-6 3 2 0,-6-2-1 15,-8 3 1-15,-6 1-2 0,-6 0 0 0,-5-1-2 16,-6 1-2-16,-5-1-1 0,-4-2 0 15,-5-3 1-15,-2 2-2 0,0-2 2 16,-1 0 1-16,0-2-1 0,0 0 1 0,0 0 0 16,1-1 0-16,1 1 1 0,1 0-1 15,3 0 2-15,2-2 0 0,1 2-2 0,1 1 0 16,2 2-2-16,4-1-1 0,1 1 2 15,3 0-4-15,6-2 3 0,3 1-1 16,5-2 1-16,7-1 0 0,3 0-1 0,5 0 0 16,6 0-1-16,5-1-1 0,4-1-1 15,5 0 3-15,6-2-2 0,4-1-1 0,4-1 2 16,5-2 1-16,1 0-1 0,2-1 0 15,3-4 0-15,1 1 2 0,-1 0 1 0,1-1-3 16,2 0 2-16,0 1 2 0,2-3 1 16,-1 1-1-16,2 2 0 0,-2-1 2 0,-1 1-2 15,-2 3-1-15,-2 1-1 0,-5 0 2 16,-2 3-4-16,-2 0 1 0,-5 3 0 15,-3 0 1-15,-4 4 2 0,-2 1 0 0,-5 2 3 16,-4 3-1-16,-5 0 2 0,-1 0 1 16,-7 1-1-16,-3-1 1 0,-1 2-2 0,-5-1-3 15,-6-1 4-15,-2-1-1 0,-4-2 2 16,-5-1-1-16,-8-1 0 0,-3-2-2 15,-8 0-2-15,-6 0-1 0,-6-4-1 0,-8 1-3 16,-3-1 3-16,-3 1 1 0,-1 0 1 16,2 0 0-16,2 1 2 0,5-2 0 0,5-1-1 15,7 2 0-15,3-3 0 0,5 0 1 16,4-3-3-16,4 2 0 0,5-4 1 15,0 1-1-15,2-1-1 0,2-1 1 0,-1-2 0 16,-2-2-1-16,-1 0 0 0,-2-2 1 16,-3 1 1-16,-1-1-1 0,-3-1-1 0,-3 0 2 15,0 0 2-15,-1 1-2 0,1 0 3 16,3 0 2-16,0-1 1 0,5 1-1 0,3-2-2 15,3-1 1-15,5 0 0 0,4 0 1 16,4-2-4-16,5 0 3 0,3-1-2 0,4-2 1 16,5-1 0-16,3 0-3 0,3 1 1 15,2-2-1-15,2 3 0 0,0-1 0 0,0 2 0 16,1 1 2-16,-1-2 1 0,-2 0 0 15,1 0 0-15,-3 2-2 0,-2 0-1 16,-2-1-2-16,-2 1 0 0,0 1-1 0,-1-2 1 16,0 1-1-16,0 1-3 0,0-1 2 15,1 2-1-15,0-1-1 0,2 1-1 0,1 1 2 16,0 1 1-16,1-1-1 0,0 0 3 15,2 2 1-15,0-2 0 0,-2 3-2 16,2-1 3-16,-2 2-1 16,2 2-1-16,0 0-5 0,-2 1 0 0,2 2 0 0,-2 0-1 15,-1 3-2-15,-2-1 1 0,-2 4 3 0,-3 2 0 16,-2 0 3-16,-2 5 1 0,0-2 2 15,-1 3 2-15,-2 1 0 0,2 0-1 16,-1 1-1-16,0 0 0 0,0 0 1 0,2-1-1 16,-1 2-1-16,1-2 1 0,1 0 1 15,-1 1-1-15,2-1 1 0,-2 0 2 0,1 1 0 16,0-1 1-16,1 1-3 0,-1-2 1 15,2-1 0-15,1 2 0 0,-1-3-1 16,2 0-1-16,1 1 1 0,-1-2 1 0,2-1 0 16,0-1 3-16,1-2-3 0,-1 0-1 15,3 0-1-15,-1-2-4 0,1-2 2 0,0-1-4 16,2-2 1-16,-1 1 3 0,1-2-2 15,1 0 2-15,-1-1 0 0,-1 0-1 16,2 0 0-16,0 1 5 0,0-1 0 0,0 1-2 16,1 2-2-16,-3-1 0 0,2 2-4 15,0 1-3-15,0 2 1 0,2 2 1 0,-1 1 2 16,2 3-1-16,1 4 3 0,2 3-1 15,0 3 3-15,3 3 0 0,1 4 0 0,2 0 2 16,4 1-1-16,1 6 1 0,3-1-1 16,2 4-2-16,3 1 1 0,5 2 1 15,1 3 2-15,5-2 0 0,4 1 4 0,3 0 1 16,3-2-2-16,4-2 0 0,5-1-3 15,3-3 0-15,3-3-1 0,6-5-1 0,0-3-1 16,2-5-9-16,2-1-18 0,-3-7-38 16,-1-2-65-16,-4-4-89 0,-5-4-94 0,-5-2-65 15,-5-4-29-15,-7-3 1 0,-8-1 44 16,-7-3 73-16,-9-1 86 0,-5-1 69 15,-9 3 48-15,-6 0 34 0,-6 2 19 0,-5 2 20 16,-5 3 13-16,-2 0 10 0,-4 2 6 16,-1 4 6-16,-1-2 5 0,1 3 4 0,0-1 8 15,2 0 13-15,3 2 16 0,2-2 10 16,4 3 12-16,3 0 4 0,3-2-2 15,3 1-13-15,4 1-18 0,1-1-14 0,2 1-18 16,3 0-13-16,1 0-9 0,1 0-7 16,0 0-4-16,0 0-2 0,2 1 3 0,1-1 1 15,-1 3-2-15,-1-3 3 0,2 3-2 16,0-2 4-16,0 3 0 0,0 0 1 15,0 2-1-15,3 0 2 0,0 2 1 0,2 2 4 16,3-1 5-16,3 1 3 0,5 0 9 16,3 3 1-16,6 0 4 0,2-4-3 0,6 3-3 15,3-4-5-15,2 2-3 0,1-4-3 16,1-2-3-16,-2-1-1 0,-1 0-2 15,-2-3-3-15,-2-2-1 0,-4 1 1 0,-3 1-1 16,-4-1-2-16,-3 1 2 0,-2-2 0 16,-4 2 0-16,1 2-3 0,-2-2-1 0,2 1 1 15,0 2 1-15,2 0 0 0,2 1 0 16,2 1-2-16,2 0 1 0,2 0-1 0,2 2 1 15,3-3 0-15,2 2 2 0,3-2 3 16,3 1 2-16,4-1 1 0,3 0-4 0,4-1-1 16,7 1-2-16,3-1 0 0,5-2 0 15,5 0-1-15,1-1-2 0,1-1 0 0,0 1 3 16,-1-1-4-16,-1-1-1 0,0 1 2 15,-2-1 2-15,-3 0 1 0,-1 1-1 16,-2 0 0-16,0-2 2 0,-1 2-1 0,1-1 0 16,2-1-1-16,3 0 1 0,1-3 2 15,4-2-2-15,0-1-1 0,4-2-1 0,1-3-1 16,0-2-1-16,2-1-5 0,2-2 5 15,-2-1-1-15,1 0 4 0,0 0 1 16,1 0 3-16,-2 1 1 0,-2 0-1 0,0 2-1 16,-5 0-3-16,-1 1-2 15,-6 2 1-15,-4 0 0 0,-4 0-5 0,-4 2 1 0,-4-1 2 16,-3 2 2-16,-2-1-3 0,-2-1 2 15,-1 1 2-15,-1-1 2 0,-1 0-2 16,2 0-2-16,-1 0 2 0,1 1-1 0,1-1 0 16,-1 3 0-16,4-3 1 0,0 3 1 0,-1 0 0 15,1-1 1-15,1 2 1 0,1-1 1 16,2 2-1-16,-1-4-1 0,2 1 3 15,-3 0-2-15,-1-3 0 0,-1 0 1 0,-3-2 0 16,-2-4 3-16,-1-2-1 0,-2-3-2 16,0-4 1-16,1-2-4 0,-2-2-2 0,-1 1 0 15,-1-1-1-15,-4 2 0 0,-2 1 0 16,-3 2 2-16,-2 2 1 0,-2 1-1 15,-1 1 0-15,0 0-2 0,-3 2 0 0,1 1 0 16,-1-1 0-16,1 2-1 0,-1-3 1 16,0 1 3-16,0-1 0 0,0-2 1 0,-1 2 3 15,0-5-1-15,1-1 1 0,-1-1-3 16,-1-1-1-16,1-2-1 0,0-3-2 15,-3 3 2-15,0 1 3 0,-2 1 8 0,0 2 46 16,-2 0 28-16,-2 2 17 0,-2 0 21 16,0 1 22-16,-2 3 15 0,-1-3-18 0,-1 3-8 15,-2-2-6-15,0 3-10 0,-2-4-23 0,-1 0-15 16,1 1-26-16,-2-3-18 0,1 1-14 15,1-5-8-15,-1 1-5 0,2-5-5 16,0-1-3-16,1-4-1 0,3-4 0 0,0 0 3 16,0-1-1-16,2 1-2 0,-1 5 1 15,-1 3 1-15,0 6 1 0,-1 3 5 0,-1 4 8 16,-2 4 16-16,0 1 9 0,-2 2 6 15,-3 2 0-15,-2 1-5 0,-3-1-8 16,-2 4-12-16,-4 0-11 0,-2-2-6 0,-4 1 0 16,-4-2-1-16,-3-2-1 0,-4 1-1 0,-5-3 3 15,0 0 3-15,-5-1 6 0,-1-2 9 16,-3-3 6-16,-1-1 7 0,0 1 6 15,-1-4-1-15,0-1-4 0,-1-1-7 0,-1 1-7 16,-3-4-6-16,-1 1-5 0,-4 0-4 16,-4 1-2-16,-8 1-2 0,-9 5-8 0,-13 1-24 15,-12 3-46-15,-13 7-91 0,-12 2-126 16,-10 8-99-16,-6 1-77 0,-7 6-111 15,-4 7-125-15,-1 0-47 0,1 6 50 0,7 2 61 16,13-1 64-16,10 3 124 0</inkml:trace>
</inkml:ink>
</file>

<file path=ppt/ink/ink3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42.1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D7B38C2-F8BC-4A2E-AEE8-B07E828DC30C}" emma:medium="tactile" emma:mode="ink">
          <msink:context xmlns:msink="http://schemas.microsoft.com/ink/2010/main" type="inkDrawing" rotatedBoundingBox="8887,15448 14672,15387 14673,15447 8888,15507" shapeName="Other">
            <msink:destinationLink direction="with" ref="{B238FA85-0700-4D8C-8A44-37BBBD5D2EA1}"/>
          </msink:context>
        </emma:interpretation>
      </emma:emma>
    </inkml:annotationXML>
    <inkml:trace contextRef="#ctx0" brushRef="#br0">23 69 122 0,'-4'-3'214'0,"-1"1"15"0,1 0-9 0,3-2 5 16,-2 4 20-16,0-2 26 0,1 1 15 15,0 0-11-15,0-1-24 0,0 2-30 0,1 0-38 16,-2 0-40-16,3 0-28 0,-1 0-14 15,1 0 2-15,0 0 2 0,0 2-3 16,0-1-6-16,0 0-10 0,1-1-14 0,3 2-13 16,2-2 1-16,2 2 20 0,6 0 29 15,4 1 27-15,5 1 27 0,6-2 17 0,8 2 4 16,6-1-16-16,6-2-16 0,7 1-19 15,9-2-14-15,8 0-18 0,8 0-14 16,6-1-10-16,5-1-17 0,4-1-14 0,2 0-9 16,-1 0-8-16,4 2-9 0,-2-1-7 15,1 1-6-15,1 0-2 0,0-3-5 16,0 2-3-16,-2 0 0 0,-3 1 0 0,-1 1 1 15,-3 1 1-15,-1 1 7 0,-2 0-6 0,-1 0 2 16,0 1 0-16,2 0 0 0,-1 0-1 16,2 0-3-16,2-1 2 0,1 0-2 0,-2-1 0 15,0 0 1-15,-1-1 1 0,-3-1 1 16,-2 0 1-16,0-2 2 0,-4 2 2 0,-2-2-3 15,-3 1 1-15,-4-1-2 0,-3 1 1 16,-5 0-3-16,-5-2-1 0,-3 2 1 16,-5-2-1-16,-3 3-1 0,-2-2 2 0,-4 1 0 15,-1 0-1-15,-2-1 1 0,-1 1 0 16,-1 1 0-16,2-1-1 0,-1 1-1 0,2-2 2 15,0 3 0-15,2-1 0 0,-1 0 0 16,1 0 1-16,0 1 1 0,-2 0-1 16,0 0-1-16,-2 0 0 0,-2 0 1 0,-1 0-1 15,-6-1-1-15,-1-1 0 0,-3 2 0 16,-1 0-1-16,-5 0 1 0,-1 0-1 0,-3 0 2 15,-3 0-1-15,0 0 1 0,0 0-1 16,-2 0 1-16,2 0-1 0,1 0 2 16,-1 0 1-16,4 0-2 0,2-1 3 0,4 1-2 15,4-2 0-15,1 0-2 0,3 1-1 16,2-2 0-16,0 1 2 0,2 0-3 0,0-1 1 15,1 0 1-15,-5 3 3 0,-1-3 0 16,-2 2 0-16,-5-2 0 0,-1 3 1 16,-4-1-1-16,-1 1-2 0,-3 0-1 0,-2 0 0 15,-2 1 1-15,-1-1-1 0,-2 0 1 16,-1 1 0-16,-1 1 1 0,1-2 1 0,-1 1 1 15,1-1 1-15,-1 3 2 0,2-3 0 16,1 0 2-16,2 0 3 0,-1 2 2 0,2-2 2 16,0 1 2-16,2-1 0 0,-1 0-3 15,1 0 0-15,-1 0-1 0,-1 1-2 0,0 1-2 16,-3-2-2-16,0 1 0 0,-2-1-2 15,-1 0-1-15,0 0 5 0,-3 0 6 16,1 0 12-16,-2 0 11 0,1 0 9 0,-1 0 8 16,1 0 4-16,-2 0-6 0,1 0-8 15,-1 0-11-15,3 0-6 0,-2 0-9 0,2 0-8 16,1-1-3-16,0 1-1 0,0 0-3 15,0 0-3-15,0 0 0 0,-1 0-3 16,0 0-2-16,0 0-5 0,-3 0-12 0,1 0-16 16,-1 0-36-16,-1 0-57 0,1 0-113 15,-3 0-135-15,2 0-89 0,-2 0-160 0,0-2-184 16,-2 1-56-16,0-2 53 0,1 3 106 15,0-4 85-15,1-2 167 0</inkml:trace>
  </inkml:traceGroup>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0.5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B9E78DA-9E84-4D3F-A065-0A401996F844}" emma:medium="tactile" emma:mode="ink">
          <msink:context xmlns:msink="http://schemas.microsoft.com/ink/2010/main" type="inkDrawing" rotatedBoundingBox="12250,8010 12773,7920 12810,8138 12286,8227" shapeName="Other"/>
        </emma:interpretation>
      </emma:emma>
    </inkml:annotationXML>
    <inkml:trace contextRef="#ctx0" brushRef="#br0">5004-465 182 0,'5'4'371'0,"0"-1"45"0,1 3 37 15,3 0-55-15,0 3-98 0,2 1-77 16,2 2-53-16,0 2-36 0,1 1-35 0,1 1-36 16,1-1-19-16,-3 2-18 0,2-4-13 15,1 2-5-15,-3-4-2 0,1-1-3 16,-2-4-4-16,1-3 2 0,2-3 0 15,0-7-1-15,2-2-1 0,2-5 1 16,0-4-2-16,0-4-5 0,1 1 0 0,-1-1-2 16,-1 3-1-16,-2 0-4 0,-1 3-4 15,0 5 0-15,-2 1-4 0,-1 2-5 16,1 4-4-16,-2 2-10 0,-2 2-2 0,1 1-12 15,-2 3-17-15,2 0-25 0,-2-1-49 16,0 1-66-16,-1 1-90 0,-1-2-74 0,-2 1-26 16,-2 0 6-16,0-1 42 0</inkml:trace>
  </inkml:traceGroup>
</inkml:ink>
</file>

<file path=ppt/ink/ink3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6:59:45.01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238FA85-0700-4D8C-8A44-37BBBD5D2EA1}" emma:medium="tactile" emma:mode="ink">
          <msink:context xmlns:msink="http://schemas.microsoft.com/ink/2010/main" type="inkDrawing" rotatedBoundingBox="15433,15532 22868,15225 22877,15442 15442,15748" semanticType="callout" shapeName="Other">
            <msink:sourceLink direction="with" ref="{7D7B38C2-F8BC-4A2E-AEE8-B07E828DC30C}"/>
          </msink:context>
        </emma:interpretation>
      </emma:emma>
    </inkml:annotationXML>
    <inkml:trace contextRef="#ctx0" brushRef="#br0">17 252 163 0,'-4'0'247'15,"0"0"4"-15,3 0-24 0,-2 0-25 16,0-2-25-16,2 1-32 0,0 1-34 0,2 0-25 15,0 1-11-15,3 1 2 0,2-1 11 16,2 1 23-16,3 1 17 0,3 0 14 16,1 0 2-16,2 2-7 0,2-1-18 0,3 0-19 15,3-1-15-15,2 0-10 0,3 1-11 16,2-2-8-16,1 0-3 0,4 1-6 0,0 0-2 15,3-1 1-15,3 0 4 0,2 1 3 16,3-1 1-16,2 1-1 0,2-2-2 16,3 2-13-16,3-1-10 0,2-2-10 0,2 1-6 15,3-1-5-15,-1 0-5 0,2 0 0 16,2-1-1-16,-1 1 1 0,3-1 3 0,-1 0 2 15,3 1 3-15,-1-2 4 0,1 2 3 16,-1 0 1-16,1 2 0 0,-2-2-3 16,-2 2-1-16,0-1-1 0,-3 2-6 0,-4-2-2 15,-4 0-2-15,-4 0 1 0,-3-1-3 16,-3 2-3-16,-2-2 3 0,-2-2 1 0,-1 2-2 15,0-2 0-15,-1 1 0 0,1-2 1 16,2 1 2-16,2-2-2 0,1 2-1 16,2-2-1-16,5 0 0 0,2 1-1 0,6-3 2 15,3 2 0-15,2 2 2 0,2-2-2 16,0 3 2-16,-3 1-2 0,-2 0-2 0,-5 0-1 15,-4 1 1-15,-4 2-1 0,-4 0 1 16,-4-3 0-16,-2 4 1 0,-3-1 1 0,1 0 0 16,-3 0-2-16,-2 0 3 0,0-2 3 15,2 0 0-15,0 0-1 0,0-1 0 16,2 0 4-16,1-1-3 0,2 0-4 0,0-2-1 15,3 1 1-15,2 0-1 0,0-4 1 16,2 2 0-16,1 1 1 0,1-1 0 0,-1 1-1 16,-1-3 0-16,-2 3-1 0,1-1-2 15,-3 0 2-15,-1 2 1 0,-2-2-2 16,-1 2 2-16,0-1 2 0,-3-1 5 0,1 1 2 15,0 0 3-15,0 0 5 0,1-3 0 16,-2 2 3-16,1-2-3 0,-1 2 2 0,1-2 0 16,-1 0 2-16,0 1 5 0,1 0 5 15,-1-1 6-15,1 0 7 0,1 1 9 0,1-1 12 16,3 0 8-16,2 0 7 0,-1 1 9 15,2 0 10-15,-1 1 5 0,0 1-2 16,-1-1 3-16,0 2 4 0,-1-2 1 0,-2 2-8 16,-1-2-8-16,-3 1-9 0,-1 0-10 15,-3 0-17-15,-1 2-13 0,-2-2-8 0,-2 0-5 16,-4 1-6-16,1 0-5 0,-2-1-1 15,-1 0-3-15,2 0-5 0,-1 0-3 0,1 0 1 16,0-1-1-16,2 1-2 0,1 0-5 16,-1 0 3-16,0 0-2 0,1 0-2 0,-1 2 1 15,1-3 0-15,-1 2 1 0,-2 0-3 16,1 1 2-16,0 1-1 0,0-1-1 0,-1 1-2 15,1 0 2-15,0 0 2 0,-2 0-4 16,1 0 1-16,-1 0 1 0,0 0 0 16,-1 0 0-16,0 0-1 0,0 0 3 0,0-2 0 15,-1 2-2-15,0 0 0 0,-2 0 1 16,0-2-1-16,-2 0 0 0,-2 2-1 0,1-2 1 15,-1 1 0-15,-1-2 2 0,1 3 0 16,0 0 1-16,1 0-1 0,-1-2-1 16,-1 0 0-16,-1 2-1 0,2 0 2 0,1-2-1 15,-3 1-1-15,1 1 3 0,0-1-1 16,-2-1 0-16,2 2-1 0,-3 0 1 0,0-1-1 15,-1 1 1-15,-2-1 1 0,1 1 2 16,-2 0-1-16,2 0 0 0,-3 0 2 16,3 0-2-16,-2 0-1 0,-2 0-3 0,2 0 1 15,-2 0 2-15,1 0-1 0,-2 0-1 16,2 0 2-16,-1 0 1 0,2 0-3 0,0 0 0 15,1 0 1-15,0 0 1 0,2 1 0 16,2-1 0-16,1 0 1 0,2 0 0 0,-1 0 0 16,1-1-1-16,-2 1-2 0,1-1 2 15,1 1-2-15,-2 0 0 0,-1 0 0 0,-1 0 0 16,-1 0-1-16,-2 0-1 0,-1 0 1 15,-2 0 0-15,-1 0 0 0,-1 0-1 16,0 0 0-16,0 0 0 0,-2 0-1 0,2 0 1 16,-3 0 0-16,1 0 1 0,1 0 0 15,-1 1 0-15,0-1-2 0,-1 1 2 0,2-1 0 16,-1 0 2-16,-1 0-2 0,3 0 4 15,-2 0-1-15,1 0 0 0,-1 0 1 16,2 0-3-16,-2 0 2 0,0 1-1 0,2-1-1 16,-1 2-1-16,-1-2 0 0,0 0 0 15,2 1 0-15,-2-1-1 0,1 0 0 0,-1 1 1 16,1-1-1-16,-2 2 1 0,1-2 0 15,-1 0 1-15,0 0 0 0,0 0-1 16,0 0 0-16,0 0-1 0,1 0 0 0,-1 0-1 16,0 0 4-16,0 0-1 0,0 0 1 15,0 0 0-15,0 0 0 0,0 0 1 0,0 0-3 16,0 0 0-16,2 0 1 0,-2 0 0 15,0 0-1-15,0 0-2 0,0 0 1 16,0 0-1-16,0 0-2 0,0 0 2 0,0 0 2 16,0 0 1-16,0 2 0 0,0-2-1 15,0 0 0-15,0 0 2 0,0 0-2 0,0 2 0 16,0 0 0-16,0-1 1 0,0 0-1 15,0-2 1-15,0 1 1 0,0-1-1 16,0-1-1-16,0 2 1 0,0 0-1 0,0 0-1 16,0 0 1-16,0 0 0 0,0 0 1 15,0 0-1-15,1 0 0 0,-1 0 1 0,1 0-2 16,-1 0 0-16,0 0 4 0,0 0-1 15,0 2 0-15,0-1-1 0,0-1-1 0,0 0-1 16,0 0-4-16,0 0 3 0,0 0-1 16,0 0 3-16,0 0 2 0,0 0 0 0,0 0 2 15,0 0-2-15,0-1 3 0,0-1-12 16,0 2-65-16,0-4-159 0,2 0-163 0,-2-1-305 15,-2-3-164-15,0 1-75 0,-5 0 17 16,-3-1 134-16,-2 2 150 0</inkml:trace>
  </inkml:traceGroup>
</inkml:ink>
</file>

<file path=ppt/ink/ink3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11.6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219FA4C-077E-4237-92CB-D9E0948933A4}" emma:medium="tactile" emma:mode="ink">
          <msink:context xmlns:msink="http://schemas.microsoft.com/ink/2010/main" type="inkDrawing" rotatedBoundingBox="7793,5680 18003,5417 18006,5519 7796,5781" shapeName="Other"/>
        </emma:interpretation>
      </emma:emma>
    </inkml:annotationXML>
    <inkml:trace contextRef="#ctx0" brushRef="#br0">57 250 153 0,'-4'-3'207'0,"-2"2"-7"0,2-2-21 0,0 2-15 16,0 0-2-16,0 0 2 0,-2-2-6 15,2 2-12-15,1 1-19 0,-1-1-18 0,0 0-23 16,1 1-21-16,2-2-15 0,0 2-11 15,-1 0-4-15,1 0-1 0,-1 0 1 0,2 0 4 16,0 0 3-16,0 0 4 0,0 0 3 16,0 0 2-16,0 0 2 0,0 0 0 15,0 0 3-15,0 2-1 0,0-2-2 0,0 0-6 16,0 0-8-16,0 0-5 0,0 1-9 15,0-1-7-15,2 1-4 0,-1-1-1 0,1 0-6 16,0 0-8-16,1 1 2 0,3-1 1 16,2 1 1-16,1 1-1 0,4-2 4 15,2 0 5-15,0 0-4 0,3 0-2 0,1 0 0 16,2 0-4-16,1 0-1 0,0 1 0 15,3-1 1-15,-1 1-1 0,2-1 3 0,2 0-1 16,1 0 1-16,0 0 1 0,1 1-3 16,0-1-1-16,0 0 0 0,2 2-1 15,0-1 0-15,1-1-2 0,-2 1 2 0,1 0 1 16,0 1 1-16,-1-2 0 0,2 1-2 15,0-1 3-15,2 0 1 0,-2 0-1 0,1-1 0 16,0 1-1-16,2-2-1 0,0 0 0 16,0 1-4-16,-1-1 3 0,3 0-1 15,-3 1 0-15,2-1 2 0,-1 1 0 0,0 0 3 16,-2-1-1-16,1 2-1 0,-4-2 1 15,1 1 0-15,-2 1-1 0,-1 0-2 0,0 0 2 16,-3 0-1-16,2-1 3 0,-4 1 0 16,2 0-2-16,-1 0-1 0,1 0-1 15,-1-2 1-15,3 2-2 0,-1 0 1 0,1-2 1 16,2 0 1-16,0 2 0 0,0 0 0 15,2 0-1-15,1-3 0 0,0 2 0 0,0-1 1 16,0 2-1-16,0-2 0 0,-1 0-1 16,-2 2 0-16,-1-3-1 0,-2 3 0 15,1-1 1-15,-3-1 1 0,-2 2 4 0,0 0-4 16,1 0 0-16,-2 0 0 0,0 0 0 15,1 0 0-15,-1 0-7 0,3 0 4 0,0 0 1 16,-1 0 1-16,2 0-3 0,1 0 2 16,0 0 2-16,2 0 0 0,0 0 0 0,1-1-1 15,0 1 1-15,3-1-1 0,0-1 2 16,0 2-3-16,2 0 2 0,-2 0 0 0,0 0 0 15,-3 2-6-15,0-1 2 0,1-1 4 16,-3 1-2-16,0 2 0 0,-2-2 2 16,0 1 6-16,-1-2-2 0,0 0-1 0,-3 0-2 15,0 2-1-15,0 0-2 0,-2-2 1 16,1 0 1-16,-2 0-2 0,2 0 2 15,-1 0 1-15,2 0-1 0,-1 0 1 0,1 0-1 16,0-2-1-16,1 0 0 0,1 2-1 16,-2 0 2-16,0 0-3 0,0-2 3 0,0 1 1 15,-2 1 0-15,1 0 2 0,-2-1 1 16,1 1 1-16,-3-2-2 0,1 2-2 0,-1-1 2 15,1 1-3-15,0 0-1 0,0 0 1 16,1 0 0-16,0 0 3 0,2 0-2 16,-1 0 1-16,1 0-2 0,1 0 1 0,0 0-1 15,0 0-2-15,1 0 1 0,-1 1 0 16,2-1 0-16,-1 0 0 0,0 2 0 0,-1-2-1 15,0 1 1-15,0-1 0 0,-1 0 2 16,0 1 1-16,-1 1-1 0,0-2 1 16,-3 0 0-16,3 0-2 0,-2 2 3 0,-1 0-3 15,0-2 0-15,1 0 0 0,0 3-1 16,0-3 3-16,-1 3-2 0,3-3 0 0,-1 0 0 15,2 0 0-15,-1-3 0 0,1 2-1 16,1-1 1-16,0 2-1 0,0-4 1 16,0 4-1-16,1 0-3 0,-2-2 1 0,1 1 2 15,-3 1-2-15,2-1 2 0,-3-1 1 16,-1 2 1-16,0 0 0 0,1 0 0 0,-3 0 1 15,0 0 0-15,0 0-2 0,-1 2 3 16,1-2-2-16,-1 0-1 0,0 0-2 16,1 0 1-16,0 0 1 0,0 0-3 0,3 0 0 15,-2 0 2-15,4 0 1 0,-1 0 0 16,0-2-2-16,2 2 0 0,-2-1 2 0,3 1-1 15,-1-1 1-15,1-1 1 0,1 2-3 16,2 0 2-16,2-2 0 0,1 2 1 16,2-1-1-16,0 1-1 0,2 0 3 0,-2-1-1 15,0 1-1-15,1-2-2 0,-2 2 2 16,-2 0 0-16,1 0-1 0,-1 0 1 0,1-1 1 15,-2 0-1-15,-2 0-1 0,1 1 2 16,-1-1-1-16,-1-1 0 0,-2 2 1 16,-1-1 2-16,-1 1-3 0,2-2-1 0,-2 0 3 15,1 0-1-15,-1-1-2 0,2 1 1 16,-1-1-1-16,4 1-5 0,-2 0 3 0,0-1 0 15,1 0 4-15,0 1 2 0,1 0 1 0,-1-1 6 16,2 2-5-16,-3-1-1 0,1 1-2 16,-1 0-1-16,0-1-1 0,-1 2 0 15,-2 0 0-15,0 0 1 0,-1-2-2 0,0 1 2 16,-1 1 0-16,-1 0-1 0,-1 0 2 15,0-1-3-15,-1-1 2 0,0 1-2 0,1 1 0 16,0-1 1-16,2-1 0 0,-1 0 1 16,1 2 0-16,0-1-1 0,0 0 0 15,1-1 0-15,1 2 0 0,0 0 0 0,3 0 0 16,-1 0-1-16,1 0 2 0,0-1-1 15,0 1 0-15,0-1 1 0,-1 1-1 0,-2 0 0 16,-1 0 0-16,0 0 1 0,-3 0 0 16,0-1-1-16,-1 1 1 0,-1 0-1 15,0-2 1-15,0 1-2 0,0 1 0 0,1-1 1 16,-2 1 1-16,0-2 0 0,2 0-3 15,0 1 2-15,1-2-1 0,0 2 0 0,3-1 0 16,-1 1 0-16,2-2 2 0,0 2-1 16,-1-1 0-16,0 2 0 0,-2-2 1 0,-1 0 3 15,1 2-2-15,-1-2 1 0,-3 1 3 16,2-2-3-16,0 3 0 0,-2 0-4 0,0-2 0 15,-1 0-2-15,0 2 0 0,-1-2-1 16,1 1 0-16,-1-2 4 0,-1 3 0 16,1-1 0-16,-1 1 0 0,1-1 0 0,1 0 0 15,0 1-3-15,-1-1 1 0,2-1 3 16,0 2 0-16,1-1 0 0,-1-2 0 0,3 2 1 15,0 0-1-15,1 0-1 0,0 1-2 16,2-1-1-16,0-1 3 0,1 1-1 16,-1 1 0-16,1-1 1 0,-1 0 3 0,-1-1 0 15,-1 1-3-15,-1 1 1 0,0-1 1 16,0 1 0-16,-1 0-1 0,0-1-1 0,0-1 0 15,-1 2 1-15,0-1 0 0,-1 1-1 16,2-1 1-16,0 1-1 0,1-1 1 16,0 1-2-16,3 0-1 0,2-2 2 0,1 1-2 15,2-2 0-15,-1 3-1 0,2 0 2 16,-2 0 1-16,0-2 1 0,-1 1-1 0,-1 1 0 15,-1-1 0-15,1 1 3 0,-2 0-1 16,-2 0-1-16,-1-2 0 0,-1 2 1 16,0 0-2-16,-2 0 0 0,-1 0-2 0,1 0 2 15,-1 0 0-15,2 0-2 0,-1 0 2 16,1-2-1-16,-1 0 1 0,0 2-2 0,2-3 0 15,0 2 2-15,-2-1 0 0,2 1 0 16,0-2 0-16,1 3 0 0,0-2 2 16,1 1 0-16,4-2 0 0,-1 2 4 0,0 0-2 15,0-1 0-15,1 2 0 0,-1 0-2 16,0-2-2-16,-1 2-3 0,0 0 2 0,-3 0 0 15,0 0-2-15,0 0 2 0,-1 2 0 16,-2-2 1-16,1 0-2 0,-1 2 2 16,2-1 1-16,0-1 1 0,2 1-1 0,2-1 0 15,3 0 0-15,-1 0 1 0,4 0-1 16,-1 0 0-16,0 0 2 0,2 2-3 0,0-2 1 15,0 0-2-15,-1 0 1 0,1 0 0 16,-1 0-2-16,-1 0 2 0,-1 0 0 16,-3 0-1-16,-1 1 0 0,-3-1-1 0,0 1 1 15,-2 1 0-15,-2-2 1 0,-2 0-1 16,1 0 1-16,-2 0 0 0,2 0 1 0,-2 2 0 15,2-2-1-15,-1 0 1 0,1 0-1 16,2 0 0-16,1 0 0 0,1 0 0 16,1 0 0-16,1 0 0 0,2 0-1 0,1 0 0 15,-1 0 1-15,1 0-2 0,-1 0 0 16,2 1 2-16,-3-1 0 0,0 0 0 0,-1 1 0 15,0-1 1-15,-1 2-1 0,-2-1 2 16,1-1 1-16,-1 1 0 0,-2-1-2 16,0 0-1-16,1 0-2 0,0 0 0 0,2 0-3 15,1 0 0-15,0 0 2 0,2-1 2 16,1 1 1-16,1-1-2 0,-1-1 0 0,1 2 2 15,-1-1-2-15,1 1 1 0,-1-1 1 16,-1-1 0-16,-1 2 1 0,1 0 0 16,-2 0 0-16,-2 0 3 0,1 0-4 0,-1 0 0 15,-2 0 0-15,0 0 0 0,-2 0 0 16,1 0-4-16,-1 0 2 0,1 0 1 0,-2 0-1 15,2 0 2-15,-2 0 0 0,-1 0 1 16,1 0 1-16,-1 0 0 0,1 0-1 16,-1 0 0-16,2-2-1 0,0 1-1 0,1 1-2 15,0-1 2-15,2-1 1 0,2 2-1 16,-1-1 1-16,4 1 1 0,-1-1 0 0,2-1 0 15,0 2 0-15,-1 0 1 0,-1 0-1 16,-2-2-1-16,0 2-1 0,-2 0 0 0,-1 0 1 16,-1 0 0-16,1 0-1 0,-3 0 1 15,0 0 0-15,2-1 0 0,-2 1 0 16,0 0-1-16,-1 0 1 0,1-1-1 0,-1 1 0 15,2-2 1-15,0 2 0 0,-1-1 1 16,2 0 3-16,0 1-1 0,1-1 0 0,0 1-1 16,0-2 0-16,0 1-3 0,1 1-1 15,0-1 0-15,2 1 1 0,-1 0 0 0,2 0-1 16,-2 0 1-16,0 0-1 0,-2 1 1 15,-2-1 1-15,0 0-2 0,-2 0 2 16,-2 0 1-16,2 1 0 0,-2 1 0 0,2-2-2 16,0 1-1-16,-1-1-1 0,1 1 1 15,-2 0 1-15,1-1 0 0,-1 0 2 0,-1 0 0 16,2 0 1-16,-2 0-2 0,-1 0 2 15,1 0-1-15,-2 0 1 0,1 0 4 16,0 0 3-16,0 0 6 0,1 0 5 0,0 0 6 16,0 0 1-16,2 0-1 0,-2 2-3 15,0-1-1-15,0 0-9 0,0-1-6 0,-1 2-1 16,0-2-3-16,-2 0 0 0,0 2-3 15,1-2 4-15,-1 0 1 0,-1 0-2 0,0 0-1 16,0 0 1-16,0 0 1 0,0 0-2 16,0 0-8-16,0 0-7 0,-1-2-10 15,-1 0-34-15,1-2-110 0,-2 2-151 0,-2-2-124 16,-2 2-59-16,-1-2-27 0,-1 0 15 15,0 1 99-15</inkml:trace>
  </inkml:traceGroup>
</inkml:ink>
</file>

<file path=ppt/ink/ink3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05.3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F0CD439-8DDF-45EF-91DA-91CC4B99A1F1}" emma:medium="tactile" emma:mode="ink">
          <msink:context xmlns:msink="http://schemas.microsoft.com/ink/2010/main" type="inkDrawing" rotatedBoundingBox="2023,4704 3947,4631 3950,4703 2026,4776" shapeName="Other"/>
        </emma:interpretation>
      </emma:emma>
    </inkml:annotationXML>
    <inkml:trace contextRef="#ctx0" brushRef="#br0">142 84 7 0,'-12'0'345'0,"1"-1"72"16,-2-2 52-16,2 1-2 0,0 1-74 0,0-2-79 15,2 2-37-15,-1-1 16 0,1 2 37 16,0-2 33-16,1 1 28 0,1 1 6 0,0 0-30 16,2 1-71-16,1 1-79 0,1-2-72 15,0 2-50-15,3-1-29 0,3 3-18 16,4 1-2-16,2 0 6 0,8 3 9 0,8-2 5 15,6 4 4-15,9-3 3 0,11-2 0 16,10-1-6-16,10-4-6 0,9-2-4 0,9-5-4 16,9 0-9-16,2-3-10 0,3 4-11 15,1-5-4-15,-1 3-1 0,-3-1-5 16,-2 2-3-16,-3-1-2 0,-7 2 0 0,-4 0-1 15,-9 0-3-15,-7 3-2 0,-8 0-1 16,-9 1 3-16,-8-1 4 0,-8 2 7 0,-7 0 14 16,-6 1 14-16,-4 0 11 0,-6 0 8 15,-1 0 6-15,-3 0-1 0,-2 0-5 16,-2 0-13-16,-1 0-8 0,-1 1-10 0,0-1-8 15,-1 0-7-15,-1 0-4 0,3-1-4 16,-2 1-2-16,1 0-3 0,0-1-3 0,0-1-5 16,-1 2-6-16,2-1-9 0,-2 0-14 15,-1 1-15-15,2-1-19 0,-1 1-25 16,-1 0-34-16,0 0-49 0,0 0-106 0,0 0-150 15,0-3-112-15,-1 2-162 0,-2-1-176 16,-1 0-59-16,-2 1 56 0,2 0 136 0,0-2 115 16,-1 0 181-16</inkml:trace>
  </inkml:traceGroup>
</inkml:ink>
</file>

<file path=ppt/ink/ink3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21.73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5F1BB23-54D0-4650-AF3B-9C5B80F9A519}" emma:medium="tactile" emma:mode="ink">
          <msink:context xmlns:msink="http://schemas.microsoft.com/ink/2010/main" type="inkDrawing" rotatedBoundingBox="3920,7592 6667,7366 6674,7449 3926,7675" semanticType="callout" shapeName="Other">
            <msink:sourceLink direction="with" ref="{373B99C2-017E-48C6-95A2-28FF2D7B1DD3}"/>
            <msink:sourceLink direction="with" ref="{8E474BE4-9CE8-46D9-809C-1EE689F939C3}"/>
          </msink:context>
        </emma:interpretation>
      </emma:emma>
    </inkml:annotationXML>
    <inkml:trace contextRef="#ctx0" brushRef="#br0">1949 2986 17 0,'-5'0'235'0,"1"0"43"0,-1 0 17 0,3 0-11 15,-1 0-9-15,0 0-9 0,2 0-11 16,-2 0-18-16,2 0-30 0,-2 0-36 0,-1 0-35 16,0 2-30-16,1-1-16 0,3 0-1 15,-3 1 22-15,2-2 42 0,-1 0 48 16,1 0 40-16,0 0 29 0,-1 0 12 0,2 0-15 16,2 0-33-16,-1 0-47 0,3 0-37 15,4 0-31-15,8 0-14 0,3 1-6 0,8-1 3 16,9 1 10-16,8 1 12 0,7-2 3 15,8 0-8-15,10-2-10 0,4 1-19 16,8-2-17-16,7-1-23 0,5 0-16 0,8-2-13 16,2-2-7-16,4-1-3 0,3-1-4 0,-1 0-4 15,1-1-2-15,0-3 4 0,-1 2-2 16,-2 0-1-16,-4-1 0 0,-3 2-1 15,-5 1 1-15,-5 0-3 0,-11 1 0 0,-4 1 1 16,-9 1 1-16,-6 1 5 0,-8-1 7 16,-5 3 4-16,-6-2 9 0,-3 3 7 0,-7 0 6 15,-3 1 6-15,-4-1 0 0,-3 2 2 16,-2 0-3-16,-1-2-2 0,-3 2-1 15,-2 0-7-15,-1 0-5 0,-1-1-4 0,-1 1-6 16,-1 0-7-16,-2 1-3 0,-1 0-2 16,1 0-4-16,-2 0-1 0,-1 1-2 0,0 0 0 15,0 1 0-15,-1-2 2 0,0 1-1 16,0-1 0-16,-1 0 0 0,0 0-1 15,-1 0 2-15,1 0-4 0,-1 0-3 0,0-1-7 16,-1 1-14-16,-1 0-25 0,0-2-53 16,-2 1-145-16,0-1-197 0,-4-2-262 0,0-3-222 15,-4 1-100-15,-2 2-17 0,-3-3 112 16,-3 2 180-16,-1 1 261 0</inkml:trace>
  </inkml:traceGroup>
</inkml:ink>
</file>

<file path=ppt/ink/ink3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1:52.9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73B99C2-017E-48C6-95A2-28FF2D7B1DD3}" emma:medium="tactile" emma:mode="ink">
          <msink:context xmlns:msink="http://schemas.microsoft.com/ink/2010/main" type="inkDrawing" rotatedBoundingBox="7375,7426 9529,7422 9530,7471 7376,7474" shapeName="Other">
            <msink:destinationLink direction="with" ref="{F287F158-C0D5-485F-B858-DE605F6722BC}"/>
            <msink:destinationLink direction="with" ref="{65F1BB23-54D0-4650-AF3B-9C5B80F9A519}"/>
          </msink:context>
        </emma:interpretation>
      </emma:emma>
    </inkml:annotationXML>
    <inkml:trace contextRef="#ctx0" brushRef="#br0">5485 2819 1 0,'0'0'205'0,"0"0"26"15,0 0-15-15,0 0-29 0,0 0-19 16,0 0-3-16,-2 0 7 0,1 0 10 16,0 0 10-16,-1 0 3 0,0 0-4 0,-3 0-14 15,1 2-23-15,0-1-22 0,-1-1-24 16,-1 0-18-16,-1 1-18 0,2-1-12 0,-2 0-10 15,0 0 0-15,-1 0 5 0,1 0 10 16,1 0 12-16,0-1 11 0,0 1 11 0,-1 0 2 16,2 0-4-16,1 0-9 0,-2 0-8 15,1 0-12-15,2 0-13 0,-1 0-12 16,1 0-6-16,2 0-7 0,-1 0-7 0,1 0-5 15,-1 0-5-15,2 0-2 0,2 0-4 16,-1 0-1-16,-1 0-2 0,2 1-7 0,-1 1 3 16,2-2 3-16,1 1 6 0,0 0 5 15,1 1 12-15,2-2 24 0,3 0 14 0,0 0 7 16,2 0 8-16,3 0 9 0,2 2 2 15,0-2-1-15,5 0-1 0,2 1-1 16,1-1-5-16,2 0-9 0,1 0-13 0,2 0-14 16,1 0-13-16,1-1-10 0,0 1-10 15,1 0-4-15,1 0-2 0,-1 0-2 0,1 0-2 16,-1 0 0-16,2 0 2 0,1-2-2 15,-2 2-1-15,0 0-5 0,-1 0 2 16,3-2 2-16,-3 1 1 0,1 0 1 0,1 1-2 16,-1-3 7-16,1 3-4 0,-1-3-3 15,0 3-1-15,1 0-2 0,-2 0-1 0,-2-2 1 16,1 1 0-16,-3 1 1 0,1-1 0 15,-1 1-1-15,0-2 2 0,-2 2 1 16,1-1 0-16,-1 1-4 0,1-1 1 0,-3-1 0 16,-1 2 1-16,1 0 1 0,-1 0 0 15,-2-2 3-15,-2 0-1 0,-1 2 1 0,1 0-1 16,-4 0-2-16,1 0-2 0,-2 0 2 15,0 0-4-15,-1 0 1 0,-1 0 2 16,3 0-1-16,-1 0 1 0,0 0 0 0,0 2 3 16,1 0 0-16,1-2-2 0,-1 0 0 15,2 0 1-15,0 2-1 0,-1-1-2 0,1-1 0 16,-1 3-2-16,-1-3 2 0,-1 1-1 15,-3-1 0-15,0 1 2 0,1 1 2 16,-4-2 3-16,2 0-2 0,-1 0 0 0,0 0 2 16,-1 0-3-16,2 0-1 0,-1 0 0 15,0 0-1-15,1 0-1 0,0 0-1 0,-2 0 2 16,2 0 0-16,-1 0 1 0,0 0 0 15,-1 0 1-15,-1 0 1 0,2 0-2 0,-2 0 4 16,-1 0-3-16,1 0-1 0,-1 2-1 16,-1-1 0-16,1-1 1 0,-2 1-4 0,2 1 3 15,-1-2 1-15,0 1 2 0,0 0 1 16,-1 1-1-16,0-2-2 0,0 0 0 15,1 2 0-15,-2-2 0 0,0 0-1 0,-1 0 2 16,-2 1 5-16,2-1 2 0,-3 0 6 16,0 0 6-16,-2 0 3 0,1 1 2 0,1 1-2 15,0-2-3-15,1 0-6 0,1 0-5 16,-2 0-3-16,0 0-3 0,0 0 2 15,0 0 1-15,0 0 0 0,0 0-1 0,0 0 1 16,0 0 0-16,0 0 0 0,0 0 3 16,0 0 2-16,0 0 6 0,0 0-2 0,0 0-1 15,0 0-3-15,0 0-3 0,0 0-2 16,0 0-7-16,0 0 1 0,0 0 0 15,0 0 1-15,1 0-1 0,-1 0 2 0,0 0 0 16,1 0-1-16,1 0 0 0,-2 0 0 16,0 0 5-16,1 0-2 0,1 0 0 0,-2 0 2 15,1 0-3-15,-1 0-1 0,0 0-2 16,0 0-1-16,-1 0 0 0,1-2-2 15,-2 2-16-15,1-1-39 0,-2 1-81 0,2-1-105 16,-2-1-84-16,0-1-95 0,-2-1-180 16,-2-1-135-16,-1-1-12 0,-2 0 58 0,2-3 59 15,-1 0 81-15</inkml:trace>
  </inkml:traceGroup>
</inkml:ink>
</file>

<file path=ppt/ink/ink3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1:55.21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287F158-C0D5-485F-B858-DE605F6722BC}" emma:medium="tactile" emma:mode="ink">
          <msink:context xmlns:msink="http://schemas.microsoft.com/ink/2010/main" type="inkDrawing" rotatedBoundingBox="10185,7412 10871,7354 10873,7384 10188,7441" semanticType="callout" shapeName="Other">
            <msink:sourceLink direction="with" ref="{BE00FD3A-D28A-4A79-B9AA-A50A36D9E57B}"/>
            <msink:sourceLink direction="with" ref="{373B99C2-017E-48C6-95A2-28FF2D7B1DD3}"/>
          </msink:context>
        </emma:interpretation>
      </emma:emma>
    </inkml:annotationXML>
    <inkml:trace contextRef="#ctx0" brushRef="#br0">8179 2793 115 0,'-3'0'271'0,"0"0"39"0,2 0-16 16,-1-1-33-16,0 1-40 0,0-1-35 0,2 1-33 16,-1 0-29-16,0 0-25 0,1 0-21 15,-2 0-21-15,2 0-17 0,0 0-12 0,0 0-8 16,0 0-7-16,0 0-1 0,0 0 0 15,0 0 6-15,0 0 7 0,2 0 14 16,-2 0 14-16,1 1 10 0,0-1 8 0,-1 1 3 16,2-1-2-16,0 0-8 0,1 0-11 15,1 0-11-15,2 0-9 0,-1 0-7 0,2 0-1 16,1 0 1-16,2 0 4 0,1 0 1 15,1 0 4-15,2 0 4 0,3 0-1 0,1-1-4 16,1 1-5-16,1-2-2 0,3 0-6 16,1 1-8-16,1 0-5 0,1-2-2 15,3 1-2-15,1-1 0 0,1 1-1 0,0 0 1 16,2-1 0-16,-1-1-2 0,-2 1-1 15,0 0-2-15,-2 0 0 0,-2-1 1 0,-3 4 9 16,-3-4 19-16,-4 1 25 0,-1 2 34 16,-4-1 39-16,-3 0 42 0,1 1 28 0,-4 0 9 15,-1-1-5-15,0 2-18 0,-1-1-31 16,-1 1-35-16,-1 0-32 0,0 0-27 15,1 0-19-15,-2 0-16 0,1 0-9 0,0 0-7 16,-1 0-2-16,0 0-3 0,0 0 1 16,0 0 0-16,0 0 5 0,0 0-2 0,0 0-1 15,0 0-1-15,0 0 1 0,0 0-1 16,0 0-4-16,0 0 2 0,0 0 3 16,0 0 0-16,0 0-1 0,0 0 2 0,0 0 1 15,0 0-3-15,0 0-3 0,0 0-3 16,0 0 3-16,0 0 1 0,0 0-2 0,0 0-1 15,0 0 2-15,0 0 4 0,0 0-8 16,0 0 1-16,0 0 0 0,0 0 0 16,0 0 1-16,-1 0-2 0,0 1 3 0,1-1-3 15,-2 0-3-15,1 0-4 0,1 0-14 16,0 0-25-16,0 2-49 0,0-1-69 0,-1-1-69 15,-1 1-48-15,2-1-34 0,0-1-106 16,-3 0-157-16,1-2-41 0,-5 1 12 16,0-1 22-16,-1 0 30 0,-1-4 122 0</inkml:trace>
  </inkml:traceGroup>
</inkml:ink>
</file>

<file path=ppt/ink/ink3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1:59.4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E00FD3A-D28A-4A79-B9AA-A50A36D9E57B}" emma:medium="tactile" emma:mode="ink">
          <msink:context xmlns:msink="http://schemas.microsoft.com/ink/2010/main" type="inkDrawing" rotatedBoundingBox="11356,7402 14378,7379 14379,7449 11357,7472" shapeName="Other">
            <msink:destinationLink direction="with" ref="{F287F158-C0D5-485F-B858-DE605F6722BC}"/>
          </msink:context>
        </emma:interpretation>
      </emma:emma>
    </inkml:annotationXML>
    <inkml:trace contextRef="#ctx0" brushRef="#br0">27 52 131 0,'0'0'147'0,"0"0"-4"0,-1 0-5 16,1 0-7-16,0 0-9 0,0 0-10 15,0 0-12-15,0 0-11 0,0 0-10 0,0 0-11 16,0-1-8-16,0 1-10 0,0 0-6 16,0 0-5-16,0 0 0 0,0 0 1 15,0-1 1-15,1 1 2 0,-1 0 1 0,0 0 1 16,0 0 1-16,0 0 2 0,0 0 3 15,0 0 5-15,0 0 5 0,0 0 7 0,-1 0 4 16,1 1 3-16,-1-1 2 0,-1 0-1 16,2 0-1-16,-1 1-4 0,1-1-5 15,-1 0-5-15,-1 1-9 0,2 0-6 0,-1-1-2 16,-1 2-8-16,0-2-3 0,0 1-6 15,1 0-2-15,0-1-5 0,-2 0-6 0,0 0-2 16,2 0-3-16,-1 0-2 0,1 0 0 16,-1 0-4-16,2 0 1 0,0 0-1 15,0 0 0-15,0 0-2 0,0 0-1 0,0 0 2 16,2 0-1-16,-1-1 0 0,-1 0 1 15,3 1-1-15,-2 0 1 0,1 0 0 0,1 0 1 16,-2 0-4-16,0 0 0 0,1 0 1 16,0 0 1-16,1 0-1 0,0 0 0 15,0 0 1-15,1 0 2 0,-1 0 0 0,2 0-1 16,-1 0 3-16,2-2-3 0,-1 2-1 15,2-1-1-15,1 1 0 0,2-1-2 0,0 1 2 16,-1-1 0-16,2 1 1 0,2-1 2 16,-1 1 0-16,2 0-3 0,1-2-1 15,-1 2 1-15,1 0-2 0,0 0 0 0,-1 0 1 16,1 0 1-16,0 0 2 0,0 0 0 15,-1 0-1-15,-1 0 0 0,3-1 0 0,-3 1 1 16,1-1-1-16,0 0-1 0,0 1 0 16,-2-2 0-16,2 1-1 0,-1 1 1 15,1 0-2-15,0 0 3 0,1 0 0 0,-1 0 1 16,0 0 0-16,1 0-2 0,-2 0 0 15,1 0-4-15,0 0 2 0,1 0 0 0,-1 0 2 16,0 1 0-16,1 1 1 0,0-2 2 16,0 1-3-16,0 0 0 0,0-1-1 15,3 0 1-15,-1 0 0 0,0 0-1 0,1 0 2 16,-1 0 0-16,-2 0-2 0,3 0 1 15,-3-1 0-15,3 0 0 0,-3 1-1 16,0-2 0-16,0 1 2 0,-1 1-3 0,-2-1 1 16,-1 1 0-16,-1-1 0 0,-2 1 0 15,0 0-1-15,1 0 4 0,0 0-2 0,1 0 0 16,1 0 2-16,1 0-2 0,2 0 3 15,0 0-3-15,1 0 0 0,2 0 0 0,-1 0-1 16,1 0 0-16,0 0-2 0,1 0 2 16,-1 0 0-16,2 0-1 0,0 0 0 0,-2 0 1 15,1 0 0-15,0 0 0 0,-3 1 1 16,1-1 0-16,-1 1 1 0,-1-1 0 0,0 1-1 15,-2 1 0-15,-1-2 0 0,0 1 0 16,0-1-1-16,-1 0 1 0,1 0 0 16,-2 0 2-16,2 0-1 0,0 0 0 0,0 0 0 15,0 0-1-15,0 0-1 0,2 0 0 16,1 0 0-16,-1 0 0 0,4 0 1 0,-1 1 1 15,1-1 1-15,1 1 0 0,0-1-1 16,-1 2-1-16,0-1 0 0,1 0 0 16,-3-1-1-16,0 2-1 0,0-2 2 0,-1 3 1 15,-2-2-2-15,1-1-1 0,-2 2 2 16,-2-2 0-16,0 0 0 0,0 2-2 0,-2 0 2 15,4-2 0-15,-1 0-1 0,-1 0 1 16,1 0 0-16,0 0-1 0,1 0 3 16,-2 0-2-16,4 0 3 0,-2 0-3 0,0 0 1 15,0-2 1-15,1 2-4 0,0 0 1 16,1 0 1-16,0 0 2 0,1 0-2 0,0 0-1 15,0 0 0-15,-2 0 0 0,0 2-2 16,1-2 0-16,-1 0 2 0,-1 0 1 16,0 2 0-16,0-1 1 0,-1-1 0 0,0 1 0 15,-1 1 0-15,-1-2-2 0,2 1 0 16,-2-1-1-16,1 1 2 0,-3 1-2 0,3-2 1 15,-2 0 3-15,1 0 0 0,1 0 0 16,0 0-1-16,-1 0 0 0,2 0 3 16,-2 0-2-16,0 0-2 0,2 0 0 0,-1 0-1 15,1-2-1-15,0 2-1 0,-1 0 2 16,1 0 1-16,-1 0 3 0,1 0 2 0,-2 0 1 15,1 2-3-15,-3-2 0 0,1 0-3 16,0 0 0-16,1 0-2 0,-2 0 1 16,1 0 1-16,-3 0 0 0,1 0 3 0,1 0-3 15,-1 0 3-15,1 0-2 0,-1-2-3 16,1 1 2-16,-1 1-1 0,2-1 1 0,-1 1-3 15,1-2 1-15,-2 2 3 0,2 0 0 16,-1 0-1-16,0 0 0 0,3 0 0 0,-2 0 1 16,1-1-2-16,1 1 1 0,1-1-1 15,0-1 2-15,1 2-1 0,-2 0 0 16,1 0-1-16,1-2 0 0,-1 0 2 0,-1 2-1 15,2 0 0-15,0-2 0 0,-1 2 1 16,-1-1 1-16,1 0-3 0,0-1 0 0,-2 0 1 16,0 2 0-16,3-1 1 0,-3 0-1 15,2-1 2-15,0 1-2 0,-1 0-1 0,0 0 2 16,0-2-3-16,1 2 1 0,-1 0 1 15,1-1 2-15,1 0 0 0,-1 1-2 16,-1-1 1-16,4 1-1 0,-2 0 0 0,1 0-2 16,-1 0 1-16,0 1 0 0,1-2-2 15,-2 1 2-15,1 0 2 0,-1 1-1 0,-1-2-1 16,0 1 1-16,-1 1 0 0,-1-1 1 15,0-1-1-15,-2 2 0 0,-1 0 2 16,-1 0-1-16,1 0 1 0,-1 0-2 0,0 0 0 16,-1 0 0-16,1-2 0 0,0 2 0 0,0 0 0 15,1 0-1-15,-2 0 1 0,3-1-1 16,-1 1-1-16,0 0 1 0,1 0-1 15,-1 0 2-15,1 0 0 0,-1 0 0 16,1 0 0-16,-1 0 2 0,2 0-1 0,-2 0-1 16,1 0 0-16,1 0 0 0,-1 0 1 15,1 0-1-15,-1 0 3 0,1 0-1 0,-2 0 0 16,0 0 1-16,0 0-2 0,0 0 0 15,1 1-3-15,-4-1 2 0,2 2-1 0,-1-2 0 16,1 0 1-16,-1 0-1 0,-1 0 1 16,0 0 1-16,1 0 0 0,-2 0-1 15,1 0-1-15,-1 0 1 0,1 0 0 0,1 0 2 16,-1 0 0-16,1 0 1 0,-1 0 1 15,0 0 2-15,-1-2-1 0,2 2 2 16,-1 0-5-16,-1 0-1 0,1 0 1 0,-1 0-2 16,0 0 0-16,0 0-3 0,2 0 2 15,-1 0 3-15,-1 0-2 0,2-1-1 0,-1 1 1 16,2 0 1-16,-2 0-1 0,0 0-1 15,2 0 1-15,-1 0 0 0,-1 0 0 16,0 0-1-16,2 0 1 0,-1-1 0 0,-1 1 2 16,2 0 3-16,-3 0 0 0,1 0 0 15,-1 0 2-15,0-2-1 0,0 2-1 0,0 0 0 16,0 0-3-16,0 0 2 0,0 0-1 15,0 0-2-15,0 0-1 0,1 0-1 0,1 0 0 16,-2 0-2-16,0 0 1 0,0 0 0 16,0 0-2-16,0 2-4 0,-2-2-7 15,1 0-18-15,-3-2-100 0,-2 2-212 0,-3-4-109 16,-4 2-55-16,-2-2-24 0,-3 3 0 15,-2-2 91-15</inkml:trace>
  </inkml:traceGroup>
</inkml:ink>
</file>

<file path=ppt/ink/ink3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22.6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E474BE4-9CE8-46D9-809C-1EE689F939C3}" emma:medium="tactile" emma:mode="ink">
          <msink:context xmlns:msink="http://schemas.microsoft.com/ink/2010/main" type="inkDrawing" rotatedBoundingBox="4008,8465 6599,8342 6601,8388 4011,8511" shapeName="Other">
            <msink:destinationLink direction="with" ref="{65F1BB23-54D0-4650-AF3B-9C5B80F9A519}"/>
          </msink:context>
        </emma:interpretation>
      </emma:emma>
    </inkml:annotationXML>
    <inkml:trace contextRef="#ctx0" brushRef="#br0">2106 3865 117 0,'-14'0'206'16,"0"-3"12"-16,2 2-3 0,0-2 14 15,-1 0 25-15,2 1 26 0,3 0 9 16,0-4-10-16,1 3-31 0,1 0-42 0,2-1-42 16,0 2-34-16,1 1-25 0,1 1-14 15,0 0-7-15,0 0-8 0,2 0-12 0,0 0-12 16,0 0-14-16,4 1-10 0,1 1 12 15,6 1 30-15,6 0 44 0,5 1 46 16,5 0 29-16,9-1 21 0,7 0 0 0,6 0-19 16,9-3-24-16,9 0-32 0,8-3-16 15,8 0-13-15,11-4-9 0,6 3 0 0,10-2-2 16,4-1-1-16,3-2 0 0,3 1-2 15,-3 1-3-15,-2-3-5 0,0 3-13 16,-3 0-10-16,-2-1-8 0,-2 2-9 0,-7 0-5 16,-6 1-10-16,-10-1-2 0,-6 2-2 15,-12 2 2-15,-9-2 4 0,-10 1 6 0,-8 0 7 16,-7 2 8-16,-7 1 3 0,-5-1 4 15,-5-1 2-15,-3 2 0 0,-4 0-6 0,0 0-6 16,-4 0-8-16,-1 0-9 0,0 0-11 16,-1 0-8-16,0 2-4 0,-2-2-6 0,1 1-5 15,0-1-3-15,1 1-1 0,0-1 0 16,1 3-4-16,1-2-3 0,1 1-3 15,-2-2-5-15,2 4-11 0,-4-4-9 0,0 2-7 16,0-2-14-16,-2 0-12 0,2 0-22 16,-2 0-48-16,-2-2-128 0,-2 2-138 0,-1-4-100 15,-2 0-162-15,-3 0-181 0,-1-1-52 16,-1 1 81-16,0-1 119 0,-2 1 98 15,0 2 172-15</inkml:trace>
  </inkml:traceGroup>
</inkml:ink>
</file>

<file path=ppt/ink/ink3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2:51.45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361 711 172 0,'1'-7'325'0,"2"1"50"0,1-1 11 15,-1-1-40-15,1-1-60 0,0 2-48 0,0-1-39 16,-1-1-36-16,0 2-32 0,-1-2-31 16,0 2-24-16,-1-1-17 0,0 1-13 0,-1 2-8 15,-1-1 0-15,0 0 1 0,-1 3 2 16,0-1 3-16,-1 1 3 0,-3 0-3 15,-1-1-5-15,-1-1-9 0,-1 3-8 0,-2 0-9 16,-2 1-6-16,-1 2-4 0,-2 1-2 16,-2 0 1-16,-1 3 3 0,-2 2-1 0,1-1 2 15,-2 1 0-15,0 3-4 0,1 0 2 16,-1 4-5-16,1 0-2 0,2 2-1 15,0 0 1-15,2 1 1 0,2 2 0 0,3 1 2 16,2-2 0-16,3 2 0 0,3-1-4 16,3 0 3-16,5-2-1 0,3 1 2 0,5-1 5 15,6-1 6-15,7-4 5 0,4-2 3 0,5-1 1 16,6-5-1-16,5-2-2 0,2-4-3 15,5-1-2-15,1-3-2 0,2-3-2 16,-2-2 0-16,1-3 0 0,-3-2-1 0,-2-2 0 16,-3-3 0-16,-6-1 0 0,-6-2-2 15,-7 0 1-15,-3-2 5 0,-9 0 7 0,-8 0 6 16,-4-1 5-16,-8 0 2 0,-3 1 8 15,-6 1 5-15,-2 1-5 0,-3 3-1 16,-2 1-1-16,-1 2-2 0,0 5-7 0,-1 0-7 16,1 5-7-16,-2 0-5 0,1 5-5 15,1-1-4-15,0 5-1 0,3 3-6 0,-2 2 0 16,3 4 0-16,-1 5 2 0,1 2 1 15,0 2 1-15,2 3 1 0,-2 2-1 16,3 1-2-16,-1 3-1 0,4 0 0 0,2 2-1 16,4 0 2-16,3-1 1 0,4-2 5 15,3 0-1-15,6-5 7 0,5-3 6 0,6-2 7 16,6-4 3-16,8-6 1 0,9-5 2 15,6-4 0-15,10-5-5 0,2-5-6 16,4-2-3-16,-3-6-3 0,-1-1-5 0,-3-1-3 16,-4 0-2-16,-4-2 0 0,-6-1 0 15,-5 1 1-15,-6 1 1 0,-5 1 5 0,-5 3 2 16,-8-1 3-16,-5 7 5 0,-4-2 1 15,-6 2 1-15,-3 3-2 0,-5 0-4 16,-4 3-3-16,-6 1-6 0,-2 1-1 0,-3 4-2 16,-1 1-2-16,-2 2-2 0,0 2 1 15,0 3 3-15,1 2-5 0,2 1-2 0,0 4 1 16,2 2-1-16,4 2-1 0,1 2-1 15,4-1 4-15,2 3 3 0,5-1 2 16,4 1 2-16,6 0 2 0,3 0 2 0,8-2 2 16,5-1 0-16,4-5 3 0,7-1 2 15,6-6 0-15,5-3-4 0,6-3 0 0,5-5 2 16,5-2-4-16,0-3-2 0,2-5-1 15,0-4 2-15,-4 2-3 0,-3-4-1 0,-7-3-4 16,-4 1 2-16,-6-4 6 0,-6 0-1 16,-6-3 0-16,-7-1-1 0,-4 0 18 15,-5 3 20-15,-4 2 12 0,-6 5 8 0,-3 1 4 16,-5 4 3-16,-3 4-12 0,-5 1-23 15,-3 5-17-15,-3 5-10 0,-1 4-4 0,-5 4-6 16,1 5 1-16,-1 3-1 0,1 3-3 16,-1 4-1-16,5 0 1 0,1 2 0 0,5 2 0 15,4 1 1-15,6 1 2 0,3-4 2 16,5 3 1-16,7-1 4 0,7-5 7 15,9-1-3-15,6-5 9 0,11-4 3 0,9-5 0 16,9-4-1-16,8-6-5 0,5-4 0 16,2-5-3-16,2-2-4 0,-2-4-4 0,-4-2 2 15,-5-1 1-15,-6-2 1 0,-7 1 0 16,-7-2 0-16,-6 1 3 0,-9 1 2 15,-5 3-3-15,-7 1 4 0,-6 3-3 0,-5 0 1 16,-6 4-3-16,-5 1-3 0,-5 4-1 16,-6 0-4-16,-6 5 1 0,-1 2-2 0,-3 3 0 15,-2 2-2-15,1 6 1 0,-1-1-1 16,1 4-3-16,2 1 2 0,3 3 2 15,2 0 3-15,4 1 3 0,5 2 4 0,4-2 3 16,6 3 2-16,6-1 2 0,6 0 2 16,10-2 2-16,7 0 3 0,10-5 5 0,6-2-2 15,10-3-3-15,7-6-5 0,7-2-3 0,6-6-13 16,4-2-2-16,2-4 1 0,-1-3 1 15,-6-3-1-15,-5-2 2 0,-7-2 5 16,-9-1-3-16,-7-1 2 0,-9-2 2 0,-7 1 11 16,-7-3 11-16,-6 4 17 0,-6 3 19 15,-7-1 7-15,-3 6 2 0,-5 3-6 0,-5 1-12 16,-8 4-17-16,-4 2-19 0,-3 4-8 15,-4 4-9-15,-3 2-1 0,-1 4-2 16,0 2-1-16,2 3 2 0,0 3-2 0,4 0 4 16,2 3-2-16,2 1 1 0,4 1-2 15,6 1 1-15,2 0 1 0,8 1-1 0,3 1 0 16,7 0 1-16,9 0 1 0,6 0 2 15,7-1 0-15,10-2 2 0,6-5 0 16,5-4-1-16,4-5 2 0,2-7-1 0,2-4-3 16,1-7 0-16,-5-4-2 0,-2-4 3 0,-5-3-1 15,-2-4-2-15,-6-3 3 0,-5-3 3 16,-3-3 3-16,-7 0 4 0,-3-1 14 15,-6 3 25-15,-3 3 17 0,-4 5 11 0,-3 5 3 16,-2 1-1-16,-3 6-10 0,-2 2-26 16,-3 3-18-16,-3 5-16 0,-4 3-8 0,-3 7-6 15,-2 2-1-15,-2 5-1 0,-1 3-2 16,1 2 2-16,1 2 0 0,2 2 1 15,3-1-1-15,2 4 0 0,3-2 0 0,3-1-1 16,3-2 2-16,5 0-1 0,5-3 2 16,9-2 3-16,7-4 0 0,9-5 0 0,12-4-3 15,10-3-7-15,7-6-4 0,9-5-8 16,2-4-4-16,2-3-1 0,-2-1 1 15,-4-5 6-15,-5-4 5 0,-6 1 4 0,-5-4 5 16,-9 0 3-16,-5 3 3 0,-7 2 8 16,-7 3 6-16,-7 2 7 0,-5 6 3 0,-4 0 3 15,-6 3-3-15,-4 3-6 0,-6 1-9 16,-3 3-8-16,-7 3-4 0,-3 1-2 0,-3 4 1 15,-1 2-4-15,-2 3 1 0,3-2 2 16,0 3-3-16,4 2 0 0,3-1-1 0,3 2-1 16,2 1 3-16,5 1 0 0,3 1 2 15,4 0 0-15,4-1 1 0,5 2 0 0,6 0 0 16,6 0 0-16,8-3 0 0,4-3 0 15,9-4 0-15,4-1 3 0,6-6 1 16,4-2-1-16,2-6-3 0,4-1-4 0,0-3-2 16,1-5-5-16,-3 0-1 0,-4-6 0 15,-3-1 2-15,-6-3 3 0,-5-3 3 0,-7-4 1 16,-7 2 3-16,-6 2 0 0,-6 3-1 15,-7 5 2-15,-4 2-4 0,-5 5 0 16,-6 2-2-16,-5 4-2 0,-5 5 1 0,-4 4-1 16,-3 4 2-16,-3 5 2 0,-1 4-2 15,-3 3 3-15,2 4 1 0,0-2 2 0,1 6 0 16,2 0-1-16,4 1 3 0,1 1-1 15,4-3-2-15,4 1-2 0,5-1-2 16,5-1 4-16,5-3-1 0,8-2 2 0,7-5 4 16,11 1 0-16,11-8 1 0,9-4 0 15,10-4-2-15,6-4-3 0,5-5-2 0,2-2 0 16,0-5 3-16,-2-3-2 0,-4-3 0 15,-4-2 0-15,-9 0 0 0,-6-3-2 0,-9 2 1 16,-7 0-3-16,-7 3 6 0,-5 5 5 16,-7 3 2-16,-5 2 2 0,-6 4-4 0,-6 2 4 15,-5 5-6-15,-7 3-3 0,-6 2-2 16,-4 5-2-16,-2 3 1 0,-2 4 1 15,2-1-1-15,-1 5 1 0,2 2-4 0,3-1 2 16,1 3 0-16,4 0-3 0,3-1 1 16,4 1 1-16,4 0 2 0,4-5 1 0,6 2 1 15,5-4 3-15,8-3 0 0,8-2 1 16,7-3 2-16,12-4-1 0,7-3-2 15,9-3-2-15,7-4-4 0,4-3-7 0,3-1-6 16,-2-4-6-16,-1-2 0 0,-5-2 0 16,-7-4 4-16,-6 0 6 0,-8-2 4 0,-7 0 7 15,-8-1 1-15,-7 2 6 0,-6 3 0 16,-6 1 1-16,-7 3 0 0,-5 3-4 15,-6 3-1-15,-7 2-3 0,-7 5 0 0,-4 4-2 16,-4 4 1-16,-3 3 2 0,-2 3-1 16,1 4 3-16,1 3-1 0,1 1-2 0,3 3 0 15,3 1 1-15,3 1 0 0,4-1 1 16,4 1 1-16,4 1-1 0,4-2 1 15,7-1-2-15,5 1 0 0,8-5 0 0,9-2 2 16,11-4 0-16,9-2-1 0,10-6 2 16,8-3-1-16,4-3 0 0,5-6-4 0,0-2 0 15,-2-4 0-15,-4-4 0 0,-3-2 0 16,-8-4-3-16,-5-2 4 0,-9-4-1 15,-5-1 0-15,-8-1 1 0,-5 2-1 0,-4 1 0 16,-8 5 0-16,-4 2 1 0,-4 4-2 16,-6 4 0-16,-3 5 0 0,-5 6 1 0,-5 2 1 15,-3 4-2-15,-3 8 2 0,-2 2-1 0,-1 3 1 16,1 3-1-16,2 5 0 0,0-1-1 15,3 1-2-15,4 2 1 0,2-2 0 16,2-1 2-16,4-3-2 0,5 1 4 0,5-4 2 16,4-3 3-16,7-3 2 0,8-2 1 15,10-4 0-15,8-6 0 0,6-2-2 0,6-2-5 16,4-2-2-16,2-4-3 0,0-1-4 15,0-3-4-15,-5-4 1 0,-3-1 1 16,-4 1 2-16,-9-3 1 0,-4 1 2 0,-8-2 3 16,-4 3 1-16,-5 1 3 0,-5 2 2 15,-5 2 2-15,-2 3 1 0,-4 3 3 0,-1 0-3 16,-5 6-1-16,-4 1 0 0,-5 3 0 15,-2 4 0-15,-5 2-2 0,0 4 0 0,-2 3-1 16,-1 3-1-16,1 3 0 0,2 1-1 16,2 2 1-16,1 1-1 0,4 1 0 0,3-1 1 15,4 1 0-15,5-1-2 0,5-2 2 16,6-2 2-16,10-2 2 0,9-1 0 15,10-6 2-15,11-4-5 0,10-4-5 0,10-4-8 16,5-6-11-16,2-4-7 0,-2-2-3 16,-3-5 2-16,-6-2 3 0,-6-3 7 0,-7-4 9 15,-7-1 5-15,-5-3 3 0,-7 0 2 16,-6 0 0-16,-5 2-1 0,-6 5 1 15,-3 3 1-15,-5 6 3 0,-4 2-4 0,-6 8 4 16,-6 3 1-16,-7 8-1 0,-7 5-1 16,-3 6 1-16,-6 5 4 0,0 5-2 0,-1-1 0 15,1 5 1-15,4 0-1 0,2 1 0 16,4-2-1-16,6 0-4 0,6-2 0 15,8-4 1-15,9-3 3 0,11-4-2 0,13-3 0 16,10-7-2-16,10-4-10 0,10-4-16 16,7-4-22-16,5-5-12 0,3-1-15 0,0-6-9 15,-2-2 3-15,-2 0 10 0,-7-3 16 16,-4-2 10-16,-6 0 12 0,-5 1 11 15,-8 2 8-15,-6 0 8 0,-6 5 11 0,-8 3 7 16,-5 3 8-16,-8 4 4 0,-6 1 4 16,-6 6 2-16,-8 0 3 0,-5 7 8 0,-6 3 11 15,-3 5 7-15,1 1-2 0,-1 1 0 16,2-1-6-16,4-1-16 0,4-1-15 15,5-1-6-15,4-3-3 0,7-1-4 0,6-1-4 16,7-1 0-16,9-3 0 0,8 2-5 16,6-2 0-16,5-4-2 0,2 0-5 0,3 0-5 15,-1 0-5-15,-2-4-3 0,-4 1-1 0,-1-2 2 16,-6 0 3-16,-4-1 5 0,-2-3 5 15,-7-1 5-15,-3-3 0 0,-3-3 1 16,-4-1 2-16,-4-4-1 0,-2-2 0 0,-2 0 2 16,-2 1 1-16,0 0 3 0,-1 2 1 15,1 4 1-15,-1 3-2 0,2 3-7 0,-1 4 0 16,0 5-4-16,-2 5-3 0,-2 3 2 15,-2 9 5-15,1 6 10 0,-1 3 10 16,-1 5 8-16,0-1 6 0,3 4 2 0,2-1-3 16,2-1-6-16,3 1-6 0,6-4-6 15,2-1-6-15,6-4 0 0,6-2 0 0,5-4-3 16,5-3-4-16,3-5-4 0,3-4-5 15,3-4-7-15,-2-4-8 0,-2-6-7 16,0-4 0-16,-5-1 1 0,-4-5 0 0,-4-5 1 16,-3-2 5-16,-3-4 7 0,-7-2 2 0,-2 0 5 15,-3 1 2-15,-4 4 2 0,-3 3 4 16,-2 3 1-16,-6 6-1 0,-3 5-1 15,-4 5 3-15,-5 5 4 0,-2 6 4 0,-1 3 4 16,-1 6 3-16,0 1 1 0,4 3 0 16,2 1-3-16,6 1-5 0,2 0-3 0,6-1-1 15,4 0-2-15,6-3 0 0,2 0 0 16,6-2 2-16,4-2-1 0,3-3-1 15,6 2 0-15,0-6 1 0,4-2 1 0,1-3-5 16,1-2-2-16,0-3-2 0,-1-2-5 16,-1-2-6-16,-2-3-9 0,-3 0-3 0,-4-4-4 15,-1-1 0-15,-3 0 1 0,-4 0 3 16,-2 1 5-16,-4-1 3 0,-2 2 3 15,-3 5 2-15,-3 0 3 0,-2 2 1 0,-4 5 3 16,-3 4 0-16,-3 1 4 0,-2 3 4 16,-2 3 7-16,1 2 10 0,-1 1 6 0,1 4 8 15,3-1 5-15,0-1 0 0,2 2-4 16,2-2-6-16,5-1-7 0,0-1-7 15,2-2-2-15,4 2-3 0,3-4 3 0,4 0-3 16,5-3 2-16,7-3-2 0,6-2-1 16,5-2-6-16,3-2-12 0,4-5-18 0,2-1-26 15,-2-1-25-15,0-4-36 0,-3-2-28 16,-2-3-18-16,-4-4-5 0,-5 1 12 15,-5 0 21-15,-4 4 30 0,-5 3 27 0,-6 5 24 16,-3 3 20-16,-8 6 16 0,-5 4 19 16,-3 4 30-16,-5 4 36 0,-1 4 27 0,-1 1 25 15,1 1 22-15,1 4 3 0,2-3-13 0,1 0-22 16,4 0-20-16,3-4-21 0,3-1-21 15,4-2-14-15,3 0-11 0,3-1-6 16,8-2-2-16,6-1-1 0,6-4-4 0,9 0-3 16,2-2-2-16,4-2-3 0,0 0-3 15,3-4-2-15,-2 3 1 0,1-4-2 0,-3 1 1 16,-3 0-1-16,-4 0 2 0,-5 0 0 15,-3-1 0-15,-6 3 4 0,-3-2 1 16,-5 2-3-16,-1 0 2 0,-2 0 0 0,-3-1 0 16,-3-2-1-16,-3 1 2 0,0 0 1 15,-3-2 2-15,1 0 0 0,0 1 0 0,1-3 3 16,1 2 0-16,-1 0-1 0,4 0 0 15,-1 1-2-15,2 0-3 0,-2 0-2 16,3 2-2-16,0 0-1 0,0 0 0 0,0 1 0 16,0 1 3-16,0 0-2 0,0 0-1 15,0 2-1-15,0 0-1 0,1-1 1 0,1 2-2 16,-2-2 3-16,2 1 0 0,0-2 2 15,0 1 1-15,3-3-2 0,-1-1 0 16,0 0-4-16,1-4 3 0,-1 0-2 0,1 1-2 16,-1-2 2-16,-2-1 1 0,0 1 2 15,-1 0 0-15,-1 1-2 0,-1 0 2 0,-2 1-2 16,0 0-1-16,-1 1-3 0,0 2 2 15,-3 0 0-15,2-1 1 0,-4 1 2 16,3-1 1-16,-3 3 1 0,2-1-2 0,-1 0-1 16,0 1 1-16,0 0 1 0,-1 1 1 15,3-1 1-15,-3 2 1 0,1-2-2 0,0 0-1 16,0 1-1-16,-2 0-1 0,0 1-1 15,-1 1 2-15,-2-2 1 0,-3 1 1 16,-2 1 0-16,-1-2-1 0,-1 2-1 0,-4 0-1 16,2-2-1-16,-3 1 0 0,1-2 1 0,-2 2 2 15,-1-2-1-15,1 2 4 0,0-2 0 16,0 0-1-16,0 0 0 0,-2-1-1 15,1 2-1-15,-2-1-1 0,0-2 0 0,-1 3 1 16,-2-2-1-16,1 0 1 0,0 1 1 16,0 0-1-16,-2 1 0 0,0-1-1 0,0 0 0 15,0 1-3-15,0 0-3 0,3 0-1 16,-1-1-5-16,2 4-3 0,-1-3-1 15,3 0 1-15,1 3-1 0,1-2 3 0,0 0 3 16,3 0 4-16,1 1 0 0,1 1 2 16,-1-1 3-16,2 1 2 0,0 0 0 0,1 0 0 15,0 0 2-15,-1 0-2 0,1 1 0 16,-2-1 0-16,1 0 1 0,-1 0 0 15,-1 0-1-15,2 0 1 0,-2 0-1 0,0-1 0 16,2 1 1-16,-1 0-1 0,0-2 1 16,1 2 0-16,-2-1 0 0,2 1 2 0,1-1-3 15,-1 0 0-15,0 1 0 0,1-3-1 16,-1 2 1-16,-2 1-3 0,-1-1 1 0,0 0 1 15,-1 1 0-15,-2-2 0 0,0 1 1 16,-1 1 0-16,0-1 0 0,-2 1-1 0,1 0 1 16,-1 0 0-16,1 0-1 0,-2-1 0 15,2-1 0-15,-1 2-1 0,2-2 1 0,-2 1 1 16,2-2 0-16,0 2 0 0,-1-1-1 15,0 2 0-15,1-3 0 0,-1 2 0 16,-2-1 0-16,0 1 0 0,0 1 0 0,-1-3 1 16,0 3-2-16,-1 0 2 0,-2-2-1 15,2 1 1-15,-2 1 1 0,0-1-1 0,0 1 0 16,1 0 0-16,1 0 1 0,2 0 1 15,0 0-1-15,3 0 1 0,1 0 1 16,0 0 0-16,2 1-2 0,-1-1-1 0,2 0 1 16,2 0 0-16,-1 0-1 0,2 0 1 15,-2 0-1-15,2-1 0 0,-4 1-1 0,1-2 0 16,-3 1 1-16,-3 1 0 0,1-1-1 15,-2-1 1-15,-3 2 0 0,1 0 0 16,-2-2-1-16,0 2 1 0,-2 0 1 0,2 0-1 16,2 2 0-16,-2-2 0 0,0 0 0 15,1 0 1-15,0 0-1 0,1 0 2 0,-1 0-1 16,2 0-4-16,0 0 2 0,-1 0-1 15,1 0 1-15,1 0 1 0,-1 0-1 0,0 0 4 16,0 0 0-16,-1 0 1 0,2-2-3 16,-1 1-1-16,-1 0 2 0,-1-1-2 0,0 1 0 15,1 1-1-15,-1-1 1 0,2 1 1 16,0 0-1-16,-1 0-1 0,2 1-1 15,-1-1-1-15,1 1 1 0,2-1 1 0,-2 3-2 16,1-3 3-16,1 1 0 0,-1 1 0 16,1-2 0-16,-1 0 0 0,-1 2-1 0,2-2 0 15,-2 1 1-15,0-1 1 0,-1 0-1 16,2 0-1-16,0-1 1 0,0 1 2 15,2 0-3-15,0 0-1 0,0 0 1 0,1 0 1 16,2-2-1-16,-1 2-3 0,1 0 3 16,1 0-1-16,-2 0 1 0,1-2 0 0,0 1 1 15,-1 1 2-15,1 0 0 0,0 0 4 0,-2 0-2 16,0 0-1-16,-1 0 1 0,0-1-3 15,0 1-1-15,-2-2-2 0,2 2-1 16,0 0 3-16,1 0-2 0,0 2-1 0,1-1 1 16,-3-1 2-16,4 1 0 0,0 1-1 15,-1-2-1-15,2 0 2 0,2 2 1 0,-1-1-1 16,2-1-1-16,0 0-2 0,-2 0 4 15,2 0 1-15,-2 0-1 0,2 0-2 16,-5 1 2-16,2 1 1 0,-2-2-2 0,-2 0 0 16,-1 1 0-16,3-1 0 0,0 1 0 15,1 1 0-15,1-2 0 0,1 3-2 0,2-2 2 16,0 1-2-16,1-1 1 0,0 2-1 15,2-3 2-15,-2 3 0 0,1 0-2 16,1-2 2-16,2 1 3 0,-1 1 0 0,0-2-2 16,0 2-1-16,-2-1 2 0,-1-1-2 15,0 1-4-15,0-1 4 0,-2 1 1 0,1-1 1 16,-1 1-2-16,1-1 1 0,0-1 0 15,0 1-2-15,-2 1-1 0,0-2 1 16,1 0 0-16,-1 2 0 0,0 0 1 0,2-2 1 16,0 0 0-16,0 2-1 0,-2-1 0 0,-1 2-2 15,0-3 0-15,-1 4 2 0,-2-4-2 16,-1 3 0-16,-2 0 3 0,-1-2-1 15,0 2 0-15,-4 0 0 0,0 0 1 0,-1-1-1 16,-2-1-1-16,1 2 3 0,0-1-3 16,1-1 0-16,2 2-1 0,2-2 1 0,1 2 0 15,2-2-2-15,0 1 3 0,1 1 3 16,2 0-2-16,-1-1 0 0,0 0-1 15,-1 0 1-15,0 2-3 0,0-4-9 0,-2 2 0 16,1-1-1-16,-2 2-1 0,0-2 0 16,0 0 2-16,1 1 4 0,2-2 2 0,2 0 3 15,0 0 0-15,1 0 0 0,2 2 1 16,-1-1 1-16,3-1 0 0,-2 0-1 15,3 1 1-15,1 1-1 0,0-1-2 0,1 0 0 16,-2 1 0-16,1 1-1 0,-1 0-1 16,0 0 0-16,-2 0-2 0,1-1-5 0,-5 2-3 15,2-1-5-15,-1 0-1 0,-1 0-1 16,1-1-2-16,0 0 1 0,-2 2 3 15,-1-1 4-15,0 0 2 0,-2 1 0 0,1-1 4 16,-1 0 5-16,2-1 4 0,0 0 0 16,1 1-1-16,2 0 2 0,-2 0 1 0,2 0 1 15,-2 0-3-15,0 0-1 0,0-1 2 0,1 1 0 16,-1-2-1-16,3 0-1 0,-2 2 2 15,2-2-1-15,2 1-3 0,-1-2-3 16,2 2-3-16,0-1-2 0,-1 0-1 0,3-1 2 16,1 2 0-16,1-2 4 0,0-2 0 15,1 2 2-15,1 0-1 0,0 0-1 0,0 0 0 16,-1 0-2-16,1 2 0 0,-2-2-1 15,0 4-3-15,0-4-5 0,-3 2-3 16,-1-1-3-16,0 2-1 0,-1-2-1 0,1 0 0 16,0 1 1-16,-2-2-5 0,-1 2 1 15,0-1 2-15,0 2 1 0,0-2 5 0,0 1 4 16,3-1 6-16,-2 1 4 0,2-1 0 15,0 2 2-15,-2-1 1 0,1 0 1 16,-1 1 1-16,3-2 2 0,-1 0 0 0,1-1 0 16,0 2-1-16,-1-1 0 0,-2-1-3 15,-1 1 0-15,-1-1 0 0,1 2-1 0,1-1 1 16,2-1-1-16,2 0 1 0,4 0 3 15,-1 0 1-15,3 0-1 0,1 0 0 16,2 0 1-16,0 0 0 0,1 0-1 0,0 0 0 16,2 0 1-16,-2 0-1 0,1 0 1 15,-1 0-1-15,0 0 0 0,1-1 1 0,-3 1 0 16,1 0-1-16,-2 0 2 0,1 0 2 15,-1 0-3-15,-1 2-2 0,0-1 0 16,0 0 1-16,-1 2-2 0,2-3 0 0,2 1 3 16,0 1-1-16,1-2-1 0,0 2 5 15,1-1 1-15,0-1-1 0,0 0-2 0,1 0 2 16,-1-1 0-16,2-1-4 0,0 2 1 15,-2 0 1-15,2-2 3 0,0 1-4 0,0-2 0 16,0 2 2-16,0 0-4 0,2 0 0 16,0 0 0-16,-3-1 1 0,1 2-3 0,2 0 0 15,-3 0 3-15,3 2 0 0,-2 0 0 16,-1-1 1-16,1 0 1 0,-1 2-1 15,1-2 0-15,0 1-6 0,-2 0 1 0,1-1 2 16,-1 2 0-16,1-2 2 0,-2 2-3 16,0-1 12-16,-1 0-5 0,1 1-3 0,-2 0 2 15,0 0-2-15,1 0 1 0,-2 0-4 16,0 1 4-16,1 1-1 0,-2 1 0 15,-2-1-1-15,1 1 1 0,-2 0-1 0,0 4-3 16,2-4 3-16,1 0 0 0,1 2-2 16,1-4 0-16,2 1 2 0,1-1 0 0,1 0 0 15,1-2 0-15,0 1 2 0,1 0-1 16,2-3-2-16,-1 2-1 0,2-1-1 15,-1 0-1-15,1 1 0 0,0 0 1 0,0 0 1 16,0 4 1-16,0-2 1 0,0 3 3 16,-2 2-1-16,2-1-1 0,-1 3 0 0,0-1 0 15,1 3-2-15,-2-1-2 0,1 2 2 16,1 0 2-16,-1 0 1 0,-1-1 0 15,2 2 1-15,0 2-2 0,2-4 2 0,-1 3-1 16,-1 0-1-16,3 0 0 0,-2 4 1 16,0-2 0-16,2-1-2 0,-1 3 1 0,-1-2-1 15,0-1 0-15,2-1 2 0,-2 2 0 16,1-1 2-16,-2-3 0 0,1 0 0 15,-1-3 2-15,0 1-1 0,-1-2-1 0,1-3-1 16,0 0-1-16,0-1-1 0,1-2 0 16,1 0-1-16,-2 0 1 0,1 0 1 0,0-1-1 15,-1 1 0-15,2 0-3 0,-1 0 3 16,0-1 0-16,2 2-1 0,0 1 2 15,0 0 0-15,-1-2 4 0,0 2-4 0,1-3 0 16,-1 4 0-16,1-4-3 0,1 1 2 0,-1-2-2 16,1 2 0-16,2-2-1 0,-1 0-1 15,3-1-6-15,1-1-5 0,0-1-5 0,4-1 1 16,0 2-1-16,5-2 1 0,0 1 5 15,1-2 2-15,2 2 2 0,1 1-2 16,1-1-1-16,3 1 0 0,3 0 2 0,0 0 0 16,4 1-2-16,0-1 2 0,0 1 1 15,2 2 4-15,2-2-3 0,0 1 1 16,0-2-1-16,3 3 4 0,-2-3-2 0,2 1 0 15,0-2 1-15,0 1 6 0,0-3 1 16,0 1-2-16,-2 1 2 0,1-2-2 0,-3 2 1 16,-2 0-2-16,0 0-3 0,-2 1 2 15,-2 0 0-15,-1 0 2 0,0 0-3 16,0 1 2-16,-2 0 1 0,4 0 0 0,-1 1-3 15,0-1 1-15,3 0 0 0,0 1 0 16,3-2 0-16,1 0-1 0,3 2 0 0,0-1 0 16,2-1 2-16,1 0 0 0,1 0 0 15,1 0 1-15,1 0 1 0,2 0 0 16,-1-1-1-16,-1-1-3 0,0 2 1 0,-2 0-2 15,-2-2 3-15,0 2 1 0,-2-1-1 16,-1 1 2-16,0-1-2 0,-1-1 2 0,1 2-1 16,1 0-3-16,-2 0 3 0,1 0 2 0,1 0 3 15,0 0 0-15,1 2 0 0,0-1 1 16,2 0-1-16,-1 1-3 0,2-2 0 15,2 0-2-15,-1 2 1 0,3-1 0 0,-1-1 1 16,1 1-4-16,0-1 2 0,-1 0 0 16,1 0-1-16,0 0 2 0,-1 0-5 0,0 0 4 15,-3 0-1-15,0 2 1 0,-3-1-1 16,0-1 0-16,-1 1 3 0,-1 1 0 15,-1-2 0-15,-1 0-2 0,0 0 1 0,1 0 0 16,-1 2 0-16,1-1-1 0,2-1-1 16,3 1 2-16,1-1 1 0,3 2-1 0,2-1-2 15,3-1 2-15,1 0-3 0,0 0 2 16,2 0-2-16,0 0 0 0,0 0 2 15,-1 0 1-15,-2 0 1 0,-2 0-1 0,-2 0-1 16,-3 1 2-16,-2 1 0 0,-2-2-1 0,-3 2 4 16,0-1 3-16,-4 2 0 0,0-2-2 15,-2 0 0-15,1 1 1 0,-1 0-5 16,1-1 1-16,0 2-2 0,0-2-3 0,2 1 0 15,3 1 1-15,0-1 0 0,3 1 1 16,3-1 0-16,2 1 3 0,3-1 1 0,1 2-1 16,-1-1-3-16,-1-1 3 0,0 0-1 15,-4 1-1-15,0-2-2 0,-2 1 2 16,-4-2 2-16,-1 0-2 0,-4 0-1 0,-1 0 1 15,0 0-1-15,-3-2 0 0,-2 1 0 16,1 0 1-16,-2-1 0 0,0 1-1 0,-1-2 1 16,2 3-2-16,1-2 2 0,-1 1-1 15,3-2 0-15,1 3 0 0,2-1-1 16,1 0 2-16,0 1-4 0,3 0-1 0,3 1 2 15,3 0 0-15,2 2 2 0,2-2-2 16,1 1 3-16,-2 1 0 0,-2 1-1 0,-2-1 1 16,-3-1-1-16,-2 0 0 0,-3 0 1 15,-1-1 1-15,-3 2 1 0,1-3-2 16,-2 0 0-16,-2 2 0 0,1 0 0 0,-1-2 0 15,1 0-2-15,-1 0 4 0,3 0 1 0,1-2 1 16,2 0 1-16,0 2 0 0,2 0 0 16,3 0-4-16,0-3 1 0,1 3 1 0,-1 3-2 15,2-3-2-15,0 0 2 0,-2 4 0 16,-1-4-3-16,-1 3 0 0,-1 0 2 15,-1-1 1-15,-1-1-1 0,-3 2 0 0,-1-2 0 16,0-1-3-16,-3 0 3 0,0 0-1 16,0-1 3-16,1 1 3 0,-3-3-3 0,2 2 2 15,1 0-2-15,-3 0 0 0,2-2-3 16,1 3 0-16,-1-1 1 0,-2 1 1 15,3-2-1-15,-1 2-1 0,-2 0 1 0,3-2-2 16,-3 0-1-16,1 2 0 0,0 0-2 16,-2 0 1-16,1-3-2 0,-4 0 1 0,2 3-2 15,-1-2 0-15,2 0 4 0,1 2 3 16,2-3-1-16,0 0-2 0,1 2 6 15,-1-2 1-15,2 1-4 0,-2-2 0 0,0 1-1 16,2 0 5-16,-1 1-4 0,2-1-1 16,0 1 2-16,1-1-3 0,0 1 4 0,1 1-5 15,-1-2 1-15,-1 2 1 0,0-1 1 16,-2-1-1-16,-1 2 1 0,-1-1 0 0,-3 1 1 15,0-2-1-15,0 3-2 0,-3-2 2 16,1 1-1-16,-1-2 0 0,-1 3-2 0,2-1-1 16,-2-2 4-16,2 3-4 0,-3 0 3 15,1 0 1-15,-1-2 4 0,-1 1-3 16,1 1-1-16,1-1 0 0,0-1-2 0,1 1-2 15,0 1 2-15,2-1 2 0,1-1 0 16,0 2 3-16,-2-2 4 0,2 1 0 0,-1-2-1 16,0 2-3-16,-2-1-1 0,1-1-2 15,-2 1-3-15,0-1 0 0,-1 1-1 16,-1-1 4-16,-1 1 0 0,0 1 0 0,-2-1 1 15,1 1-1-15,-2 0 2 0,0-1-6 0,1 2 1 16,-1 0 2-16,0 0 0 0,1 0-3 16,-1 0 1-16,1 0 3 0,-2 0 1 0,0 0 0 15,0 0-1-15,-2-2 3 0,2 0-1 16,0 2 2-16,2 0-4 0,-2 0 0 0,1-2 0 15,-1 1-1-15,0 1 0 0,0-1-3 16,0-1 3-16,0 2-3 0,0 0 1 0,0 0 1 16,0-2 0-16,-1 2 0 0,-1-2-3 15,0 2 4-15,-3 0-1 0,1 0 2 16,0 0-1-16,1 0 1 0,1 0 4 0,-2 0-1 15,-2 0-3-15,2 0 0 0,-2 0 0 16,1 0 1-16,-2 0 0 0,2 0 1 0,-1 0-2 16,1 0 2-16,-1 0-2 0,1 0 1 15,-1 0-1-15,-1 0 0 0,2 0 1 16,-1 0 0-16,-1 0-1 0,2 0-2 0,-3 0 4 15,1 0 1-15,-2 0-3 0,1 0-1 16,0 0 1-16,0 0 1 0,-1 2-5 0,1-2 1 16,0 2 2-16,0-2 2 0,1 0-2 15,0 0 1-15,1 0 1 0,1 2 2 16,-2-1 1-16,2-1-4 0,-1 0 4 0,1 0-1 15,-1 0-1-15,1 0-4 0,-1 0 0 0,-1 0 2 16,0-1 0-16,0-1-2 0,2 2 0 16,-3 0 2-16,1 0 0 0,-1 0-1 0,-1 0-1 15,0-2 2-15,0 0 0 0,1 2-1 16,0 0 1-16,0-2 0 0,-1 2-1 15,3-1 1-15,-3 1 2 0,2-1-1 0,-1-1-3 16,1 2 2-16,-1 0-2 0,0 0 0 16,0 0-3-16,-2 0 4 0,0 0 2 0,1 0-3 15,-1 0 2-15,-1 0 0 0,0 0 0 16,0 0-1-16,0 2-2 0,0-2 4 15,0 0 2-15,0 0 1 0,0 0 4 0,0 0 3 16,0-2 4-16,1 2-1 0,1-1-5 16,-1-2-2-16,1-1 0 0,0 0-1 0,0-1-1 15,0-2 1-15,3-1 6 0,-1 1 1 16,0-2-1-16,1-1 0 0,1-3-3 15,-1 1 1-15,2-1-3 0,-3-3 1 0,2 0-1 16,-1-1 7-16,-3-2 14 0,0-1 7 16,-3-2 4-16,-2-4 3 0,-1 2 1 0,-1-3-4 15,-2 1-11-15,-1-1 0 0,-2-2 5 16,-1 1 3-16,1 3 3 0,-2-1 7 15,1 4 3-15,0 0 2 0,0 2-4 0,-1 1-7 16,1 2-3-16,-2 1-8 0,2 0-9 16,0 3-10-16,-1-1-5 0,2 3 1 0,-1 0-4 15,3 2-2-15,0 0-1 0,2 2 1 16,-1 2 1-16,3 0-1 0,0 1 1 15,1 0 1-15,2 2 0 0,0 0-1 0,-1 0-1 16,2 1 0-16,0 1-1 0,0-1 2 16,0 1 0-16,0-2 1 0,0 2 1 0,0-1-1 15,-1 1-1-15,1 0 1 0,-2 0 0 16,2-1-2-16,0-1 0 0,0 2 5 0,0 0-2 15,2 0-2-15,-2 0-1 0,0 0 0 16,-2 0-1-16,0 0-4 0,2 0 2 0,-2-2 0 16,4 2 1-16,-2 0 0 0,1 0 1 15,-1 0 1-15,0 0-3 0,0 0 2 16,0 0 0-16,0 0 1 0,0 0-1 0,0 0 1 15,1 0 1-15,-1 0-1 0,0 0 0 16,0 0 0-16,0 0 0 0,-1 0-9 0,0 0-41 16,-2-2-112-16,-3 2-141 0,-3-2-137 15,-8-2-283-15,-6-3-140 0,-9 0-41 16,-8-4 71-16,-5-2 120 0,-5-2 125 0</inkml:trace>
</inkml:ink>
</file>

<file path=ppt/ink/ink3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23.6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DE6198E-268E-455A-85B1-5BF326651112}" emma:medium="tactile" emma:mode="ink">
          <msink:context xmlns:msink="http://schemas.microsoft.com/ink/2010/main" type="inkDrawing" rotatedBoundingBox="3936,9383 6826,9040 6832,9088 3941,9431" shapeName="Other"/>
        </emma:interpretation>
      </emma:emma>
    </inkml:annotationXML>
    <inkml:trace contextRef="#ctx0" brushRef="#br0">1993 4775 159 0,'-5'-2'272'0,"-2"0"49"0,1-1-6 15,-1 0-24-15,2 1-19 0,-2 0-12 0,-1 0-17 16,2 1-30-16,-1 0-35 0,3 0-40 15,-1 1-28-15,1-1-19 0,1 1-7 16,0 0-1-16,0 0 2 0,3 0 8 0,-1 0 10 16,2 0 14-16,5-2 32 0,4 2 38 15,7-1 30-15,10-2 26 0,6 1 18 0,8-3 0 16,10 0-23-16,9-1-28 0,8-1-23 15,9-3-22-15,8 0-19 0,7 2-17 16,11-3-16-16,10 1-18 0,4-2-17 0,7 2-18 16,2-2-12-16,3 1-9 0,-1-1-10 15,2-1-5-15,-4-1-6 0,-1 2-4 0,-4-1-1 16,-7 1 0-16,-8 1 3 0,-8-2 7 15,-10 3 13-15,-11-2 13 0,-10 2 14 16,-9 0 10-16,-8 1 12 0,-8 2 5 0,-9-1 3 16,-4 2 2-16,-6 1-3 0,-3 0-6 15,-5 0-10-15,-1 3-12 0,-2-2-13 0,-2 1-15 16,-4 0-10-16,3 3-9 0,-4-2-6 15,1 1-6-15,-1 0-2 0,2-2 0 0,0 2-1 16,0-1-3-16,1 2-1 0,0 0 1 16,1-3 0-16,-1 3 0 0,-1 0-1 0,0 0 0 15,1 0-3-15,-3 0-5 0,1 0-10 16,-2 0-10-16,-1 0-19 0,-3 0-18 15,0 0-20-15,-3 0-33 0,-1 0-51 0,-2 0-117 16,-2-1-179-16,0-1-170 0,-5 1-207 16,-2 1-140-16,-1 0-34 0,-2 1 79 0,0 1 170 15,-1 2 177-15</inkml:trace>
  </inkml:traceGroup>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0:57.06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54DEE83-9DB3-49E0-98C4-B0EF040E079D}" emma:medium="tactile" emma:mode="ink">
          <msink:context xmlns:msink="http://schemas.microsoft.com/ink/2010/main" type="writingRegion" rotatedBoundingBox="7196,8477 9738,7440 10189,8544 7647,9581"/>
        </emma:interpretation>
      </emma:emma>
    </inkml:annotationXML>
    <inkml:traceGroup>
      <inkml:annotationXML>
        <emma:emma xmlns:emma="http://www.w3.org/2003/04/emma" version="1.0">
          <emma:interpretation id="{784C118C-C2B9-4F06-8FA2-9C2C75D46E86}" emma:medium="tactile" emma:mode="ink">
            <msink:context xmlns:msink="http://schemas.microsoft.com/ink/2010/main" type="paragraph" rotatedBoundingBox="7196,8477 9738,7440 10039,8176 7497,9214" alignmentLevel="1"/>
          </emma:interpretation>
        </emma:emma>
      </inkml:annotationXML>
      <inkml:traceGroup>
        <inkml:annotationXML>
          <emma:emma xmlns:emma="http://www.w3.org/2003/04/emma" version="1.0">
            <emma:interpretation id="{DC511E6B-9D90-414E-9255-0028E093F955}" emma:medium="tactile" emma:mode="ink">
              <msink:context xmlns:msink="http://schemas.microsoft.com/ink/2010/main" type="line" rotatedBoundingBox="7196,8477 9738,7440 9902,7842 7361,8879"/>
            </emma:interpretation>
          </emma:emma>
        </inkml:annotationXML>
        <inkml:traceGroup>
          <inkml:annotationXML>
            <emma:emma xmlns:emma="http://www.w3.org/2003/04/emma" version="1.0">
              <emma:interpretation id="{0E0EA4FE-766D-4CA9-8FE9-48719DC0F7C2}" emma:medium="tactile" emma:mode="ink">
                <msink:context xmlns:msink="http://schemas.microsoft.com/ink/2010/main" type="inkWord" rotatedBoundingBox="7218,8531 7972,8224 8032,8372 7279,8680"/>
              </emma:interpretation>
              <emma:one-of disjunction-type="recognition" id="oneOf0">
                <emma:interpretation id="interp0" emma:lang="" emma:confidence="1">
                  <emma:literal/>
                </emma:interpretation>
              </emma:one-of>
            </emma:emma>
          </inkml:annotationXML>
          <inkml:trace contextRef="#ctx0" brushRef="#br0">570-87 84 0,'2'8'358'0,"-1"-2"52"0,2-1 33 0,0 1-44 16,-1-1-84-16,1 0-91 0,1-2-71 16,2 1-41-16,1-4-28 0,1 2-20 15,4-2-18-15,3-2-11 0,1-2-5 0,0-2-12 16,2 0-6-16,-2-2-6 0,0-1-6 15,-1 0 1-15,-2 0-1 0,-2 1 4 16,-2 2-1-16,-4-2 4 0,-2 3 4 16,-2 0 0-16,-2 0-3 0,-2 1-1 15,-2 0 2-15,-2 1 0 0,-1 0-3 0,-2 2-1 16,2 0-2-16,-1-1-1 0,1 2-11 15,1-3-25-15,2 0-50 0,1-1-87 0,1 0-120 16,2-2-121-16,3-2-57 0,2 0-10 16,5 1 31-16,0-2 77 0</inkml:trace>
          <inkml:trace contextRef="#ctx0" brushRef="#br0" timeOffset="-297.017">56 23 346 0,'-5'5'418'16,"0"0"34"-16,-1 1 17 0,0 0-110 15,-2 3-135-15,2 0-78 0,-1-1-40 0,2 4-24 16,1-2-17-16,1 0-11 0,3-1-9 16,0-1-6-16,1 0-9 0,4-2-5 15,1-1-7-15,4 0-5 0,4-4-2 16,2-2-5-16,4-1-2 0,0-5-4 0,2-3 0 15,-1 0 0-15,-2-2-2 0,-2-1-1 16,-5 0 1-16,-2 1-1 0,-5 0 0 16,-1 2 2-16,-4 0-2 0,-2 3 3 15,-3 1 2-15,0 2-1 0,-3 2 2 0,-2 1-2 16,0 1 0-16,1 0-1 0,1 3-1 15,1-3 1-15,1 3 0 0,3 0-8 0,2-2-16 16,1 2-42-16,3-3-71 0,2 0-116 16,4 0-141-16,2-4-69 0,2-2-23 15,5-1 20-15,3-3 59 0</inkml:trace>
        </inkml:traceGroup>
        <inkml:traceGroup>
          <inkml:annotationXML>
            <emma:emma xmlns:emma="http://www.w3.org/2003/04/emma" version="1.0">
              <emma:interpretation id="{59AC6B64-6764-47B8-8A30-EF27633A6E67}" emma:medium="tactile" emma:mode="ink">
                <msink:context xmlns:msink="http://schemas.microsoft.com/ink/2010/main" type="inkWord" rotatedBoundingBox="8420,7978 9738,7440 9902,7842 8584,8380"/>
              </emma:interpretation>
              <emma:one-of disjunction-type="recognition" id="oneOf1">
                <emma:interpretation id="interp1" emma:lang="" emma:confidence="1">
                  <emma:literal/>
                </emma:interpretation>
              </emma:one-of>
            </emma:emma>
          </inkml:annotationXML>
          <inkml:trace contextRef="#ctx0" brushRef="#br0" timeOffset="346.0198">1248-319 7 0,'3'8'354'0,"1"-2"48"16,-2-1 32-16,-1 1-6 0,2 1-96 16,-2-3-108-16,2 2-74 0,0 0-38 15,1-2-25-15,1 2-15 0,1-3-20 0,2 1-12 16,3-3-9-16,3-1-8 0,1-1-7 15,3-3-5-15,1-2-5 0,-1-1-2 0,0-2-3 16,-2 0 0-16,-3-1 1 16,-1 0 1-16,-4 0 1 0,-1 3 3 0,-3-2 5 15,-1 2 1-15,-2 0 2 0,-3 2 0 16,-1 0-3-16,-3 2 0 0,-2-1-4 0,-1 1-3 15,-2 2 0-15,-2 0-2 0,2 0-1 16,0 1 0-16,3 0-3 0,1 0-3 16,2 0-21-16,-1 0-44 0,3 0-93 15,-1 0-133-15,3 0-122 0,1 0-61 0,0 0-16 16,5-1 26-16,2-1 83 0</inkml:trace>
          <inkml:trace contextRef="#ctx0" brushRef="#br0" timeOffset="741.0423">1939-437 404 0,'0'5'467'16,"0"-1"33"-16,0-1 17 0,-2 1-116 15,2-2-170-15,-1 1-102 0,0-2-56 0,1 2-30 16,0-2-16-16,1 0-13 0,0 0-6 16,2 1-1-16,1-1-2 0,2 0-3 15,2 1-2-15,2 1 0 0,2-2 1 16,0 2-2-16,3 0-1 0,-2-1 2 0,-1 0 1 15,-1 0 2-15,-1-2 0 0,-3-2-1 16,-2-2 1-16,-1 1 1 0,-1-1 2 16,-3-2 1-16,0-3 1 0,-3 0 4 0,-1 1 1 15,-1-4 2-15,-2 4-1 0,-1-1 2 16,-2 0-3-16,2 2-5 0,-2 1-1 15,3 2-1-15,0-1-5 0,0 1-2 16,3 1 1-16,0 3 0 0,1 0-2 0,2 0-5 16,0 0-4-16,1 0-16 0,1 0-41 15,0 2-116-15,-1-1-166 0,0-1-97 16,0 0-49-16,0 0-12 0,3-1 25 0,-1-1 109 15</inkml:trace>
          <inkml:trace contextRef="#ctx0" brushRef="#br0" timeOffset="1225.0701">2243-902 301 0,'1'-2'429'0,"0"-2"44"0,1 4 18 16,-2-3-87-16,0 3-134 0,-2 0-98 15,2 1-64-15,-1 1-39 0,1-2-26 0,0 0-17 16,0 0-10-16,0 0-6 0,1 2-4 15,2 0-4-15,1-2-1 0,0 2 1 16,2-1-2-16,1 2 0 0,1-2 0 0,0-1-1 16,2 0 2-16,0 0 2 0,-1-1 1 15,-1-2 1-15,1 0-1 0,-2-1 0 0,-2 1-1 16,-2-2-2-16,0 1 2 0,-2 0 3 15,-1 1 1-15,-3-1 0 0,0-1 1 16,-1 1 1-16,-1 2-3 0,-1-1-3 16,1 2-2-16,1 0 0 0,0 0-1 0,-2 0-1 15,3 1-5-15,1-3-18 0,0 2-35 16,1-1-66-16,-1 1-111 0,2 1-143 15,0 0-78-15,0 0-26 0,3 0 13 16,1 0 54-16</inkml:trace>
          <inkml:trace contextRef="#ctx0" brushRef="#br0" timeOffset="1485.0847">2483-969 160 0,'-2'0'404'0,"-1"0"50"0,0 0 30 16,2 0-51-16,-1 0-117 0,2 0-112 16,0 0-76-16,0 0-46 0,0 0-28 15,3-2-19-15,0 1-12 0,0 1-12 16,2-3-5-16,1 2-3 0,-1 0-11 0,1-1-19 15,-2 0-35-15,-2 1-50 0,1 1-75 16,-1 0-93-16,-5 1-112 0,-3 3-46 16,-2 1-1-16,-4 4 32 0,-5 1 67 0</inkml:trace>
        </inkml:traceGroup>
      </inkml:traceGroup>
      <inkml:traceGroup>
        <inkml:annotationXML>
          <emma:emma xmlns:emma="http://www.w3.org/2003/04/emma" version="1.0">
            <emma:interpretation id="{0DF465B2-89E0-4456-8A79-C556A78D8747}" emma:medium="tactile" emma:mode="ink">
              <msink:context xmlns:msink="http://schemas.microsoft.com/ink/2010/main" type="line" rotatedBoundingBox="8007,8727 9135,8449 9168,8581 8040,8859"/>
            </emma:interpretation>
          </emma:emma>
        </inkml:annotationXML>
        <inkml:traceGroup>
          <inkml:annotationXML>
            <emma:emma xmlns:emma="http://www.w3.org/2003/04/emma" version="1.0">
              <emma:interpretation id="{68276502-CC2A-44DE-A8B7-F9ABA0061BA5}" emma:medium="tactile" emma:mode="ink">
                <msink:context xmlns:msink="http://schemas.microsoft.com/ink/2010/main" type="inkWord" rotatedBoundingBox="8008,8732 8309,8658 8336,8768 8035,8842"/>
              </emma:interpretation>
              <emma:one-of disjunction-type="recognition" id="oneOf2">
                <emma:interpretation id="interp2" emma:lang="" emma:confidence="1">
                  <emma:literal/>
                </emma:interpretation>
              </emma:one-of>
            </emma:emma>
          </inkml:annotationXML>
          <inkml:trace contextRef="#ctx0" brushRef="#br0" timeOffset="3316.1897">781 289 57 0,'-3'0'391'0,"2"3"53"16,-1-2 32-16,2 2-10 0,-1-3-116 15,1 3-126-15,0-3-84 0,0 2-49 16,1 0-25-16,-1 2-18 0,3 0-10 16,-2 1-8-16,2 0-7 0,1 1-5 0,-1 1-5 15,1-1-4-15,2-2-5 0,1 2-1 16,-1-3-2-16,3 1-1 0,2-4 2 15,1-3-2-15,2-1 0 0,2-3-3 16,2-2-4-16,0-3-2 0,-3-1-2 0,0-1-1 16,-2-1 1-16,-2 2 3 0,-4 0 3 15,-3 1 5-15,-2 2 3 0,1 3 2 0,-3 0 1 16,0 3 1-16,-1 0 0 0,-2 1 0 15,0 2-1-15,1 1 1 0,-1 1-1 16,0 1-4-16,2-2 0 0,-1 1-1 16,2 1-3-16,2 0-8 0,2-1-12 0,1 0-29 15,2-2-69-15,4 0-114 0,-1-3-148 16,2 0-73-16,3-2-29 0,2-1 5 15,2 0 59-15</inkml:trace>
        </inkml:traceGroup>
        <inkml:traceGroup>
          <inkml:annotationXML>
            <emma:emma xmlns:emma="http://www.w3.org/2003/04/emma" version="1.0">
              <emma:interpretation id="{0FB68F51-007F-4D71-A9A9-CF7E6BC37A35}" emma:medium="tactile" emma:mode="ink">
                <msink:context xmlns:msink="http://schemas.microsoft.com/ink/2010/main" type="inkWord" rotatedBoundingBox="8783,8536 9135,8449 9168,8581 8816,8668">
                  <msink:destinationLink direction="with" ref="{3FA2B74C-F1CD-47DF-8F49-0F84E9C917AA}"/>
                </msink:context>
              </emma:interpretation>
            </emma:emma>
          </inkml:annotationXML>
          <inkml:trace contextRef="#ctx0" brushRef="#br0" timeOffset="3651.2087">1567 54 215 0,'6'7'411'16,"-3"1"50"-16,-3 0 33 0,-3 4-61 0,0-2-125 15,-1 1-106-15,1 1-64 0,1-2-45 16,2 0-31-16,0-1-24 0,1 1-15 0,3-2-9 15,0-1-6-15,4-2-3 0,2-1-1 16,1-3 1-16,3-4-2 0,1-3-2 16,3-1-4-16,-3-3 0 0,1-4-4 0,-2 0 0 15,-1-2 2-15,-2 1 1 0,-3 2 4 16,-3-1 0-16,-3 3 3 0,0 1 1 15,-2 2-2-15,-1 2 0 0,0 2-2 16,-2 1 0-16,0 3-2 0,0 0 1 0,2 2-1 16,-2 1 1-16,3-1-1 0,3 3 1 15,0-1 1-15,2-1-6 0,4 0-7 16,2 0-23-16,4-3-57 0,3-2-100 0,1-2-106 15,-1-2-117-15,1-1-54 0,-1-3-10 16,2-2 39-16,2 0 90 0</inkml:trace>
        </inkml:traceGroup>
      </inkml:traceGroup>
    </inkml:traceGroup>
    <inkml:traceGroup>
      <inkml:annotationXML>
        <emma:emma xmlns:emma="http://www.w3.org/2003/04/emma" version="1.0">
          <emma:interpretation id="{A4F1110D-3883-4EAD-B3A3-93FFB7AA150F}" emma:medium="tactile" emma:mode="ink">
            <msink:context xmlns:msink="http://schemas.microsoft.com/ink/2010/main" type="paragraph" rotatedBoundingBox="7710,9275 9879,8086 10050,8397 7881,9586" alignmentLevel="1"/>
          </emma:interpretation>
        </emma:emma>
      </inkml:annotationXML>
      <inkml:traceGroup>
        <inkml:annotationXML>
          <emma:emma xmlns:emma="http://www.w3.org/2003/04/emma" version="1.0">
            <emma:interpretation id="{89FDF19A-3E04-4AD3-ACC9-F99427BE2893}" emma:medium="tactile" emma:mode="ink">
              <msink:context xmlns:msink="http://schemas.microsoft.com/ink/2010/main" type="line" rotatedBoundingBox="7710,9275 9879,8086 10050,8397 7881,9586"/>
            </emma:interpretation>
          </emma:emma>
        </inkml:annotationXML>
        <inkml:traceGroup>
          <inkml:annotationXML>
            <emma:emma xmlns:emma="http://www.w3.org/2003/04/emma" version="1.0">
              <emma:interpretation id="{3AE138F5-46F4-4DD6-8997-F8763634A429}" emma:medium="tactile" emma:mode="ink">
                <msink:context xmlns:msink="http://schemas.microsoft.com/ink/2010/main" type="inkWord" rotatedBoundingBox="9324,8391 9879,8086 9927,8174 9372,8478"/>
              </emma:interpretation>
            </emma:emma>
          </inkml:annotationXML>
          <inkml:trace contextRef="#ctx0" brushRef="#br0" timeOffset="3912.2238">2078-84 25 0,'15'-4'302'0,"0"2"52"15,0-1 35-15,0 0-46 0,2 1-70 16,-1 0-67-16,2-4-61 0,1 2-50 16,1-2-32-16,0 0-23 0,2-1-14 0,-1-1-13 15,1-2-6-15,1 0-4 0,1-1-5 16,-1 0-4-16,-1 0-4 0,1-1-3 0,-1 2 0 15,-2 0-1-15,-1 3 2 0,-1 1 2 16,-3 2 2-16,-1-1 3 0,-2 3-1 0,-2 0 6 16,-4 1 4-16,1 1 5 0,-1 0 8 15,-2 0 8-15,-1 0 5 0,-1 0 3 16,0-1-1-16,1 0-1 0,-3 1-9 15,1-2-8-15,2 0-13 0,-1-2-24 16,1-1-61-16,1-4-80 0,2-1-92 0,1-1-101 16,0-3-49-16,1 0-7 0,0-2 39 15,2-5 72-15</inkml:trace>
        </inkml:traceGroup>
        <inkml:traceGroup>
          <inkml:annotationXML>
            <emma:emma xmlns:emma="http://www.w3.org/2003/04/emma" version="1.0">
              <emma:interpretation id="{E6EB31CF-AC7D-449B-9876-581977351C7E}" emma:medium="tactile" emma:mode="ink">
                <msink:context xmlns:msink="http://schemas.microsoft.com/ink/2010/main" type="inkWord" rotatedBoundingBox="7736,9321 9783,8199 9928,8463 7881,9586">
                  <msink:destinationLink direction="with" ref="{3FA2B74C-F1CD-47DF-8F49-0F84E9C917AA}"/>
                  <msink:destinationLink direction="with" ref="{482EDD19-5428-4C1A-9295-E51869FA0A7B}"/>
                </msink:context>
              </emma:interpretation>
            </emma:emma>
          </inkml:annotationXML>
          <inkml:trace contextRef="#ctx0" brushRef="#br0" timeOffset="2524.1443">1803 411 166 0,'13'-2'426'0,"1"0"47"16,0-3 31-16,-2 1-36 0,1-2-135 0,-1 1-130 15,0-1-79-15,1-1-45 0,-1 1-30 16,0 2-20-16,-2-3-11 0,0 2-8 0,1 0-5 15,-3 1-3-15,0 1-2 0,2-1-4 16,-2 0-8-16,2 0-19 0,1 1-40 16,-2-3-66-16,1 2-89 0,-2-2-103 15,2-1-97-15,-1 0-35 0,1-1 11 0,4-2 50 16,1 1 83-16</inkml:trace>
          <inkml:trace contextRef="#ctx0" brushRef="#br0" timeOffset="2321.1328">1200 694 371 0,'11'4'440'0,"0"-2"33"0,-2 0 14 16,-1 1-104-16,0 0-136 0,0 0-86 15,-1 1-54-15,0-1-28 0,0 0-22 16,0 0-18-16,0-1-13 0,0-1-7 0,1 0-9 15,1-1-3-15,2-1-2 0,0-2-4 16,2-1-1-16,-1-4 0 0,1 0-3 16,-1-4 1-16,0-1 1 0,1-1 0 15,-4-2 1-15,1 0 0 0,-2 3 0 0,-1-1 0 16,-3 2 0-16,-1 2 0 0,-2 1 0 15,-2 2 0-15,-2 2 1 0,-1 1 1 16,0-1-1-16,0 4-1 0,-2 1 2 16,1 0-2-16,-1 0-1 0,2 1-1 0,1-1-1 15,1 2 1-15,0 0-9 0,2-1-18 16,3-1-44-16,1-3-111 0,2 1-134 15,1-3-111-15,2-1-52 0,2-2-12 0,6-3 28 16,1 1 102-16</inkml:trace>
          <inkml:trace contextRef="#ctx0" brushRef="#br0" timeOffset="2002.1145">533 824 25 0,'-1'0'395'0,"0"0"52"15,1 2 28-15,-3 2 10 0,1-1-127 16,0 4-142-16,0 0-84 0,1 3-45 16,0 0-21-16,1 0-15 0,1 1-9 15,2 0-7-15,-1 2-8 0,4-2-7 0,1-1-6 16,1 0-4-16,2-3-4 0,1 1-2 15,1-4-1-15,2-4-1 0,1-3-2 16,1 0-4-16,0-6-3 0,-3-2-5 0,0-2-2 16,-2-1-7-16,-3-1 1 0,-3 2 4 15,0-3 4-15,-3 6 7 0,-2-2 9 0,0 5 10 16,0-1 5-16,-2 4 1 0,-1 0 0 15,0 1-2-15,-1 3-5 0,0 0-5 16,0 0-3-16,1 1-2 0,2 1-1 16,-1-2 1-16,2 2-3 0,2 0-4 0,2-2-15 15,1 0-29-15,3 0-56 0,3-4-104 16,2-2-135-16,1 2-97 0,2-4-38 15,5 0-2-15,1-1 42 0,1-4 95 16</inkml:trace>
          <inkml:trace contextRef="#ctx0" brushRef="#br0" timeOffset="2821.1614">2641-39 205 0,'2'0'299'0,"1"1"33"15,-2 0-17-15,2 1-28 0,-1 0-41 16,1-2-49-16,1 1-46 0,-1 0-39 0,0 1-30 15,0-2-23-15,-1 1-16 16,1-1-13-16,-3 0-29 0,0 0-57 0,-1-3-96 16,-5 1-150-16,-2-3-80 0,-3 1-42 15,-4 1-6-15,-4-1 36 0</inkml:trace>
        </inkml:traceGroup>
      </inkml:traceGroup>
    </inkml:traceGroup>
  </inkml:traceGroup>
</inkml:ink>
</file>

<file path=ppt/ink/ink3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12.32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244652C-83D3-47B8-867C-9A3C90FF4E99}" emma:medium="tactile" emma:mode="ink">
          <msink:context xmlns:msink="http://schemas.microsoft.com/ink/2010/main" type="writingRegion" rotatedBoundingBox="2082,7955 3829,7766 4064,9935 2317,10124"/>
        </emma:interpretation>
      </emma:emma>
    </inkml:annotationXML>
    <inkml:traceGroup>
      <inkml:annotationXML>
        <emma:emma xmlns:emma="http://www.w3.org/2003/04/emma" version="1.0">
          <emma:interpretation id="{88626659-C440-4A4C-A79F-376D9A638829}" emma:medium="tactile" emma:mode="ink">
            <msink:context xmlns:msink="http://schemas.microsoft.com/ink/2010/main" type="paragraph" rotatedBoundingBox="2424,7805 3852,7805 3852,8204 2424,8204" alignmentLevel="2"/>
          </emma:interpretation>
        </emma:emma>
      </inkml:annotationXML>
      <inkml:traceGroup>
        <inkml:annotationXML>
          <emma:emma xmlns:emma="http://www.w3.org/2003/04/emma" version="1.0">
            <emma:interpretation id="{AFBB0411-5D73-42B2-8952-C77A8F69110A}" emma:medium="tactile" emma:mode="ink">
              <msink:context xmlns:msink="http://schemas.microsoft.com/ink/2010/main" type="inkBullet" rotatedBoundingBox="2408,7910 3831,7769 3871,8164 2448,8305"/>
            </emma:interpretation>
            <emma:one-of disjunction-type="recognition" id="oneOf0">
              <emma:interpretation id="interp0" emma:lang="" emma:confidence="0">
                <emma:literal>→</emma:literal>
              </emma:interpretation>
            </emma:one-of>
          </emma:emma>
        </inkml:annotationXML>
        <inkml:trace contextRef="#ctx0" brushRef="#br0">131 287 14 0,'-11'0'376'0,"1"-2"58"16,-2 0 42-16,-2-1 26 0,1 0-122 0,0 1-111 16,1 1-60-16,1-2-8 0,3 1 32 15,1 0 47-15,1-1 45 0,2 2 33 16,1-1 13-16,1 1-25 0,0-1-52 0,1 2-66 15,-1-1-57-15,4-1-45 0,-1 1-25 16,3 1-13-16,2-1-3 0,1 1 0 0,4 0-3 16,2 0-5-16,5 0-2 0,4 0-12 15,4 0-14-15,3 0-12 0,7-2-6 16,7 1-5-16,3 0-8 0,8-2-4 0,5 1 0 15,4-3-4-15,2 2-2 0,2-1-3 16,2-2-1-16,0 3 0 0,1-1-1 0,-1-1 0 16,-2 0 1-16,-1 0 0 0,-4 1 0 0,-3 1-4 15,-5-1 1-15,-5-1-1 0,-6 2 0 16,-4 1 0-16,-9-2 1 0,-4 2-1 15,-5 0 0-15,-5 1 0 0,-2 0 2 0,-5-1 4 16,-2 2 5-16,0 0 6 0,-3 0 7 16,-1 0 3-16,-2-2 2 0,1 1-1 0,-2 1-5 15,0-1-6-15,-2 1-4 0,2-2-6 16,-1 2-2-16,1 0-4 0,-1 0 1 15,-1 0-3-15,2 0 0 0,-2 0 1 0,0 0-1 16,1 0 0-16,-2 0 0 0,0 0 3 16,-1 0-1-16,0-2-1 0,-1 0 2 0,-1 2-2 15,-2-3 0-15,1 0-2 0,-3-1 0 16,1 2 0-16,-1-2 0 0,0 0 1 15,1-1 1-15,-1 1 1 0,1-2-1 0,0 0-1 16,0-1 1-16,2 1 1 0,-1-1 0 16,-1 3-1-16,1-2 1 0,0 0 2 0,1 0-3 15,-1 1 0-15,1 0-3 0,-1 2 1 16,-2-3 2-16,0 2-1 0,1-2 0 15,-5 2-1-15,2 1 2 0,-1-1 0 0,1-1 1 16,-1 1 1-16,1 1 0 0,1-1 1 0,0 2 0 16,1-2 0-16,2 1-2 0,0 1 1 15,1-1-2-15,2 1 0 0,2 0-1 16,0 0 1-16,2 1 0 0,-1 0-1 0,2 1 0 15,2 0 0-15,2 0-2 0,1 1-1 16,4 4 1-16,0 0 1 0,4 2-1 0,0 2 2 16,4 3 0-16,-1 2 3 0,1 2 0 15,-1 2-1-15,-2-2 1 0,0 3-1 16,-5-3 1-16,0 0-1 0,-2 1-1 0,-5-1-2 15,-2-1-4-15,-2 2-6 0,-5 0-13 16,-4-2-31-16,-3 3-54 0,-1-2-134 0,0-1-166 16,-2 0-115-16,1 0-203 0,-1-3-174 15,1 1-53-15,1-2 78 0,2 0 139 0,2 1 103 16,3-2 209-16</inkml:trace>
      </inkml:traceGroup>
    </inkml:traceGroup>
    <inkml:traceGroup>
      <inkml:annotationXML>
        <emma:emma xmlns:emma="http://www.w3.org/2003/04/emma" version="1.0">
          <emma:interpretation id="{43F94672-E41E-4E2C-A562-0348841C2ADA}" emma:medium="tactile" emma:mode="ink">
            <msink:context xmlns:msink="http://schemas.microsoft.com/ink/2010/main" type="paragraph" rotatedBoundingBox="2312,8892 3562,8892 3562,9292 2312,9292" alignmentLevel="1"/>
          </emma:interpretation>
        </emma:emma>
      </inkml:annotationXML>
      <inkml:traceGroup>
        <inkml:annotationXML>
          <emma:emma xmlns:emma="http://www.w3.org/2003/04/emma" version="1.0">
            <emma:interpretation id="{BA5F64AE-EE49-4032-B1D8-37EC58D6D6C3}" emma:medium="tactile" emma:mode="ink">
              <msink:context xmlns:msink="http://schemas.microsoft.com/ink/2010/main" type="inkBullet" rotatedBoundingBox="2298,9025 3541,8861 3594,9260 2351,9424"/>
            </emma:interpretation>
            <emma:one-of disjunction-type="recognition" id="oneOf1">
              <emma:interpretation id="interp1" emma:lang="" emma:confidence="0">
                <emma:literal>→</emma:literal>
              </emma:interpretation>
            </emma:one-of>
          </emma:emma>
        </inkml:annotationXML>
        <inkml:trace contextRef="#ctx0" brushRef="#br0" timeOffset="1081.0618">29 1392 280 0,'-12'-4'362'0,"0"-1"42"15,1 0 11-15,0-1-65 0,-2 2-74 0,4-1-54 16,-2 0-38-16,1-1-31 0,0 1-38 16,2 0-31-16,1 1-18 0,2 0-9 0,-1 0 7 15,2 4 11-15,0-4 10 0,1 2 4 16,0 1-3-16,2 0-5 0,0-1-17 15,2 2-12-15,2 0 2 0,1 2 14 0,4-1 27 16,3 0 46-16,4 1 48 0,3-2 33 16,6 2 14-16,3-2 4 0,5-2-11 0,5 0-32 15,5 0-34-15,8-2-31 0,6-1-13 16,6 0-7-16,7-1-5 0,4-1-7 0,2 0-13 15,1 0-8-15,0-1-14 0,-5 2-21 16,-2 0-18-16,-6-1-9 0,-6 1-4 0,-6 1-5 16,-9 0-1-16,-7 0-1 0,-5 2 6 15,-8-1 8-15,-4 1 6 0,-5 0 8 16,-3 1 1-16,-3-2 2 0,-4 2-5 0,-3-2-8 15,-3 0-8-15,0-1-6 0,0 1-4 16,1 1-2-16,-1-1 0 0,0 1-4 0,0-1 0 16,1 1 0-16,-1-1 1 0,2 2-1 15,-2-1 0-15,0 2 0 0,0 0 0 16,-1-1 1-16,0 0-3 0,-3 2 1 0,-1-1-1 15,0 1 1-15,-3-3 1 0,0 2 0 16,-2 0 1-16,1 0 2 0,0-2-3 16,1 2 0-16,-2-1 0 0,4-1 0 0,-1 0 0 15,0-1 0-15,2 2-1 0,-2-2 2 16,2 0-1-16,1-2 0 0,-1 2 0 0,2 0 2 15,0-1-1-15,1 1 0 0,0 0 1 16,1 0 0-16,1 2 0 0,0 0-1 0,1-1-1 16,2 2 1-16,-2-2 0 0,2 3-1 15,2-1 0-15,-1 1 1 0,3 1 1 0,0 0 2 16,4 2-1-16,2 0 0 0,1 0 1 15,3 3 1-15,2-2-2 0,2 2-2 0,0 2-1 16,0 0-1-16,-3 2 1 0,0 2-3 16,-1-1 3-16,-3 3 2 0,-4 0 3 15,-4 2 1-15,-3 1 1 0,-3 2 0 0,-4 2 0 16,-4 2 0-16,-3 1-1 0,-2-1-4 15,-1 1-6-15,1-1-18 0,1-2-55 0,0 0-152 16,4-4-182-16,0-1-229 0,2-5-249 16,5-3-118-16,3-2-18 0,3-2 113 15,4-2 161-15,1-4 219 0</inkml:trace>
      </inkml:traceGroup>
    </inkml:traceGroup>
    <inkml:traceGroup>
      <inkml:annotationXML>
        <emma:emma xmlns:emma="http://www.w3.org/2003/04/emma" version="1.0">
          <emma:interpretation id="{38E27937-7A76-4D42-8D16-666C7717497B}" emma:medium="tactile" emma:mode="ink">
            <msink:context xmlns:msink="http://schemas.microsoft.com/ink/2010/main" type="paragraph" rotatedBoundingBox="2290,9589 3654,9589 3654,10007 2290,10007" alignmentLevel="1"/>
          </emma:interpretation>
        </emma:emma>
      </inkml:annotationXML>
      <inkml:traceGroup>
        <inkml:annotationXML>
          <emma:emma xmlns:emma="http://www.w3.org/2003/04/emma" version="1.0">
            <emma:interpretation id="{C3125C2E-23F5-48EA-9677-E6FDB67A0707}" emma:medium="tactile" emma:mode="ink">
              <msink:context xmlns:msink="http://schemas.microsoft.com/ink/2010/main" type="inkBullet" rotatedBoundingBox="2272,9708 3624,9561 3669,9977 2317,10124"/>
            </emma:interpretation>
            <emma:one-of disjunction-type="recognition" id="oneOf2">
              <emma:interpretation id="interp2" emma:lang="" emma:confidence="0">
                <emma:literal>→</emma:literal>
              </emma:interpretation>
            </emma:one-of>
          </emma:emma>
        </inkml:annotationXML>
        <inkml:trace contextRef="#ctx0" brushRef="#br0" timeOffset="2108.1206">39 2056 43 0,'-15'4'286'15,"0"-4"45"-15,0 0 44 0,-2 0-37 0,1 0-54 16,-1 0-43-16,0 0-25 0,2 2-28 15,3-1-31-15,1-1-33 0,1 1-28 0,3 1-24 16,2-2-21-16,4 0-13 0,1 0-9 16,2 4 1-16,7-4 11 0,4 0 20 15,5 0 23-15,7 0 34 0,7-2 36 0,6 0 37 16,9-2 32-16,5-2 29 0,10 0 28 15,7-1 9-15,5 0-1 0,4-2-17 0,5-1-25 16,-2 1-25-16,0-1-39 0,-4 1-37 16,-4 1-33-16,-6-1-23 0,-5 1-26 0,-7 1-24 15,-6 1-16-15,-10-1-13 0,-4 3-5 16,-6 1-5-16,-6 0 1 0,-5 0 4 0,-3 2 2 15,-3-1 6-15,-3 2 3 0,-2-1 3 16,-2 1 0-16,-1 0-2 0,-1 0-1 0,-2 0-4 16,1 0-4-16,0 0-1 0,-2 0-1 15,2 0-3-15,-2 0-2 0,0 0 0 16,0 0 1-16,-2 0 0 0,2-1 1 0,-2 0-1 15,-1 1 0-15,0-2 0 0,-1 0-2 16,-1 1-1-16,-1-1 1 0,-1 0-1 0,0-1 0 16,-1 1 1-16,1-2 0 0,-2 2 0 15,0-2 0-15,0 2 1 0,-2-4 0 16,1 2-1-16,0 0 2 0,-2-2 0 0,1-1-2 15,-1-1 1-15,-1-1 1 0,1-1 3 16,-2 0-1-16,2 1 1 0,1-1 2 16,-2 3-2-16,4 0 2 0,1 1 0 0,-1 1 1 15,2 3 0-15,3 0 0 0,-1-1 1 16,2 3-3-16,0 0-1 0,1 1-6 0,2 3 1 15,0 0 3-15,1 2 4 0,2 0 3 16,2 0 4-16,3 1 7 0,2 3 1 0,5 0-2 16,2 0-5-16,3 2-1 0,4 0-3 15,0 2-3-15,3 2-3 0,-1 0-2 0,-2 3 3 16,0 1-3-16,-5 0-2 0,-2 1-2 15,-6-1-2-15,-3 0-3 0,-8 2-4 0,-6-2-8 16,-5 1-24-16,-7-1-62 0,-4-1-183 16,-4-3-162-16,-4-3-234 0,0 0-225 15,-2-6-98-15,2-1-5 0,5-2 152 0,2-1 146 16,6-3 226-16</inkml:trace>
      </inkml:traceGroup>
    </inkml:traceGroup>
  </inkml:traceGroup>
</inkml:ink>
</file>

<file path=ppt/ink/ink3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18.96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D8A421F-445D-49C6-917B-DF45407F6825}" emma:medium="tactile" emma:mode="ink">
          <msink:context xmlns:msink="http://schemas.microsoft.com/ink/2010/main" type="inkDrawing" rotatedBoundingBox="21449,6593 21831,9744 21775,9751 21393,6600" shapeName="Line">
            <msink:destinationLink direction="with" ref="{FE6980B5-FDF5-4522-8DDE-3F6DACE17A5F}"/>
          </msink:context>
        </emma:interpretation>
      </emma:emma>
    </inkml:annotationXML>
    <inkml:trace contextRef="#ctx0" brushRef="#br0">55 37 75 0,'-7'0'347'16,"0"-3"66"-16,0 0 50 0,0 1-36 0,2-2-76 16,1 0-75-16,0 1-71 0,1-2-54 15,0 1-42-15,0 1-30 0,2 1-14 16,-2 1-11-16,3 0-11 0,-1-1-10 0,0 2-7 15,1 2-7-15,0 0-5 0,2 3 0 16,1 4 6-16,0 0 9 0,1 7 17 0,1 1 25 16,1 3 20-16,1 2 44 0,0 6 36 15,1 1 44-15,0 4 31 0,2 3 18 16,-1 7 23-16,2 4-12 0,0 8-12 0,0 5-36 15,-1 4-34-15,0 9-38 0,-1 6-40 16,2 5-36-16,-2 9-28 0,-1 7-19 0,-1 4-13 16,0 4-7-16,-1 4-7 0,1-6-3 15,2 3-2-15,-1-5 1 0,0-2 4 0,3-1-1 16,-1-2 2-16,-1-2 0 0,2-1 3 15,-1-2-1-15,1-4 1 0,0-3 1 0,-1-4 2 16,1-6 2-16,0-5 0 0,-2-3 0 16,1-6-3-16,-2-4-1 0,0-6-3 15,1-4-2-15,-3-4-1 0,3-4 0 0,-4-3 0 16,-1-5 0-16,0-4-1 0,-1-3 0 15,0-4-2-15,-2-5-1 0,1-3 1 0,-1-3 5 16,0-5 1-16,-1-3 3 0,0 1 2 16,0-6 1-16,0 0-2 0,0-2-4 15,0-1-2-15,0 0-3 0,0-1-2 0,0 1 0 16,0-1-1-16,0 2-3 0,0-2-7 15,2 2-10-15,-1 0-19 0,-1 2-34 0,2-4-51 16,-2 2-84-16,1 1-109 0,0-2-96 16,-1 0-51-16,0 0-15 0,-1-1-28 15,0 1-39-15,-4-1-35 0,1 2-3 0,-3 2 15 16,1-1 18-16,-1 2 63 0,-3 1 117 15</inkml:trace>
  </inkml:traceGroup>
</inkml:ink>
</file>

<file path=ppt/ink/ink3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19.2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E6980B5-FDF5-4522-8DDE-3F6DACE17A5F}" emma:medium="tactile" emma:mode="ink">
          <msink:context xmlns:msink="http://schemas.microsoft.com/ink/2010/main" type="inkDrawing" rotatedBoundingBox="21547,9503 22057,9772 21974,9929 21464,9660" semanticType="callout" shapeName="Other">
            <msink:sourceLink direction="with" ref="{3D8A421F-445D-49C6-917B-DF45407F6825}"/>
          </msink:context>
        </emma:interpretation>
      </emma:emma>
    </inkml:annotationXML>
    <inkml:trace contextRef="#ctx0" brushRef="#br0">118 2999 414 0,'-8'1'482'0,"2"0"35"0,4-1 16 0,-1 4-119 15,2-2-149-15,2 5-62 0,4-1 36 0,2 4 79 16,3 0 77-16,2 3 69 0,6 0 37 15,3 3-15-15,1 2-79 0,5 2-104 0,2-1-89 16,3 1-78-16,-1 2-59 0,1-3-33 16,0 1-20-16,-1-3-11 0,-2 0-6 15,-1-2-6-15,-4-2-1 0,-2-2-10 0,-2-1-22 16,-2-3-39-16,-5-3-72 0,-2-2-133 15,-1-5-137-15,-2-4-77 0,-1-4-61 0,-1-2-91 16,-4-4-85-16,0-4 5 0,-2-1 67 16,0-2 48-16,1-2 61 0,0-1 119 15</inkml:trace>
  </inkml:traceGroup>
</inkml:ink>
</file>

<file path=ppt/ink/ink3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19.40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3899EB7-9E97-4ED9-955B-148D8964FF24}" emma:medium="tactile" emma:mode="ink">
          <msink:context xmlns:msink="http://schemas.microsoft.com/ink/2010/main" type="inkDrawing" rotatedBoundingBox="21880,9913 22108,9465 22148,9485 21919,9933" semanticType="callout" shapeName="Other"/>
        </emma:interpretation>
      </emma:emma>
    </inkml:annotationXML>
    <inkml:trace contextRef="#ctx0" brushRef="#br0">693 2905 106 0,'10'-11'454'0,"-2"2"57"0,-3 3 34 16,-1 0 25-16,1 5-138 0,-3 1-66 15,0 4 11-15,-1 3 38 0,-2 4 35 0,-2 2 18 16,-1 7-23-16,-2-1-85 0,-3 5-104 0,-2 1-89 15,-2 3-69-15,-3 2-45 0,-2 1-78 16,-4 1-168-16,0 1-162 0,0-4-164 0,3 0-269 16,-1-3-141-16,4-1-25 0,4-1 112 15,2-3 133-15,2-4 148 0</inkml:trace>
  </inkml:traceGroup>
</inkml:ink>
</file>

<file path=ppt/ink/ink3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25.5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6C62FB2-BB59-4E78-823A-586C39C00089}" emma:medium="tactile" emma:mode="ink">
          <msink:context xmlns:msink="http://schemas.microsoft.com/ink/2010/main" type="inkDrawing" rotatedBoundingBox="12006,10247 21838,10012 21869,11313 12037,11548" semanticType="callout" shapeName="Other">
            <msink:sourceLink direction="to" ref="{88B25DD8-9813-427D-99E4-CB0C91E3D4E9}"/>
          </msink:context>
        </emma:interpretation>
      </emma:emma>
    </inkml:annotationXML>
    <inkml:trace contextRef="#ctx0" brushRef="#br0">9779 11 291 0,'7'-4'379'16,"-2"3"34"-16,-2-2 2 0,0 2-86 16,0 0-91-16,-3 0-63 0,1 1-35 0,-1 1-21 15,0 0-19-15,-1 2-19 0,-1 0-17 16,1 5-11-16,-2 1-14 0,2 2-7 0,-1 1-2 15,1 1 0-15,1 0 7 0,1 3 4 16,1 2 6-16,-1 2 2 0,2 0 7 16,1 1 7-16,0 3-5 0,0 1-7 0,0 1-6 15,-1 0-2-15,0 3-11 0,-3 0-11 16,0 0-4-16,-3 3 0 0,0 0 3 0,-1 1 4 15,-3-1 8-15,1 0 7 0,-3 0 10 16,1 1 7-16,-2-1 13 0,1-1 11 16,-2-1 13-16,0-2 7 0,-2 1 5 0,0-2 7 15,0 1-9-15,0-2-11 0,-1-1-18 16,-1 0-13-16,1-1-14 0,-1-1-15 0,-2 2-10 15,2-2-7-15,-1-1-4 0,-2 1-4 16,0-1-2-16,0-3 0 0,0 1-3 16,-1-1 0-16,0-3 1 0,-2 0 1 0,-1 0-2 15,1-3-1-15,-1 0 1 0,0 0 2 16,-2-3-2-16,-1 2 27 0,-1-1 29 0,-2 0 18 15,-2 0 9-15,1-1 4 0,-1 2 6 16,0-4-25-16,-1 2-23 0,0-1-15 0,-1-1-9 16,0 2-3-16,-1-4-2 0,2 0-4 15,-1 0-4-15,1-1-3 0,-1-1-1 0,-1-2-3 16,3 1 1-16,-2-2-2 0,2 0 1 15,0-1 0-15,-1-1 0 0,1 0 1 0,3-2-1 16,-1 1 1-16,1-2 0 0,0 1 0 16,1-1 1-16,-1-2-2 0,1 0 3 15,0 0 0-15,-2 0 2 0,1-2 0 0,-1 1-1 16,-2-2 1-16,-5 0-2 0,-6-3-1 15,-8 0-5-15,-11-1 0 0,-6 1 0 0,-6 0-1 16,-4-4-1-16,-1 4-1 0,-1-2 1 16,-2 1 1-16,-1-3-1 0,-2 3 0 0,-1 0 2 15,-2 0 0-15,-1 0-1 0,-2 0 1 16,-2 3-1-16,-3-2-2 0,-2 2 0 0,-3 1 2 15,1-1 1-15,-2 0-3 0,1 2 3 16,-1-2 2-16,1 0 0 0,0 0 0 16,1 1 1-16,0-1 1 0,1-1-4 0,-1 1 0 15,2-2-2-15,0 0 1 0,2 0-2 16,2-1 0-16,1 0 1 0,4-1 0 0,1 0 2 15,2-1 1-15,3 2-1 0,0-3 1 16,0 3 1-16,-2 0-2 0,-1 1 0 16,-1-1-1-16,0 3-1 0,-1-2 1 0,0 2-2 15,0 0 1-15,1 0 0 0,1 1 2 16,0 1 1-16,3-1-1 0,0 0 3 0,1 1 0 15,2-1 0-15,0 0-2 0,-2 2 0 16,2-3 0-16,-2 4-3 0,3-1 1 16,0-2-1-16,0 3-2 0,1-1 2 0,2-1 3 15,1 0 1-15,0 2-1 0,3 2 0 0,0-4 0 16,0 2-1-16,1 0-4 0,-1-1 0 15,0 0 1-15,-1 2 1 0,1 0-1 0,0 0 3 16,3 0 0-16,2 0 1 0,2 1-1 16,4 0 0-16,1 0-3 0,6 2 1 15,1-2 0-15,1 1 2 0,4 0 1 0,0 0 1 16,2 0 5-16,0-1-2 0,2 2-2 15,-1-2-1-15,0 1-2 0,1-1-1 0,-1 1-1 16,0 0-1-16,1 3 0 0,1-4 2 16,-2 4 0-16,2 2 0 0,-1 0 0 15,3 0 1-15,1 2-1 0,4 0-1 0,4 0 1 16,1 1 0-16,3 2-1 0,2 0 0 15,1 1 1-15,0 2-1 0,-2 2 1 0,-1 0 1 16,0 2 0-16,2-1-1 0,2 1 2 16,3-2 0-16,0 2-1 0,1-1 0 0,-1 1 0 15,-1 1 1-15,0 0-1 0,-1 1 1 16,-1 0-1-16,0 1 0 0,0 1-1 0,2-1 1 15,-1 0-2-15,2 1 0 0,-2 2 0 16,5-1 0-16,-2 1 1 0,3 1-1 16,2-1 1-16,2 3 2 0,2-1 0 0,2 2 8 15,1 0 1-15,3 0 5 0,2 1 4 16,0 1 2-16,2-3 3 0,0-1-1 0,2 0-2 15,0-1-2-15,1-3-1 0,0 1-2 16,0-4-2-16,2 2-4 0,-2-4-2 16,0-2-1-16,0 1 1 0,0-3-1 0,2 1-2 15,-2 0 1-15,0 0-1 0,0-1-1 16,2 1-1-16,-2 1-1 0,0 2 1 0,0-2-2 15,2 2 1-15,-4-2 1 0,2-1-2 16,-1-2 0-16,-1-2 1 0,-1 1 0 16,0-1 1-16,-1-2 1 0,2-1 1 0,-1-1 3 15,-1-1 5-15,1 0 5 0,1 1 5 16,-2-2 3-16,0 0 2 0,0 0 0 0,0 0-5 15,0 0-6-15,0 0-4 0,0 0-5 16,0 0-3-16,0 0-1 0,0 0 0 16,-2 0 3-16,1-2 0 0,0 1 3 0,-2 0-2 15,-1-1 3-15,-2-2-3 0,-1 0-2 16,-2-2 0-16,-2 0-3 0,-3-4-1 0,-3-2-2 15,0 1 0-15,-4-5 0 0,-2-2-2 16,-1 0 0-16,-1-1 0 0,-1 0 2 16,0 1-2-16,3 0 0 0,-1 0-1 0,2-1 1 15,3 4 1-15,1 0 1 0,3 3 3 16,1 1 1-16,3 3 3 0,2 1-2 0,2 1-2 15,1 3-1-15,2 0-3 0,2 3-1 16,0 3 1-16,4 3 5 0,2 4 7 0,1 2 9 16,5 5 7-16,2-1 7 0,2 1 3 15,2 1-1-15,4 2-1 0,2-4-1 0,1-1-4 16,0-1 1-16,1-2 1 0,2-4 0 15,-3-1-5-15,1-5-3 0,0-3-5 0,0-4-5 16,-4-2-6-16,0-3-2 0,-2-4-2 16,-2 0-1-16,-3-2-2 0,-1 2-2 15,-2-2-4-15,-2 2-7 0,-1 2-7 0,-2 2-16 16,1 1-24-16,-1 2-34 0,3 3-48 15,2 1-84-15,2 1-120 0,5 2-95 0,2 0-60 16,3 2-140-16,4-2-151 0,5-2-18 16,2 1 72-16,6-2 79 0,3-1 70 15,3-1 168-15</inkml:trace>
  </inkml:traceGroup>
</inkml:ink>
</file>

<file path=ppt/ink/ink3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0:24.69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4F3ADA8-DFF3-4F61-90F0-EA5FE2503120}" emma:medium="tactile" emma:mode="ink">
          <msink:context xmlns:msink="http://schemas.microsoft.com/ink/2010/main" type="inkDrawing" rotatedBoundingBox="4110,10173 6525,9971 6528,10009 4113,10212" shapeName="Other"/>
        </emma:interpretation>
      </emma:emma>
    </inkml:annotationXML>
    <inkml:trace contextRef="#ctx0" brushRef="#br0">2149 5571 126 0,'-7'-1'261'0,"0"0"26"15,0-1-17-15,1 1-50 0,1 1-29 0,-1-1-6 16,1-1 9-16,1 2 10 0,0-2 2 16,1 2-7-16,0 0-24 0,2 0-38 0,-2 0-37 15,3 0-32-15,-1 0-25 0,1 0-13 16,1 0 0-16,2 2 19 0,2-2 48 15,4 2 80-15,4-1 83 0,5 0 67 0,7-2 45 16,7 0 20-16,9-4-17 0,8 0-56 16,9-3-62-16,8-1-54 0,10-3-46 0,8 1-38 15,9-3-29-15,10 2-25 0,7 0-21 16,3-1-15-16,3 2-8 0,0 1-8 15,-1 0-5-15,0 2 3 0,-3 1-4 0,-4 2-2 16,-5 1-1-16,-4 1-3 0,-7-3-1 16,-8 2-4-16,-8 0 2 0,-10-2 3 0,-10 3 10 15,-6-1 10-15,-10 2 13 0,-7-2 15 16,-7 2 16-16,-4-1 13 0,-4 2 4 15,-4 1 0-15,-3-2-4 0,-3 1-8 0,-1 0-9 16,-3 0-10-16,0 1-10 0,-1 0-10 0,-1 0-8 16,0 0-8-16,-1 0-7 0,1 0-5 15,-1 0-2-15,-1 0-1 0,1 0-1 0,1 0 0 16,-1 0-1-16,0 0 0 0,-1 0 0 15,2 0 0-15,-1 0 0 0,-1 1 1 16,2 0 2-16,-1-1 1 0,-1 0 0 0,0 0-2 16,0 0 2-16,0 0 1 0,0 0-1 15,0-1-1-15,0 1 1 0,0-1 2 0,0 1-3 16,0 0-3-16,0 0-5 0,0 0-9 15,-1 0-16-15,-1 0-19 0,1 0-20 16,-2 0-21-16,-1 2-29 0,0 1-48 0,-2 1-118 16,1-2-159-16,-2-2-154 0,0 1-230 15,-1-2-124-15,-2 0-27 0,1-2 88 0,0-2 154 16,0-1 162-16</inkml:trace>
  </inkml:traceGroup>
</inkml:ink>
</file>

<file path=ppt/ink/ink3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27.65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B9534A5-D1F9-471B-A0C7-2C5684F65A28}" emma:medium="tactile" emma:mode="ink">
          <msink:context xmlns:msink="http://schemas.microsoft.com/ink/2010/main" type="inkDrawing" rotatedBoundingBox="10264,11407 10426,14468 10276,14476 10113,11415" semanticType="callout" shapeName="Other">
            <msink:sourceLink direction="with" ref="{88B25DD8-9813-427D-99E4-CB0C91E3D4E9}"/>
          </msink:context>
        </emma:interpretation>
      </emma:emma>
    </inkml:annotationXML>
    <inkml:trace contextRef="#ctx0" brushRef="#br0">119 126 108 0,'-5'-18'393'0,"-1"-2"44"0,-2 1 37 16,0 3 5-16,-2 2-151 0,2 2-104 0,-1 2-64 15,1 3-40-15,0 0-34 0,0 4-28 0,-2 3-20 16,3 4-10-16,-1 8-2 0,2 6 14 16,2 9 36-16,2 12 64 0,-1 10 89 0,3 13 80 15,1 13 57-15,1 13 28 0,-2 12-14 16,2 12-52-16,1 16-80 0,1 11-76 15,2 13-64-15,-1 5-46 0,3 6-24 0,1 0-13 16,2 0-5-16,1-4 5 0,0-9 6 16,4-6 4-16,-3-11 2 0,1-8-2 0,-2-12-4 15,1-10-10-15,-1-12-8 0,-1-9-6 16,0-11-14-16,0-10-47 0,-1-9-130 15,-1-9-156-15,0-8-98 0,-4-10-128 0,-1-10-237 16,-1-9-85-16,-3-10 57 0,-3-8 117 16,1-9 77-16,-4-11 119 0</inkml:trace>
  </inkml:traceGroup>
</inkml:ink>
</file>

<file path=ppt/ink/ink3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03:29.1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B25DD8-9813-427D-99E4-CB0C91E3D4E9}" emma:medium="tactile" emma:mode="ink">
          <msink:context xmlns:msink="http://schemas.microsoft.com/ink/2010/main" type="inkDrawing" rotatedBoundingBox="10020,11453 15500,10683 15991,14171 10510,14941" shapeName="Other">
            <msink:destinationLink direction="with" ref="{AB9534A5-D1F9-471B-A0C7-2C5684F65A28}"/>
            <msink:destinationLink direction="to" ref="{66C62FB2-BB59-4E78-823A-586C39C00089}"/>
          </msink:context>
        </emma:interpretation>
      </emma:emma>
    </inkml:annotationXML>
    <inkml:trace contextRef="#ctx0" brushRef="#br0">45 392 228 0,'-8'-10'389'0,"-1"0"37"0,3 0 29 0,-1 1-68 0,1 0-126 16,2 3-82-16,1 0-40 0,2 1-28 15,0-1-20-15,2 0-20 0,2 0-15 16,2 2-13-16,3-3-14 0,5 1-7 0,3 0-10 15,5-1-4-15,6 0-1 0,6-1-1 16,10 1 4-16,8-2 6 0,12-1 7 0,16 0 7 16,13-2 5-16,15-1 11 0,14-1 4 0,12 1 8 15,16-2 2-15,13 2 2 0,13-1-5 16,15 1-12-16,8 2-1 0,11 0-12 15,7 1-9-15,4-2-11 0,2 4 0 0,0-1-1 16,-1 2-5-16,-4-2-3 0,-5 3-3 16,-8 0 1-16,-12-2 1 0,-12 0 0 15,-12 4 0-15,-14-3-1 0,-13 2 3 0,-14 0-1 16,-11 3-2-16,-16 2-2 0,-12 0 1 15,-13 2 7-15,-12-1 15 0,-11 3 14 0,-8-2 24 16,-10 2 38-16,-3-1 41 0,-5 0 22 16,-4 0 2-16,-2 0-6 0,0 1-18 0,-4-1-35 15,1 0-38-15,-1-2-22 0,-1 2-18 16,2-3-8-16,-2 0-6 0,2 0-3 15,-4-2-2-15,1 1-5 0,-3 0 2 0,0-1 0 16,-4 1 10-16,-2 0 21 0,0-1 24 16,-1 2 17-16,-3 0 9 0,2-2 5 0,-2 2-10 15,1 0-20-15,-2 0-27 16,1 2-18-16,0-2-11 0,1 6-5 0,0 0 0 15,4 5-1-15,1 7 3 0,1 4 5 0,2 7 3 16,1 7 3-16,0 7-2 0,1 8 5 16,2 10-1-16,-2 6-3 0,1 5-2 0,-2 8-2 15,0 4 3-15,-2 6-5 16,1 3-1-16,-2 3-2 0,2 1 1 0,-2 1 3 15,0 1-2-15,-1-4-1 0,0 1 1 0,-2-5 2 16,1-4 1-16,-1-3 1 0,0-4 6 16,-1-3 6-16,0-2 12 0,0-7 7 15,-1-2 4-15,1-5-2 0,-1-2 1 0,1-7-2 16,-2-2-4-16,1-4 2 0,1-5 2 15,0-1-1-15,-1-4-3 0,0-1-4 0,0-1-6 16,-1-3-11-16,1 0-8 0,0-3-2 16,2-1-4-16,1-1 1 0,-2-2-1 0,3-2-2 15,-2-2 2-15,4-3 1 0,-2 0-1 16,-2-5-1-16,2 0-2 0,-2-2 1 0,2 0 1 15,0-3 0-15,0 0 1 0,0 1-1 16,0-2 1-16,-2 1-1 0,1-3-2 16,-3 2-1-16,-2 1 2 0,0-1-5 0,-2 1 6 15,0 2 1-15,-4 0 0 0,1-2 0 16,-1 3 0-16,-2 0 4 0,1 0-7 0,0-1 1 16,0 1-1-16,-1-1 0 0,2 0 0 0,-1-1 1 15,1 1 0-15,-1-3 1 0,1 1 0 16,-2-4 0-16,-1 2 0 0,-2-1 1 0,-2-1 0 15,-2-1-1-15,-3 0 0 0,-3 4-4 16,-5-3 1-16,-5 4 0 0,-7 0-12 16,-6 2-11-16,-7 2-9 0,-9 0-5 0,-7 2-5 15,-8 1-2-15,-7 1 8 0,-6 1 6 16,-8 2 8-16,-5 1 4 0,-5-1 5 0,-7 4 2 15,-5-4 1-15,-4 3 5 0,-6-1 1 16,-1 2 4-16,-1 0 8 0,-2-1 3 16,1 0 4-16,-2 1 6 0,-2-1 8 0,0 0 4 15,-3 0-4-15,0 1-2 0,-1-3-2 16,0 1-2-16,0-1-10 0,1-3-3 15,-2-3-2-15,1-3-2 0,1-4 2 0,2-5-4 16,6-3 6-16,6-3 9 0,9-5 15 16,8 0 16-16,9-3 13 0,9 1 3 0,6-1 3 15,9-1-6-15,7 2-11 0,6 1-16 16,5-1-10-16,4 3-3 0,6 0-7 0,2 1-4 15,3 2-1-15,4 2-1 0,2 0-2 16,4 1-2-16,0 2-2 0,1 1 0 0,1 1-1 16,1 0-2-16,-1 1 1 0,1 0 0 15,-1 0 1-15,2-2 0 0,-1 2 0 0,2-2 2 16,3-2-1-16,0 2-1 0,4-2 2 15,3 1-1-15,2 0 0 0,4-1 4 16,1 1 1-16,2 1 1 0,2-1 6 0,0 0-2 16,1-1-4-16,2 1-1 0,-1 1-4 15,1 0 0-15,0 0-7 0,1 0 3 0,0 0 1 16,0-1 0-16,0 1 1 0,0 0-1 15,1-1 1-15,0 1-11 0,1-1-13 16,-2 1-24-16,1-3-48 0,0 2-110 0,-1-4-152 16,2 0-106-16,1-3-83 0,-2 0-158 15,2-1-141-15,-1 0 11 0,0 2 101 0,3 1 85 16,-1 0 82-16,2 2 175 0</inkml:trace>
  </inkml:traceGroup>
</inkml:ink>
</file>

<file path=ppt/ink/ink3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3:06.80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465 52 169 0,'-15'-3'372'0,"2"-3"43"16,-1 2 30-16,-1-2-62 0,2 2-103 15,0 2-83-15,0 0-50 0,2-1-31 0,0 1-23 16,-1 0-17-16,2 0-15 0,-1 1-12 15,2-1-11-15,-1 0-9 0,0-1-4 0,2 2-6 16,1 0-4-16,-1-1-1 0,0 0 0 16,-1 1-3-16,1 1-1 0,1 0-2 15,-1 1 0-15,-2 1-1 0,2 0-1 0,-1 2 3 16,-2-1 2-16,0 2 7 0,-2 0 11 15,1 1 15-15,-1 0 22 0,1 2 19 0,-2 1 26 16,2 1 32-16,-2 0 34 0,3 4 24 16,-1 0 23-16,2 3 19 0,-1 3 2 0,1 1-9 15,1 4-23-15,2 2-24 0,1 2-30 16,1 1-30-16,2 0-22 0,3-3-25 15,0 2-16-15,4-3-14 0,3-1-9 0,0-3-9 16,3-2-6-16,3 0-5 0,1-2-5 16,4-5-3-16,3 0-3 0,1-3-5 0,3-4-3 15,2 0-1-15,2-3-2 0,1-3-1 16,2-3-1-16,-1 0-4 0,2-3-3 0,-2-3 1 15,-1-1 0-15,-1 0-1 0,-2-3 2 16,-2 0 0-16,-2-2 5 0,-1 0 0 16,-4-1 0-16,-1-2 1 0,-3 2 0 0,-5-1 1 15,-1-2-1-15,-1 0 1 0,-1-1-1 16,-3 0 0-16,-2 2 1 0,0-2 2 0,-2 2 0 15,0 1 3-15,-2-1 1 0,0 2 4 16,-2 1 3-16,-1 0 3 0,-1 2 4 16,0 0 5-16,-4 2 1 0,2 0 1 0,-4 1 2 15,0 0-3-15,-3 1-6 0,0 0-3 16,-1 4-4-16,0 0-2 0,-1 0-6 0,0 3-2 15,-1 2 1-15,1 0-2 0,-2 2 1 16,3 3-2-16,-1 2-1 0,0 2 0 16,1 3 2-16,2 5 1 0,1 3-1 0,2 4 0 15,1 6 4-15,3 2-1 0,1 3-1 0,1 2-2 16,5 0 1-16,2-1-2 0,5-1 1 15,1-6 4-15,5 0 2 0,2-5 1 16,5-4 2-16,3-4 1 0,3-5 0 0,5-5-4 16,3-6 0-16,6-3-2 0,2-7-3 15,4-6-3-15,-1-5-2 0,0-3 0 0,-2-4-3 16,-3-3 2-16,-3-1-2 0,-7-3 1 15,-3 5 2-15,-5-1-2 0,-6 4 1 16,-4 3 1-16,-7-2 2 0,-5 4 0 0,-8 2 0 16,-4 1 1-16,-8 3 0 0,-4 3-1 15,-6 1 1-15,-4 2 1 0,-2 4-2 0,-3 1 2 16,2 0-1-16,1 4-1 0,1-1-1 15,3 2 0-15,4 2-2 0,3-1-3 16,4 4-22-16,4 0-39 0,3 3-76 0,3 2-139 16,2 4-133-16,6 2-94 0,0 2-195 15,4 2-154-15,4 1-29 0,1 3 86 16,6-1 104-16,2-1 81 0,3 1 208 0</inkml:trace>
</inkml:ink>
</file>

<file path=ppt/ink/ink3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3:08.14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486 192 412 0,'2'-13'475'0,"-2"1"37"0,-2-1 22 16,0 1-116-16,-2-1-164 0,-1 2-95 0,-1 2-47 15,0-2-14-15,-2 2 9 0,0-1 30 16,-1 2 36-16,0-1 39 0,0 1 32 0,1 1 20 16,0-2 6-16,0 2-11 0,-1 2-19 15,1 0-26-15,1 0-32 0,-1 0-33 0,0 1-29 16,0 2-29-16,-1 0-26 0,1-1-21 15,0 3-16-15,0 0-12 0,-3 3-6 16,1 1-4-16,0 4-1 0,-2-1-3 0,1 3 2 16,-3 2 0-16,0 1 4 0,-2 2 4 15,1 1 7-15,-3 1 9 0,1 0 10 0,0 2 7 16,-3 0 5-16,2 3 5 0,-1-1 0 15,3 1-4-15,-1 0-5 0,2 0-7 0,3 1-7 16,1-1-9-16,1 1-9 0,4-3-4 16,2 1-3-16,2 3 0 0,2-5 0 0,2 3-3 15,4-2 4-15,4-1-1 0,1 0 0 16,4 0-1-16,3-3-1 0,1 0 0 15,3-3-1-15,1 1-1 0,3-5-3 0,2 0-1 16,1-3 1-16,1-2 3 0,3-1-1 16,-1-5-2-16,2 0-1 0,0-3 2 0,1-4-2 15,-1-1-4-15,0-3 0 16,-1-1 1-16,-2-1 1 0,-1-3-1 0,-4 0-1 0,-3 2 1 15,-1-2-2-15,-2 1-2 0,-5-1-1 16,-1 0 2-16,-2 1 0 0,-1-1 2 0,-1 2 3 16,-4 0 1-16,0-1 0 0,-2 1 0 15,-1 1 1-15,-2-3 0 0,-1 3-1 0,-1-1 0 16,-2 0 1-16,-1 0 1 0,0 0-3 15,-2 3 0-15,-2-1 1 0,0 2 1 16,-2-2 1-16,-1 1-2 0,0 1 1 0,-1 0 0 16,-2 2 1-16,-1 2-1 0,-2 0 0 15,1 1 0-15,-3 1 2 0,-2 0-3 0,-1 2 0 16,0 2 1-16,-1-1 0 0,-1 4 2 15,2 3 0-15,-1 0 0 0,0 1 2 16,-1 2 2-16,2 3 0 0,2 1 0 0,0 1 0 16,2 4 1-16,2-1-2 0,2 1-3 15,3 2-1-15,3 1 2 0,1 3-1 0,3 0-1 16,4 1 2-16,1 4 0 0,5 0 2 15,2 2-2-15,3 0 2 0,3 1-2 16,4-1 1-16,1 0 0 0,3-1 0 0,1-2 0 16,5-4 0-16,-1-1 0 0,4-3 0 15,0-5-1-15,1-3 1 0,1-4 1 0,0-3-3 16,0-4 0-16,0-7 2 0,-2-2-2 15,1-7 1-15,-2-5-1 0,-1-2 1 16,-4-6-2-16,-3-2-4 0,-3-5-1 0,-5 0-2 16,-4-4-1-16,-4 0-1 0,-3 0 1 15,-4 0 3-15,-5 5 2 0,-2 3 2 0,-4 3 2 16,-5 3 2-16,-5 5 3 0,-3 5 5 15,-3 1 0-15,-4 2-3 0,-2 5 3 16,-5 3-3-16,-1 2-2 0,-1 3-3 0,-2 3-3 16,-1 3 0-16,0 3-8 0,0 2-25 0,0 3-51 15,2 3-118-15,2 1-164 0,3 3-117 16,1 1-196-16,4 3-198 0,5 0-66 0,3-1 56 15,8 1 130-15,5-2 100 0,4-1 195 16</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08.88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2032A8F-3F8A-4570-9F35-FD1B8BE744A2}" emma:medium="tactile" emma:mode="ink">
          <msink:context xmlns:msink="http://schemas.microsoft.com/ink/2010/main" type="writingRegion" rotatedBoundingBox="10702,8495 11223,8495 11223,8772 10702,8772"/>
        </emma:interpretation>
      </emma:emma>
    </inkml:annotationXML>
    <inkml:traceGroup>
      <inkml:annotationXML>
        <emma:emma xmlns:emma="http://www.w3.org/2003/04/emma" version="1.0">
          <emma:interpretation id="{8853FA9D-0A2D-4CA0-B652-E371B177EDC2}" emma:medium="tactile" emma:mode="ink">
            <msink:context xmlns:msink="http://schemas.microsoft.com/ink/2010/main" type="paragraph" rotatedBoundingBox="10702,8495 11223,8495 11223,8772 10702,8772" alignmentLevel="1"/>
          </emma:interpretation>
        </emma:emma>
      </inkml:annotationXML>
      <inkml:traceGroup>
        <inkml:annotationXML>
          <emma:emma xmlns:emma="http://www.w3.org/2003/04/emma" version="1.0">
            <emma:interpretation id="{C1044148-A26B-4DD4-B1F3-1758603DD97B}" emma:medium="tactile" emma:mode="ink">
              <msink:context xmlns:msink="http://schemas.microsoft.com/ink/2010/main" type="line" rotatedBoundingBox="10702,8495 11223,8495 11223,8772 10702,8772"/>
            </emma:interpretation>
          </emma:emma>
        </inkml:annotationXML>
        <inkml:traceGroup>
          <inkml:annotationXML>
            <emma:emma xmlns:emma="http://www.w3.org/2003/04/emma" version="1.0">
              <emma:interpretation id="{C6B17E01-49E2-46F9-8B63-B46D0665464C}" emma:medium="tactile" emma:mode="ink">
                <msink:context xmlns:msink="http://schemas.microsoft.com/ink/2010/main" type="inkWord" rotatedBoundingBox="10702,8495 11223,8495 11223,8772 10702,8772"/>
              </emma:interpretation>
            </emma:emma>
          </inkml:annotationXML>
          <inkml:trace contextRef="#ctx0" brushRef="#br0">4129-332 292 0,'0'-3'444'0,"0"0"45"0,0 3 27 16,0-2-86-16,0 0-144 0,2 2-112 15,-1-2-69-15,2 2-43 0,1 2-25 16,-1 2-15-16,2-1-5 0,1 0-4 0,1 4-2 16,1-1-3-16,0 1-1 0,0-1 0 15,-1 0-1-15,2-2-5 0,-3-1-1 16,5-1 1-16,0-4 2 0,3-1 0 15,3-5-2-15,3-3 1 0,1-4 2 0,2-3-1 16,2-1-3-16,1-4 0 0,0 1-2 16,0-2-1-16,2 2-2 0,-3 0-2 0,-2 3-3 15,-1 5-10-15,-1-1-11 0,-5 2-24 16,1 4-38-16,-4 2-50 0,-3 4-75 15,-2-1-79-15,-5 4-103 0,-3 1-35 16,-4 2 6-16,-2 4 35 0,1-1 69 0</inkml:trace>
        </inkml:traceGroup>
      </inkml:traceGroup>
    </inkml:traceGroup>
  </inkml:traceGroup>
</inkml:ink>
</file>

<file path=ppt/ink/ink3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8:09.91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397 193 58 0,'18'-6'439'0,"-3"3"58"0,-4-1 33 15,-3 1 17-15,0 0-150 0,-3-1-164 0,-1 4-92 16,-3-3-38-16,-1 0-7 0,-3 0 14 15,-1 0 15-15,-5-2 18 0,-2 0 21 16,-5-2 11-16,1-2 8 0,-1-1 2 0,-2-1 21 16,0-1 15-16,0-1-1 0,0 2 0 15,-1 0-12-15,1-2-13 0,2 3-34 0,-2 1-35 16,0 2-27-16,1 2-27 0,1 1-20 15,-1 4-17-15,0 3-12 0,-1 3-7 16,0 4 2-16,-1 7 9 0,-1 8 15 0,2 5 11 16,1 6 9-16,-1 5 3 0,4 0-3 15,3 4-12-15,3 2-14 0,4-3-12 0,4-1-6 16,5-1-2-16,2-5-1 0,5-2-1 15,3-7 1-15,5-5 1 0,3-3-1 16,7-10-2-16,5-7-2 0,7-6-8 0,5-9-10 16,4-8-12-16,1-6-20 0,2-7-18 15,-5-5-20-15,-2-8-12 0,-6-5 0 0,-5-4 7 16,-6 0 15-16,-6 1 16 0,-6 6 23 15,-6 6 21-15,-4 7 14 0,-5 5 7 0,-4 7 7 16,-6 5 3-16,-7 8 3 0,-3 7 0 16,-6 6 12-16,-4 7 3 0,-5 8 4 0,-4 5-1 15,2 7 2-15,-3 3-1 0,1 2-13 16,3 3-6-16,1-3-4 0,5 1 1 15,2-3-3-15,3-2-4 0,6-3-2 0,2-3-3 16,6-3-2-16,3-3-2 0,5-3-1 16,5-4 0-16,4-4-1 0,8-4-4 0,5-6-4 15,5-5-11-15,5-6-11 0,4-4-16 16,1-4-10-16,0-5-2 0,0-2 0 15,-4-2 3-15,-4-1 10 0,-6-1 15 0,-2 2 10 16,-7-1 7-16,-6 3 11 0,-5 1 6 16,-8 3 4-16,-4 3 7 0,-8 1 4 0,-5 3 2 15,-5 4 0-15,-5 3-1 0,-4 2 0 16,1 4-4-16,-2 1-5 0,-1 3-4 15,4 3-6-15,2 1-2 0,4-1-4 0,3 5-3 16,3 0-5-16,4 2-14 0,3 2-37 16,4 4-82-16,4 0-155 0,4 3-129 0,6-1-101 15,2 3-194-15,5-1-153 0,4 2-16 16,2-1 101-16,6-1 103 0,3-2 90 15,0 3 200-15</inkml:trace>
</inkml:ink>
</file>

<file path=ppt/ink/ink3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5T07:18:11.11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422 320 163 0,'0'-7'413'0,"3"1"54"16,-3 0 30-16,0-2-43 0,0 2-128 16,-3 1-113-16,0-1-79 0,1-1-47 0,-1 3-29 15,-1-2-21-15,-3-1-9 0,1 0-2 16,-2-1 5-16,-1 1 7 0,-1-2 6 15,-1 2 12-15,-1-3 16 0,-1 3 23 0,-2-2 16 16,1 3 26-16,-1 0 34 0,0 3 32 16,-3 0 27-16,0 3 7 0,0 1-1 0,-1 4-13 15,-3 1-26-15,2 3-31 0,-2 4-31 16,-1 1-21-16,3 3-16 0,-1 1-10 15,3 5-7-15,2 2-7 0,1 2-10 0,2 2-10 16,5 2-6-16,4 1-4 0,4 4-2 16,4-1 3-16,6 4-2 0,2 3 1 0,5-1-5 15,3-2-7-15,4 0-6 0,3-1-10 16,2-5-2-16,4-1-4 0,1-5-1 15,4-7-1-15,1-3-1 0,1-8-1 0,3-4-6 16,1-8-6-16,-1-5-10 0,-2-8-11 16,-3-4-11-16,-1-7-10 0,-4-7-4 0,-4-7-7 15,-4-4 2-15,-6-7 6 0,-4-2 8 16,-4 0 9-16,-4 1 9 0,-4 3 14 15,-4 6 10-15,-5 3 9 0,-2 6 7 0,-4 5 8 16,-4 5 3-16,0 3 3 0,-5 5 3 0,-1 3-1 16,-2 6 2-16,-3 2 4 0,0 4-2 15,-1 6 3-15,0 1-1 0,0 6 4 0,2 4 2 16,1 3-4-16,3 4 0 0,3 4-1 15,2 3-4-15,4 4-6 0,3 0-7 16,5 3-6-16,3 0-3 0,5 2-5 0,4-2 0 16,4-3-1-16,4 0 1 0,4-5-1 15,3-2-1-15,3-4 0 0,5-5 1 0,2-4-3 16,2-4-1-16,3-5-2 0,3-6-1 15,3-6-6-15,-1-8-9 0,4-5-4 16,-1-7-3-16,-1-4-1 0,-4-3-1 0,-3-4 5 16,-4-4 3-16,-8-2 4 0,-6-1 4 15,-4 0 3-15,-6 1 3 0,-8 3 1 0,-5 2 4 16,-4 5 3-16,-5 3 5 0,-3 7 0 15,-4 2 5-15,-3 7 1 0,-2 3 1 16,-1 6 1-16,-3 3-2 0,0 6-2 0,1 1-2 16,-1 6-2-16,1 2-3 0,3 3 0 15,3 4-1-15,3 2 0 0,4 4 1 0,3 2 1 16,3 3-1-16,7 3 0 0,2 2-1 15,5 1-2-15,5 0-2 0,4-1-2 16,3-4-5-16,5-5-3 0,5-2-6 0,3-5-7 16,3-8-11-16,4-7-11 0,0-6-11 15,3-6-14-15,-3-7-11 0,-1-7-5 0,-5-4 3 16,-4-6 8-16,-7-3 14 0,-6-5 14 15,-9-2 17-15,-5-2 16 0,-6 4 11 0,-7 0 7 16,-6 5 5-16,-4 5 2 0,-8 6 1 16,-2 5-5-16,-4 8-4 0,-3 6-6 0,-2 4-1 15,-1 7 0-15,0 5-5 0,4 6-26 16,0 6-66-16,3 1-138 0,3 6-122 15,7 0-133-15,3 2-244 0,5 2-121 0,3 0-13 16,5 1 100-16,2-1 97 0,7-1 122 16</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10.86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3E98C20-4F4D-47A1-85BA-3D954EC00FEC}" emma:medium="tactile" emma:mode="ink">
          <msink:context xmlns:msink="http://schemas.microsoft.com/ink/2010/main" type="inkDrawing" rotatedBoundingBox="12434,8625 12926,8521 12966,8709 12474,8813" shapeName="Other"/>
        </emma:interpretation>
      </emma:emma>
    </inkml:annotationXML>
    <inkml:trace contextRef="#ctx0" brushRef="#br0">5199 148 258 0,'-2'9'404'15,"2"1"45"-15,0 0 23 0,1 2-79 0,0-2-111 16,2 2-90-16,1-1-53 0,2 3-40 16,-1 0-27-16,3 0-18 0,1-2-12 15,0 1-13-15,2-3-9 0,2 0-6 0,0-2-3 16,3-4-5-16,0-4-2 0,3-4-3 15,3-4-2-15,2-2-6 0,2-6-12 16,3-1-23-16,0-3-41 0,1-1-67 16,3-1-74-16,0 0-77 0,-2 2-78 0,0 1-54 15,-5 2-1-15,-3 2 45 0,1 4 63 16</inkml:trace>
  </inkml:traceGroup>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8.48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231C287-546A-45EE-805C-670C244CD86E}" emma:medium="tactile" emma:mode="ink">
          <msink:context xmlns:msink="http://schemas.microsoft.com/ink/2010/main" type="inkDrawing" rotatedBoundingBox="4777,12086 5346,11796 5546,12189 4978,12479" semanticType="enclosure" shapeName="Other"/>
        </emma:interpretation>
      </emma:emma>
    </inkml:annotationXML>
    <inkml:trace contextRef="#ctx0" brushRef="#br0">330 120 343 0,'-1'-13'437'0,"-2"-1"55"16,0-1 34-16,-2 1-122 0,-2 1-91 0,-3 0-46 16,-1 2-27-16,0 2 3 0,-1 1 27 15,-2 1 23-15,-2 4 1 0,-1 3-18 16,-2 4-22-16,-2 4-33 0,1 6-35 0,-2 3-26 15,0 5-17-15,-2 6-17 0,2 1-17 16,3 7-20-16,1 3-21 0,3-2-23 16,6 3-16-16,2-4-8 0,5-1-7 0,6-4-1 15,7-4 0-15,7-4 2 0,10-6 3 16,6-6-2-16,9-5-1 0,5-8-4 15,6-5-4-15,1-7-4 0,-2-4-4 16,-1-6-1-16,-6-5-3 0,-6-5 1 0,-9-1-1 16,-7-3 3-16,-6-1 0 0,-6 0 0 15,-8 4 2-15,-4 3-1 0,-5 5 0 0,-8 3-4 16,-6 6-2-16,-6 5-5 0,-8 5-15 15,-8 7-37-15,-4 5-71 0,-6 3-122 16,1 6-109-16,5-1-68 0,2 4-124 16,7-4-187-16,5 1-47 0,6 0 61 0,6-2 77 15,5-2 56-15,7-2 129 0</inkml:trace>
  </inkml:traceGroup>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56.2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FF7256E-3BA3-432F-957F-147676DAF3E5}" emma:medium="tactile" emma:mode="ink">
          <msink:context xmlns:msink="http://schemas.microsoft.com/ink/2010/main" type="inkDrawing" rotatedBoundingBox="9503,12882 10180,13977 10072,14044 9395,12949" semanticType="callout" shapeName="Other">
            <msink:sourceLink direction="with" ref="{9E57D15F-B2FE-47CE-80C5-84127E64A061}"/>
            <msink:sourceLink direction="with" ref="{482EDD19-5428-4C1A-9295-E51869FA0A7B}"/>
          </msink:context>
        </emma:interpretation>
      </emma:emma>
    </inkml:annotationXML>
    <inkml:trace contextRef="#ctx0" brushRef="#br0">-2 134 161 0,'0'-23'460'0,"2"3"50"0,-2 2 29 0,0 0 29 15,0 3-188-15,0 1-116 0,0 4-60 16,0 2-31-16,1 2-2 0,2 4 18 16,2 4 32-16,5 4 24 0,4 5 24 0,6 9 18 15,4 8-6-15,6 11-29 0,6 8-63 16,6 10-53-16,4 5-48 0,-1 8-38 0,0 5-68 15,-1 6-179-15,0 5-139 16,-4 2-249-16,-1 3-206 0,-3-4-106 0,-3-5-12 16,-2-11 132-16,1-10 119 0,-5-10 233 15</inkml:trace>
  </inkml:traceGroup>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41.6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C8BBA60-9BF2-4707-A563-8776A39D4C76}" emma:medium="tactile" emma:mode="ink">
          <msink:context xmlns:msink="http://schemas.microsoft.com/ink/2010/main" type="writingRegion" rotatedBoundingBox="13555,14029 14801,14029 14801,14479 13555,14479"/>
        </emma:interpretation>
      </emma:emma>
    </inkml:annotationXML>
    <inkml:traceGroup>
      <inkml:annotationXML>
        <emma:emma xmlns:emma="http://www.w3.org/2003/04/emma" version="1.0">
          <emma:interpretation id="{6B665C9E-FA87-4843-9E4A-64B29419B4D5}" emma:medium="tactile" emma:mode="ink">
            <msink:context xmlns:msink="http://schemas.microsoft.com/ink/2010/main" type="paragraph" rotatedBoundingBox="13555,14029 14801,14029 14801,14479 13555,14479" alignmentLevel="1"/>
          </emma:interpretation>
        </emma:emma>
      </inkml:annotationXML>
      <inkml:traceGroup>
        <inkml:annotationXML>
          <emma:emma xmlns:emma="http://www.w3.org/2003/04/emma" version="1.0">
            <emma:interpretation id="{A9ACBB29-FB01-49F1-B5A5-2716169DFC0C}" emma:medium="tactile" emma:mode="ink">
              <msink:context xmlns:msink="http://schemas.microsoft.com/ink/2010/main" type="line" rotatedBoundingBox="13555,14029 14801,14029 14801,14479 13555,14479"/>
            </emma:interpretation>
          </emma:emma>
        </inkml:annotationXML>
        <inkml:traceGroup>
          <inkml:annotationXML>
            <emma:emma xmlns:emma="http://www.w3.org/2003/04/emma" version="1.0">
              <emma:interpretation id="{E7BB3F7F-F8BD-4632-9AD3-B4AB7810D28B}" emma:medium="tactile" emma:mode="ink">
                <msink:context xmlns:msink="http://schemas.microsoft.com/ink/2010/main" type="inkWord" rotatedBoundingBox="13555,14029 14801,14029 14801,14479 13555,14479"/>
              </emma:interpretation>
              <emma:one-of disjunction-type="recognition" id="oneOf0">
                <emma:interpretation id="interp0" emma:lang="" emma:confidence="1">
                  <emma:literal/>
                </emma:interpretation>
              </emma:one-of>
            </emma:emma>
          </inkml:annotationXML>
          <inkml:trace contextRef="#ctx0" brushRef="#br0">-3889 2889 283 0,'5'5'402'0,"-1"-1"40"16,0 3 30-16,0-1-91 0,2 0-122 15,-2 1-75-15,3 0-47 0,1-1-33 16,0-2-28-16,5 0-23 0,-1-3-18 0,2-1-12 15,2-2-10-15,2-2-6 0,2-2-2 16,-1-2-2-16,0-2-3 0,-1-1-2 16,-3-3 2-16,-1-1 0 0,-5 0 0 15,-2 0 0-15,-3 0 0 0,-1 2 3 0,-3 0-1 16,-1 0-2-16,-3 5-1 0,0-1 2 15,-1 4-2-15,3 0-1 0,-1 3 0 16,2-1-6-16,1 0-26 0,1 3-67 0,2-3-128 16,-1 0-151-16,5-1-79 0,4 1-37 15,3-4 4-15,7 0 52 0</inkml:trace>
          <inkml:trace contextRef="#ctx0" brushRef="#br0" timeOffset="281.0159">-3070 2684 259 0,'0'8'477'0,"0"-4"39"0,-1 2 21 0,1 0-18 16,0-2-225-16,0-1-132 0,1 0-68 16,1 1-31-16,0-2-17 0,2 2-9 15,1-1-9-15,1 0-5 0,3-2-5 0,2-1-7 16,1-1-4-16,2-3-4 0,0-3 0 15,-1-1-1-15,1 1-1 0,-4-3 0 16,-1 1 2-16,-3 2 1 0,-2-1-2 16,-4 2 2-16,-1 1-3 0,-2 0-1 0,-5 0-2 15,-2 3-3-15,-2 2-9 0,-4 0-9 16,0 3-6-16,-2 2-36 0,-1 3-77 15,0 0-122-15,-1 5-142 0,1 1-73 0,1 2-35 16,0 1 14-16,-1 3 66 0</inkml:trace>
          <inkml:trace contextRef="#ctx0" brushRef="#br0" timeOffset="-282.016">-4152 3007 142 0,'-4'4'403'0,"0"1"38"15,1 0 22-15,-1-2-27 0,1 5-144 16,0-2-112-16,1 2-62 0,-1-2-32 0,1 2-20 15,1-1-13-15,1-1-18 16,1 2-10-16,1-2-7 0,1-2-9 0,-1 0-2 16,2-1-1-16,1 0-1 0,-1-5-4 0,1-2-3 15,1 0-4-15,1-4-5 0,-2-3-3 16,-1-3-2-16,0 0 2 0,-1-3 1 15,-2 1 5-15,-1 1 1 0,0 2 1 16,-1 2 6-16,1 2-3 0,-1 2-1 0,-1 1 0 16,2 3 2-16,-1 2-2 0,1 1-17 15,1 0-40-15,1 1-62 0,-1 2-90 16,0-2-124-16,-1 0-83 0,3 0-29 0,0-1 18 15,2-2 51-15</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30.1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35C5721-487E-488B-8207-9AF877E29D74}" emma:medium="tactile" emma:mode="ink">
          <msink:context xmlns:msink="http://schemas.microsoft.com/ink/2010/main" type="inkDrawing" rotatedBoundingBox="13023,6004 16406,5883 16407,5917 13024,6039" shapeName="Other"/>
        </emma:interpretation>
      </emma:emma>
    </inkml:annotationXML>
    <inkml:trace contextRef="#ctx0" brushRef="#br0">4232 152 62 0,'-7'6'431'16,"1"-2"53"-16,2-1 28 0,0 0 17 15,1 0-156-15,3-2-162 0,3 1-95 16,4-1-50-16,4-1-27 0,8 1-16 0,6 0-9 15,5-1-4-15,10 0-3 0,5 0-5 16,10 0-1-16,9-2 4 0,6 1 2 16,10-3 1-16,9 0 2 0,9 0 0 0,6 0 2 15,9 0-4-15,6 1-2 0,7-2-1 16,6 0 1-16,5-1 5 0,3 1-2 15,3 0-1-15,-1 0 1 0,-2 0 3 16,-5 0 1-16,-2 2 0 0,-5-4 8 0,-5 2 4 16,-6-1 3-16,-7 1 0 0,-9 1-2 15,-6-1-1-15,-9 1-9 0,-11 2 1 16,-7-2 2-16,-9 3 16 0,-10-1 25 0,-8 0 38 15,-9 1 45-15,-7 0 42 0,-4-1 26 16,-5 1 12-16,-4 1-10 0,-3-1-31 16,-1-1-37-16,-4 2-44 0,-1 0-34 0,-2 0-39 15,-2 0-49-15,-2 0-77 0,-2 2-78 16,-2-1-68-16,-3 0-45 0,0 1-24 15,1-1-26-15,-1-1-63 0,2 0-110 16,0-1-34-16,3 1-7 0,3-2 5 0,3 1 45 16</inkml:trace>
  </inkml:traceGroup>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43.56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76E443C-E5D6-4AA7-BFDD-A8573902E990}" emma:medium="tactile" emma:mode="ink">
          <msink:context xmlns:msink="http://schemas.microsoft.com/ink/2010/main" type="inkDrawing" rotatedBoundingBox="14350,15454 14527,15348 14533,15357 14355,15463" semanticType="callout" shapeName="Other">
            <msink:sourceLink direction="with" ref="{AE65999B-88EC-47DC-AFC1-5B6D581EDA44}"/>
            <msink:sourceLink direction="with" ref="{FDBBCE46-DA23-41F6-92EF-E48071A6B759}"/>
          </msink:context>
        </emma:interpretation>
      </emma:emma>
    </inkml:annotationXML>
    <inkml:trace contextRef="#ctx0" brushRef="#br0">-3386 4076 224 0,'15'-6'491'0,"2"2"46"0,-4-3 23 16,0 1 8-16,-2 0-256 0,0 0-155 15,-2-2-130-15,4 0-191 0,-1-2-197 16,3 0-103-16,0-1-48 0,3 3-20 16,1-2 29-16</inkml:trace>
  </inkml:traceGroup>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35.10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9068FBA-7CC0-4300-AC3D-6A597CDB546C}" emma:medium="tactile" emma:mode="ink">
          <msink:context xmlns:msink="http://schemas.microsoft.com/ink/2010/main" type="writingRegion" rotatedBoundingBox="17819,17102 18244,17102 18244,17644 17819,17644"/>
        </emma:interpretation>
      </emma:emma>
    </inkml:annotationXML>
    <inkml:traceGroup>
      <inkml:annotationXML>
        <emma:emma xmlns:emma="http://www.w3.org/2003/04/emma" version="1.0">
          <emma:interpretation id="{BE211150-FBEE-4AFF-B9E3-1C6F3B2EE655}" emma:medium="tactile" emma:mode="ink">
            <msink:context xmlns:msink="http://schemas.microsoft.com/ink/2010/main" type="paragraph" rotatedBoundingBox="17819,17102 18244,17102 18244,17644 17819,17644" alignmentLevel="1"/>
          </emma:interpretation>
        </emma:emma>
      </inkml:annotationXML>
      <inkml:traceGroup>
        <inkml:annotationXML>
          <emma:emma xmlns:emma="http://www.w3.org/2003/04/emma" version="1.0">
            <emma:interpretation id="{375BD209-2863-4B3F-A396-A548633B0B7F}" emma:medium="tactile" emma:mode="ink">
              <msink:context xmlns:msink="http://schemas.microsoft.com/ink/2010/main" type="line" rotatedBoundingBox="17819,17102 18244,17102 18244,17644 17819,17644"/>
            </emma:interpretation>
          </emma:emma>
        </inkml:annotationXML>
        <inkml:traceGroup>
          <inkml:annotationXML>
            <emma:emma xmlns:emma="http://www.w3.org/2003/04/emma" version="1.0">
              <emma:interpretation id="{61B96D48-DE75-4290-B524-870D7083D85C}" emma:medium="tactile" emma:mode="ink">
                <msink:context xmlns:msink="http://schemas.microsoft.com/ink/2010/main" type="inkWord" rotatedBoundingBox="17819,17102 18244,17102 18244,17644 17819,17644"/>
              </emma:interpretation>
            </emma:emma>
          </inkml:annotationXML>
          <inkml:trace contextRef="#ctx0" brushRef="#br0">-553 3160 224 0,'18'-1'491'0,"1"0"52"0,-1 4 28 0,0 5 39 16,0 4-202-16,-1 4-95 0,2 2-44 15,0 3-21-15,0 1-13 0,2 0-32 0,-2 1-51 16,-1-4-45-16,0 3-43 0,-2-5-51 15,0-2-66-15,-1-4-81 0,-3-5-56 16,0-3-37-16,1-6-24 0,-4-5 6 16,0-6 43-16,-4-3 70 0,-2-3 55 0,-2-4 36 15,-2-3 30-15,-5 3 21 0,0 0 17 16,-5 4 18-16,0 5 19 0,-3 5 32 0,-4 7 42 15,-1 9 67-15,-3 7 50 0,-2 9 21 16,-2 8 0-16,-1 5-26 0,-1 6-41 16,1 2-72-16,-1 2-76 0,2 1-140 15,1-1-130-15,3-4-127 0,2-2-253 0,2-7-153 16,4-4-62-16,2-5 62 0,1-7 85 15,2-8 105-15</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43.4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7D9644D-8689-452B-8151-F6185C506225}" emma:medium="tactile" emma:mode="ink">
          <msink:context xmlns:msink="http://schemas.microsoft.com/ink/2010/main" type="inkDrawing" rotatedBoundingBox="13745,15609 13879,15552 13884,15563 13750,15621" semanticType="callout" shapeName="Other">
            <msink:sourceLink direction="with" ref="{FDBBCE46-DA23-41F6-92EF-E48071A6B759}"/>
          </msink:context>
        </emma:interpretation>
      </emma:emma>
    </inkml:annotationXML>
    <inkml:trace contextRef="#ctx0" brushRef="#br0">-3969 4224 185 0,'-6'1'513'0,"2"4"87"0,1-2 48 15,1 0 24-15,-1-2-218 0,3 2-152 16,3-3-134-16,2-1-117 0,2-2-84 0,3 0-52 15,2-3-77-15,0-1-172 0,2 1-158 16,3-3-57-16,-2 2-11 0,3-2 1 16,2 0 50-16</inkml:trace>
  </inkml:traceGroup>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57.9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A24D0AB-C71B-43AC-8F7C-CEA37AE7078F}" emma:medium="tactile" emma:mode="ink">
          <msink:context xmlns:msink="http://schemas.microsoft.com/ink/2010/main" type="writingRegion" rotatedBoundingBox="18364,13268 28529,12315 28655,13654 18489,14608">
            <msink:destinationLink direction="with" ref="{A66D2910-A424-4734-B9F4-A2B1AFE600D1}"/>
          </msink:context>
        </emma:interpretation>
      </emma:emma>
    </inkml:annotationXML>
    <inkml:traceGroup>
      <inkml:annotationXML>
        <emma:emma xmlns:emma="http://www.w3.org/2003/04/emma" version="1.0">
          <emma:interpretation id="{A1E08E02-C6FB-4688-A825-BC9CC6B78372}" emma:medium="tactile" emma:mode="ink">
            <msink:context xmlns:msink="http://schemas.microsoft.com/ink/2010/main" type="paragraph" rotatedBoundingBox="18364,13268 28529,12315 28655,13654 18489,14608" alignmentLevel="1"/>
          </emma:interpretation>
        </emma:emma>
      </inkml:annotationXML>
      <inkml:traceGroup>
        <inkml:annotationXML>
          <emma:emma xmlns:emma="http://www.w3.org/2003/04/emma" version="1.0">
            <emma:interpretation id="{C33B14D0-610A-4767-A371-9370090F9205}" emma:medium="tactile" emma:mode="ink">
              <msink:context xmlns:msink="http://schemas.microsoft.com/ink/2010/main" type="line" rotatedBoundingBox="18364,13268 28529,12315 28655,13654 18489,14608"/>
            </emma:interpretation>
          </emma:emma>
        </inkml:annotationXML>
        <inkml:traceGroup>
          <inkml:annotationXML>
            <emma:emma xmlns:emma="http://www.w3.org/2003/04/emma" version="1.0">
              <emma:interpretation id="{EB3A9BA3-317B-491A-B3BB-209F4FF3946A}" emma:medium="tactile" emma:mode="ink">
                <msink:context xmlns:msink="http://schemas.microsoft.com/ink/2010/main" type="inkWord" rotatedBoundingBox="18399,13639 20723,13421 20796,14202 18472,14420">
                  <msink:destinationLink direction="with" ref="{A680A909-1C01-4AAB-9671-0D8A7B65E6A2}"/>
                  <msink:destinationLink direction="with" ref="{3A7E2647-C955-4555-87FB-B3772EF182CE}"/>
                </msink:context>
              </emma:interpretation>
              <emma:one-of disjunction-type="recognition" id="oneOf0">
                <emma:interpretation id="interp0" emma:lang="" emma:confidence="1">
                  <emma:literal/>
                </emma:interpretation>
              </emma:one-of>
            </emma:emma>
          </inkml:annotationXML>
          <inkml:trace contextRef="#ctx0" brushRef="#br0">-5474 868 191 0,'-3'-6'476'0,"3"2"47"0,0-2 24 15,3 0 24-15,2 1-193 0,5-1-104 16,4-2-55-16,4 1-27 0,6-3-14 15,5 0-19-15,6 0-43 0,2 0-45 16,5-1-38-16,2 1-66 0,0 1-64 0,0 1-46 16,-1-2-90-16,-3 1-213 0,-4-1-130 15,-2 1-24-15,-4 0 16 0,1-1 19 16,-4 2 79-16</inkml:trace>
          <inkml:trace contextRef="#ctx0" brushRef="#br0" timeOffset="-199.0114">-5312 418 218 0,'-7'-10'485'0,"2"2"58"0,1-2 60 15,0 1 94-15,1 2-139 0,1-1-54 16,2 2-10-16,2 3-4 0,1 1-17 0,3 4-63 15,4 4-91-15,1 3-73 0,4 7-62 16,2 6-47-16,2 7-38 0,0 7-28 16,2 7-23-16,-2 7-18 0,0 2-10 0,-2 6-8 15,-2-1-6-15,-3-1-10 0,-1-1-7 16,-2-2-20-16,-4-6-40 0,-1-3-70 15,-1-7-156-15,-2-6-141 0,-2-6-106 0,-3-5-216 16,-6-6-143-16,-4-8-28 0,-2-6 105 16,-3-5 119-16,-3-6 99 0</inkml:trace>
          <inkml:trace contextRef="#ctx0" brushRef="#br0" timeOffset="531.0304">-4670 568 168 0,'-4'4'434'0,"0"-1"51"0,1-3 34 16,-1 4-24-16,1-2-159 0,1 0-120 16,-1 0-70-16,2 0-41 0,-2 0-19 15,1 2 8-15,1 0 11 0,1 0 24 0,1 2 32 16,1 0 36-16,-1 3 26 0,1-1 8 15,-1 4 21-15,2-1 4 0,-1 4-20 16,1 1-23-16,0 1-25 0,0 1-24 16,-1 1-39-16,3 1-40 0,-1 0-25 0,1 1-22 15,3-1-11-15,2-3-8 0,1 1-4 16,3-4-2-16,1-4-3 0,3-6-1 0,3-2-1 15,2-5-4-15,2-4-6 0,1-6-9 16,1-3-8-16,-1-3-8 0,-1 0-7 16,-3-2-2-16,-3 4 3 0,-3 0 6 15,-4 4 9-15,-2 2 8 0,-2 3 5 0,-1 2 5 16,-3 5 5-16,-1 1 1 0,-2 5 4 15,0 0 5-15,1 4 3 0,-2 1 1 16,1 2-2-16,3 0 5 0,0 0 2 0,3-3-1 16,1 1-1-16,5 0 2 0,3-6-2 15,5-1-6-15,4-3-3 0,2-3-4 16,5-3-2-16,1-2-3 0,0-5-2 0,-2-2 0 15,0-2-1-15,-5-5-2 0,-3 0 3 16,-4-2 0-16,-3-1 3 0,-5 2 5 16,-6-1 8-16,-2 3 6 0,-6 1 2 15,-1 1 5-15,-6 3 3 0,-2 4-6 0,-3-2-4 16,-3 8-6-16,-3-2-3 0,-2 2-7 15,0 2-4-15,-1 1-3 0,2 2-15 0,2 0-35 16,3 1-80-16,2 0-141 0,4 0-121 16,4 0-76-16,4-1-76 0,3 0-135 15,6-1-95-15,2 1 48 0,3 0 74 16,6 1 49-16,2-3 75 0</inkml:trace>
          <inkml:trace contextRef="#ctx0" brushRef="#br0" timeOffset="864.0495">-3641 479 209 0,'3'11'470'0,"-1"-1"52"0,0 0 49 16,-1 4 85-16,2-2-158 0,1 4-50 15,2-1-3-15,0 0 7 0,3 0-9 0,2 0-57 16,2-1-81-16,5 0-82 0,4 0-65 15,3-1-56-15,4-5-36 0,3 0-26 16,2-4-14-16,2-3-13 0,-2-5-7 16,2-2-3-16,-2-5-3 0,-3-4-1 0,-4-4-3 15,-5-4 3-15,-4 1 2 0,-6-3-1 16,-6-1 8-16,-6 3 10 0,-6-1 12 15,-5 3 3-15,-5 1 1 0,-6 4-1 0,-4 4-5 16,-5 1-11-16,-3 5-8 0,0 0-5 16,-3 6-4-16,1 2-1 0,3 2-16 15,1 2-42-15,5 2-129 0,2-1-163 16,4 0-129-16,6 2-256 0,3-1-162 0,5 0-52 15,4 0 79-15,3-1 137 0,6-3 116 16</inkml:trace>
        </inkml:traceGroup>
        <inkml:traceGroup>
          <inkml:annotationXML>
            <emma:emma xmlns:emma="http://www.w3.org/2003/04/emma" version="1.0">
              <emma:interpretation id="{F0EFF1C1-6D38-4947-8417-8F6A20E6EE0E}" emma:medium="tactile" emma:mode="ink">
                <msink:context xmlns:msink="http://schemas.microsoft.com/ink/2010/main" type="inkWord" rotatedBoundingBox="21884,13149 25227,12592 25405,13658 22062,14216"/>
              </emma:interpretation>
              <emma:one-of disjunction-type="recognition" id="oneOf1">
                <emma:interpretation id="interp1" emma:lang="" emma:confidence="1">
                  <emma:literal/>
                </emma:interpretation>
              </emma:one-of>
            </emma:emma>
          </inkml:annotationXML>
          <inkml:trace contextRef="#ctx0" brushRef="#br0" timeOffset="2577.1474">264 41 244 0,'-2'-10'406'0,"-4"1"50"0,-5 0 45 0,-1 3-75 16,-2 2-109-16,-2 0-76 0,-1 4-44 15,-1 0-35-15,0 4-31 0,2-1-14 16,2 2-4-16,2 3-1 0,1 0 7 15,2 2 34-15,4 3 56 0,4 1 40 0,2 0 27 16,4 3 28-16,5 0 10 0,2 3-20 16,5 1-46-16,2 2-40 0,0-1-37 15,2 1-49-15,-2 3-32 0,-1-4-31 0,-3 1-19 16,-4-1-9-16,-2-3-6 0,-7 2-4 15,-2-4 0-15,-7 0 0 0,-4-1-3 16,-5-4-4-16,-5-1-4 0,-2-2-3 0,-2-2-7 16,-1-1-16-16,0-6-49 0,0 0-99 15,2-6-171-15,4-2-135 0,3-5-203 16,5-3-205-16,6-4-72 0,8 0 35 0,7-3 141 15,8 0 117-15,5-1 194 0</inkml:trace>
          <inkml:trace contextRef="#ctx0" brushRef="#br0" timeOffset="2776.1587">524 113 115 0,'21'-2'448'0,"-4"2"49"0,-4 1 32 16,-2 2 38-16,0 5-118 0,0 1-42 0,-1 3 23 16,-2 2 31-16,0 4 16 0,-1 0-12 15,0 2-62-15,0 3-110 0,-1-1-115 0,-1 1-75 16,-1 3-45-16,-1-3-27 0,0 3-27 15,-2-4-61-15,0-1-131 0,-1-3-136 16,0-5-95-16,0-4-169 0,0-7-212 16,-2-5-65-16,-1-5 67 0,0-5 99 0,-1-4 75 15,0-3 160-15</inkml:trace>
          <inkml:trace contextRef="#ctx0" brushRef="#br0" timeOffset="2911.1665">586-3 286 0,'-7'-24'350'0,"1"2"49"0,1 3-2 15,0 2-65-15,2 3-64 0,0 2-54 0,2 0-50 16,-2 2-47-16,3 3-70 0,3 0-87 15,-2 0-112-15,2 1-150 0,0 1-102 16,0-1-54-16,2 1-2 0,2-3 35 16</inkml:trace>
          <inkml:trace contextRef="#ctx0" brushRef="#br0" timeOffset="3537.2023">790-272 50 0,'0'10'380'0,"0"1"79"0,0 4 53 15,0 5 63-15,3 2 57 0,1 7 37 16,1 2-5-16,2 3-15 0,1 4-15 0,5 0-69 16,0 1-164-16,3 2-126 0,-1 1-75 15,3 1-46-15,1-1-29 0,-3 2-20 0,2-6-18 16,-3 1-20-16,-1-6-17 15,-3-5-13-15,-1-5-11 0,-2-3-4 0,-1-3-3 16,-4-6 1-16,-2-4-4 0,-2-7-3 16,-5-6-6-16,-4-6-12 0,-2-8-13 0,-3-6-19 15,-3-8-29-15,-4-7-37 0,0-6-44 16,-3-7-54-16,1-7-75 0,0-7-137 0,4-5-99 15,2-3-43-15,4-1 1 16,6 3 31-16,4 4 56 0,4 5 131 0,2 9 113 16,2 6 72-16,5 9 41 0,0 9 28 15,4 5 25-15,0 10 22 0,4 6 14 0,2 6 10 16,2 6 7-16,1 7 9 0,0 3 10 15,-2 6 11-15,0 4 17 0,-7 5 9 16,-4 6 9-16,-8 3-4 0,-6 1-4 0,-9 5-10 16,-4-1-16-16,-5 2-10 0,-4 2-8 15,-1 0-3-15,-1-3-2 0,4-3-2 16,2-1 3-16,3-5 2 0,7-5 6 0,4-1 7 15,8-3 6-15,6-4 8 0,8-3 0 16,7-3-2-16,7-3-2 0,4-4-7 16,6-1-7-16,2-1-5 0,2-2-3 15,2-1-1-15,-1 0-6 0,1 2 0 0,-5 0 10 16,0 0 39-16,-4 1 86 0,-2 3 99 15,-2 2 88-15,-3 1 60 0,-2 5 39 16,-4 2-2-16,-2-1-64 0,-4 3-86 0,-1 3-79 16,-3-1-55-16,-3 0-49 0,0 0-36 15,-1 0-22-15,-3-1-13 0,2-1-10 0,-2-3-26 16,-1-1-46-16,0-5-92 0,1-3-188 15,-2-7-196-15,0-3-273 0,-1-7-124 16,-2-4-32-16,-1-3 49 0,-2-6 166 16,-1-4 185-16</inkml:trace>
          <inkml:trace contextRef="#ctx0" brushRef="#br0" timeOffset="3661.2094">1349-277 205 0,'-6'-24'368'0,"-1"4"29"0,3 3 18 16,-1 6-97-16,1-1-116 0,2 5-86 15,0 3-65-15,2 3-86 0,2 3-118 0,0 2-130 16,2 2-70-16,5 4-36 0,3 0-8 15,3 3 45-15</inkml:trace>
          <inkml:trace contextRef="#ctx0" brushRef="#br0" timeOffset="1374.0786">-1559 319 359 0,'0'-17'493'0,"0"1"53"0,-3 2 56 16,2 1-25-16,-5 3-117 0,-1 2-58 0,-2 1-9 15,-5 4 10-15,-4 5-6 0,-4 3-24 16,-3 5-51-16,-3 5-49 0,-3 4-50 16,1 1-52-16,-3 4-45 0,1 4-37 15,2 3-28-15,3 0-21 0,3 2-14 0,8 0-9 16,6-1-7-16,9 1-3 0,6-1-2 15,10-3-17-15,10-3-34 0,10-3-92 16,6-6-174-16,8-8-128 0,6-8-191 16,2-7-223-16,2-8-92 0,0-6 24 0,-1-6 137 15,-5-7 111-15,-2-3 181 0</inkml:trace>
          <inkml:trace contextRef="#ctx0" brushRef="#br0" timeOffset="1569.0898">-1109 134 399 0,'2'-29'484'0,"-2"6"40"16,-4 5 22-16,-1 2-85 0,-3 8-117 15,-2 4-11-15,2 4 36 0,-2 5 33 0,0 4 35 16,2 3 6-16,0 6-38 0,2 3-97 15,2 5-93-15,4 3-68 0,3 4-55 0,1 2-37 16,3 3-20-16,3 0-14 0,2 1-8 16,5 1-9-16,2 1-31 0,1-2-93 15,4-1-145-15,1-4-117 0,1-3-95 0,-2-2-203 16,4-8-158-16,-1-7-7 0,1-4 91 15,1-6 86-15,0-8 80 0,-3-6 199 16</inkml:trace>
          <inkml:trace contextRef="#ctx0" brushRef="#br0" timeOffset="1926.1102">-676 272 341 0,'-4'-13'485'0,"0"2"38"0,-1 2 20 16,0 4-70-16,-3 5-171 0,-2 3-92 16,-2 4-38-16,-1 3-15 0,1 5-3 15,-2 0-4-15,2 3-20 0,1 1-34 0,3 0-31 16,1 1-19-16,4 0-15 0,3-2-10 15,3-1 0-15,4-2-7 0,5-4 1 0,3-3-5 16,6-2-7-16,3-6-6 16,4-6-4-16,2-4-5 0,0-5-1 0,-1-4 1 15,-3-4 6-15,-2 0 5 0,-5-3 6 16,-2 1 34-16,-5-1 74 0,-2 2 74 15,-3 3 69-15,-2 5 47 0,-2 0 29 0,0 6-15 16,-3 3-66-16,-3 5-67 0,0 3-56 16,-2 5-42-16,-2 5-27 0,0 3-13 15,0 3-9-15,0 3-8 0,2 1-10 0,0 5-7 16,3-2-5-16,0 3-2 0,4-1-3 15,0-1-5-15,4 0-20 0,1-2-49 16,2-2-104-16,2-2-170 0,5-3-113 16,-1-3-180-16,3-4-206 0,-1-6-75 0,3-2 41 15,-2-2 134-15,1-2 97 0,-1-5 176 16</inkml:trace>
          <inkml:trace contextRef="#ctx0" brushRef="#br0" timeOffset="2256.1291">-104 103 287 0,'-12'-10'417'0,"-4"1"50"16,3 2 42-16,-1 2-86 0,-1 0-119 15,2 2-79-15,0-1-42 0,0 4-38 16,2 0-34-16,0 4-25 0,2-2-18 0,2 3-5 15,0 1 7-15,3 4 30 0,2 2 83 16,2 4 73-16,3 2 71 0,4 3 34 16,0 5 17-16,4-1-7 0,3 3-70 0,-1 2-60 15,3-1-69-15,-1 3-46 0,-2-2-36 16,-2-2-26-16,-2-2-15 0,-5-1-7 0,-3-2-3 15,-5-3-2-15,-4-3-6 0,-5-2-4 16,-3-2-6-16,-6-4-7 0,-1-3-15 16,-2-5-35-16,1-1-81 0,2-4-173 15,5-5-160-15,3-7-197 0,6 0-229 0,3-4-103 16,7 0 8-16,6-1 131 0,4-2 138 15,8 1 187-15</inkml:trace>
        </inkml:traceGroup>
        <inkml:traceGroup>
          <inkml:annotationXML>
            <emma:emma xmlns:emma="http://www.w3.org/2003/04/emma" version="1.0">
              <emma:interpretation id="{0EDB4E79-B37B-48E7-82C5-AE9DFC331566}" emma:medium="tactile" emma:mode="ink">
                <msink:context xmlns:msink="http://schemas.microsoft.com/ink/2010/main" type="inkWord" rotatedBoundingBox="25649,12809 28550,12537 28655,13654 25754,13926"/>
              </emma:interpretation>
              <emma:one-of disjunction-type="recognition" id="oneOf2">
                <emma:interpretation id="interp2" emma:lang="" emma:confidence="0">
                  <emma:literal>chin</emma:literal>
                </emma:interpretation>
                <emma:interpretation id="interp3" emma:lang="" emma:confidence="0">
                  <emma:literal>chon</emma:literal>
                </emma:interpretation>
                <emma:interpretation id="interp4" emma:lang="" emma:confidence="0">
                  <emma:literal>shun</emma:literal>
                </emma:interpretation>
                <emma:interpretation id="interp5" emma:lang="" emma:confidence="0">
                  <emma:literal>chivy</emma:literal>
                </emma:interpretation>
                <emma:interpretation id="interp6" emma:lang="" emma:confidence="0">
                  <emma:literal>Chun</emma:literal>
                </emma:interpretation>
              </emma:one-of>
            </emma:emma>
          </inkml:annotationXML>
          <inkml:trace contextRef="#ctx0" brushRef="#br0" timeOffset="4503.2576">2481-93 258 0,'11'-14'337'16,"-1"4"65"-16,-3-2 4 0,-2 4-33 0,-2 0-54 15,0 1-41-15,-3-1-47 0,-3 2-56 16,0 1-55-16,-1 1-36 0,-1 1-17 15,-2-1-9-15,1 4-1 0,-1 0 11 16,-1 0 10-16,-1 4 14 0,0 2 47 0,0-2 63 16,-2 6 47-16,0 1 37 0,-2 0 30 15,-1 1 19-15,-1 3-24 0,-1 3-50 16,-2 1-49-16,0 1-47 0,2-2-46 0,-2 3-39 15,0-1-28-15,4 0-21 0,2 0-12 16,3-3-7-16,3 1-5 0,4-3-4 16,5-4-2-16,4-2-8 0,5-3-14 0,6-4-15 15,3-2-14-15,3-3-10 0,1-4-4 16,1 1 1-16,-1 0 11 0,-3 1 13 15,-4 2 19-15,0 0 8 0,-4 2 4 16,-2 2 8-16,-1 2 10 0,-1 0 12 0,-2 4 7 16,2-1 18-16,-2 2 15 0,0 1 11 15,3 1 4-15,3 0-3 0,2 0-9 16,2-2-9-16,4-2-14 0,3-4-14 0,4-3-9 15,1-6-18-15,3-2-21 0,1-9-26 16,2-3-27-16,-3-6-25 0,-1-4-16 16,-5-7-1-16,-1-2 13 0,-4-6 20 15,-4-3 23-15,-4-4 24 0,-3-3 17 0,-7 1 11 16,-1 0 17-16,-6 6 18 0,-1 7 22 0,-3 4 16 15,-1 6 11-15,0 7 6 16,-2 5-12-16,0 5-14 0,-1 4-17 0,2 6-18 16,-2 5-8-16,0 5-6 0,1 8 0 15,2 4 0-15,1 7-1 0,4 5 0 0,5 8 0 16,0 4 0-16,7 5-2 0,0 5-2 15,2 5 0-15,2 2-3 0,-1 0-1 16,-1 0-29-16,-1-5-65 0,-2-3-156 0,-1-6-137 16,-3-6-184-16,-5-3-248 0,-4-7-105 15,-4-6-5-15,-5-5 119 0,-2-3 117 16,-1-8 175-16</inkml:trace>
          <inkml:trace contextRef="#ctx0" brushRef="#br0" timeOffset="4742.2712">2807 54 339 0,'3'-13'483'0,"2"-1"39"16,4 2 29-16,2 0-40 0,4 0-40 15,4 3-4-15,4 0 14 0,4 3 20 16,1 1 13-16,4 3-21 0,2 2-136 0,2 2-113 16,0 2-81-16,1 3-58 0,0 1-36 15,-1 0-27-15,-4 6-16 0,-1-4-13 0,-3 4-6 16,-4 0-4-16,-2 2-4 0,-2 1-9 15,-2 0-13-15,-5 0-24 0,-2 0-32 16,-1-1-47-16,-3-1-79 0,-3-1-110 0,-1-1-97 16,-2-3-56-16,-1-1-108 0,-1-3-126 15,-2-4-60-15,0-2 39 0,0-1 70 0,3-4 60 16,0-2 127-16</inkml:trace>
          <inkml:trace contextRef="#ctx0" brushRef="#br0" timeOffset="4910.2809">3412-278 81 0,'-7'-32'311'0,"-1"7"38"16,0 2 43-16,-2 7-39 0,2 1-73 0,0 4-63 15,1 1-45-15,0 4-31 0,3 5-41 16,1 1-36-16,3 3-27 0,0 3-16 16,4 2-9-16,2 4-6 0,1 2-23 0,1-2-24 15,1 3-45-15,2 0-68 0,-1 1-109 16,0 0-107-16,-1 0-39 0,2 1-10 0,0-1 26 15,0 2 59-15</inkml:trace>
          <inkml:trace contextRef="#ctx0" brushRef="#br0" timeOffset="5160.2952">3502-72 161 0,'2'18'301'0,"1"1"71"0,3 1 21 16,2 1 1-16,2 0-20 0,1-1 35 15,4-1 70-15,1-2 33 0,3 1 12 16,3-4 17-16,0-1 5 0,3-3-53 0,-1-4-122 16,-1-2-91-16,-2-5-72 0,-1-3-59 15,-2-5-40-15,-3 0-26 0,-2-7-20 0,-4-1-18 16,-2-2-17-16,-3-4-10 0,-4 1-8 15,-4-1-5-15,-3-3-6 0,-2 1-4 16,-4-1-6-16,-1 2-8 0,-1 3-11 0,0-1-13 16,0 5-17-16,0 2-25 0,1 1-44 15,2 2-63-15,1 2-110 0,1 1-118 0,5 3-70 16,1-1-69-16,4 0-85 0,2 0-54 15,5 4-24-15,4 0 55 0,3 2 48 0,4 2 75 16,1 2 123-16</inkml:trace>
          <inkml:trace contextRef="#ctx0" brushRef="#br0" timeOffset="5478.3134">3817-190 73 0,'15'16'295'15,"0"0"86"-15,0-1 48 0,-1 1 10 16,-1-2-33-16,3 0-12 0,-4-1 44 0,0-1 31 15,1 0 13-15,-1-2 20 0,0 2 6 16,-2-1-35-16,1-2-106 0,-4 0-103 16,1-2-85-16,-4-2-67 0,2 0-44 0,-3-2-26 15,-1 0-15-15,0 0-9 0,-1-2-5 0,-1 0-3 16,-1-1-6-16,-3-1-3 0,-2 0-4 15,-1-2-11-15,-1 0-14 0,-2 0-13 16,1-2-14-16,-1-1-21 0,5-4-15 16,2-2-3-16,4-3 8 0,5-2 7 0,6 0 13 15,6-2 23-15,7-1 26 0,5 2 30 16,8 2 41-16,6 3 29 0,5 4 18 0,0 2 14 15,1 3 4-15,0 8-7 0,0 3-20 16,-2 3-15-16,-1 5-5 0,-2 4-5 0,-2 3-9 16,-6 3-9-16,-4 3-11 0,-7 0-13 15,-4 3-18-15,-7 2-20 0,-6 3-42 0,-9 0-75 16,-5 1-194-16,-4 0-161 0,-5 1-289 15,-5-2-187-15,-5-1-69 0,-2-3 18 16,-3-2 163-16,-2-3 147 0,1-3 287 0</inkml:trace>
          <inkml:trace contextRef="#ctx0" brushRef="#br0" timeOffset="3935.2251">2154-59 96 0,'7'-3'466'0,"-6"-4"63"0,-4 1 42 15,-3-2 77-15,-5 3-22 0,-5 0-51 16,-3 3-14-16,-3 0-6 0,-3 2-14 0,-5 2-58 15,0 3-144-15,0 2-127 0,-2 4-93 16,3 2-52-16,2 3-29 0,1 4-17 16,2 2-8-16,5 4-5 0,5-1-4 15,5 5-1-15,4-1-3 0,4 3-7 0,5-1-30 16,6 0-47-16,5-3-104 0,3-2-154 15,4-7-113-15,4-3-98 0,3-8-129 16,1-4-157-16,3-6-2 0,1-5 95 0,4-6 85 16,-3-4 87-16,2-4 150 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3.2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680A909-1C01-4AAB-9671-0D8A7B65E6A2}" emma:medium="tactile" emma:mode="ink">
          <msink:context xmlns:msink="http://schemas.microsoft.com/ink/2010/main" type="inkDrawing" rotatedBoundingBox="17702,12076 18254,11335 18361,11415 17809,12156" semanticType="callout" shapeName="Other">
            <msink:sourceLink direction="with" ref="{EB3A9BA3-317B-491A-B3BB-209F4FF3946A}"/>
          </msink:context>
        </emma:interpretation>
      </emma:emma>
    </inkml:annotationXML>
    <inkml:trace contextRef="#ctx0" brushRef="#br0">-88-2522 141 0,'-16'-20'453'0,"-2"5"52"0,-3 6 25 0,-2 8 18 16,-2 7-183-16,-1 7-121 15,-3 9-46-15,0 9 11 0,2 7 32 0,-4 6 19 16,4 5-4-16,-3 3-23 0,1 3-42 0,-4 2-85 16,0 1-148-16,-2-1-117 0,4-6-93 0,-1-2-220 15,3-6-178-15,2-8-69 0,-1-5 45 16,5-10 54-16,4-6 60 0</inkml:trace>
  </inkml:traceGroup>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3.13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A7E2647-C955-4555-87FB-B3772EF182CE}" emma:medium="tactile" emma:mode="ink">
          <msink:context xmlns:msink="http://schemas.microsoft.com/ink/2010/main" type="inkDrawing" rotatedBoundingBox="17865,11266 18405,11621 18338,11722 17799,11366" semanticType="callout" shapeName="Other">
            <msink:sourceLink direction="with" ref="{EB3A9BA3-317B-491A-B3BB-209F4FF3946A}"/>
          </msink:context>
        </emma:interpretation>
      </emma:emma>
    </inkml:annotationXML>
    <inkml:trace contextRef="#ctx0" brushRef="#br0">-617-2618 402 0,'2'-6'488'0,"1"3"36"16,3 3 18-16,2 6-79 0,3 4-172 15,4 6-81-15,3 6-24 0,5 2 1 16,3 3 10-16,5 4-9 0,3-1-23 0,0 1-30 16,5 0-40-16,-2-3-85 0,3 0-89 15,-2-4-63-15,1-5-50 0,-3-5-97 16,-3-6-152-16,-4-4-105 0,-5-10-22 0,-3-4 3 15,-3-4 19-15,-7-5 77 0</inkml:trace>
  </inkml:traceGroup>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3:04.1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66D2910-A424-4734-B9F4-A2B1AFE600D1}" emma:medium="tactile" emma:mode="ink">
          <msink:context xmlns:msink="http://schemas.microsoft.com/ink/2010/main" type="inkDrawing" rotatedBoundingBox="19605,14847 29607,14017 29621,14195 19620,15026" semanticType="underline" shapeName="Other">
            <msink:sourceLink direction="with" ref="{EA24D0AB-C71B-43AC-8F7C-CEA37AE7078F}"/>
          </msink:context>
        </emma:interpretation>
      </emma:emma>
    </inkml:annotationXML>
    <inkml:trace contextRef="#ctx0" brushRef="#br0">760 774 68 0,'-66'13'268'0,"2"-3"34"0,3 0 12 0,1 2-38 16,3-4-26-16,2 1-13 0,0-2-6 15,4 1-10-15,1-2-19 0,6 1-27 0,4-1-38 16,5 0-41-16,2-1-36 0,5 1-20 15,6-1-9-15,4-1 4 0,6 0 16 16,2-2 30-16,8-1 58 0,6-1 75 0,9-1 61 16,16-4 40-16,15-2 10 0,20-5-20 15,21-6-52-15,22-5-70 0,26-5-65 16,35-6-53-16,37-2-33 0,40-6-11 0,37-2-7 15,33 1-11-15,19 1 3 0,7 4-1 16,7 9 0-16,5 3-3 0,8 3-1 16,15 4 1-16,4 4 0 0,-2 1 1 0,-8 2 0 15,-15 1-2-15,-13-1-2 0,-9-4 0 16,-14 3-2-16,-1-5-4 0,-10 1 0 0,-13 0-7 15,-10 0 7-15,-17 0 4 0,-15 0-4 16,-15-1 0-16,-12 1 12 0,-12-3 21 0,-12 4 24 16,-15-1 25-16,-16-1 23 0,-20 2 17 15,-17 0 7-15,-23 0-5 0,-17 3-13 0,-20 1-13 16,-15 1-12-16,-14 2-11 0,-12 0-11 15,-8 2-11-15,-10 0-18 0,-9 1-26 16,-6 2-39-16,-9 2-82 0,-3 1-187 0,-4-2-150 16,-8 3-236-16,-1 0-197 0,-1 2-82 15,0 0 16-15,3 0 155 0,1 0 131 0,0-1 230 16</inkml:trace>
  </inkml:traceGroup>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3:13.35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DCB2162-DA3D-449A-8343-E812BDB8BFA3}" emma:medium="tactile" emma:mode="ink">
          <msink:context xmlns:msink="http://schemas.microsoft.com/ink/2010/main" type="writingRegion" rotatedBoundingBox="-1780,15640 3259,14386 3538,15507 -1502,16761">
            <msink:destinationLink direction="with" ref="{5617887B-EBDD-4674-971A-0FEBB1D77BEC}"/>
          </msink:context>
        </emma:interpretation>
      </emma:emma>
    </inkml:annotationXML>
    <inkml:traceGroup>
      <inkml:annotationXML>
        <emma:emma xmlns:emma="http://www.w3.org/2003/04/emma" version="1.0">
          <emma:interpretation id="{DC678FC9-001E-4C56-9C9E-64C976770C0A}" emma:medium="tactile" emma:mode="ink">
            <msink:context xmlns:msink="http://schemas.microsoft.com/ink/2010/main" type="paragraph" rotatedBoundingBox="-1780,15640 3259,14386 3538,15507 -1502,16761" alignmentLevel="1"/>
          </emma:interpretation>
        </emma:emma>
      </inkml:annotationXML>
      <inkml:traceGroup>
        <inkml:annotationXML>
          <emma:emma xmlns:emma="http://www.w3.org/2003/04/emma" version="1.0">
            <emma:interpretation id="{41E39989-6CB8-40B6-BA3D-FB250BA6334B}" emma:medium="tactile" emma:mode="ink">
              <msink:context xmlns:msink="http://schemas.microsoft.com/ink/2010/main" type="line" rotatedBoundingBox="-1780,15640 3259,14386 3538,15507 -1502,16761"/>
            </emma:interpretation>
          </emma:emma>
        </inkml:annotationXML>
        <inkml:traceGroup>
          <inkml:annotationXML>
            <emma:emma xmlns:emma="http://www.w3.org/2003/04/emma" version="1.0">
              <emma:interpretation id="{0ADA5C47-A8FE-4AD3-830D-0007CA124AE8}" emma:medium="tactile" emma:mode="ink">
                <msink:context xmlns:msink="http://schemas.microsoft.com/ink/2010/main" type="inkWord" rotatedBoundingBox="-1717,15895 313,15390 528,16256 -1502,16761"/>
              </emma:interpretation>
              <emma:one-of disjunction-type="recognition" id="oneOf0">
                <emma:interpretation id="interp0" emma:lang="" emma:confidence="0">
                  <emma:literal>cuss</emma:literal>
                </emma:interpretation>
                <emma:interpretation id="interp1" emma:lang="" emma:confidence="0">
                  <emma:literal>Cuss</emma:literal>
                </emma:interpretation>
                <emma:interpretation id="interp2" emma:lang="" emma:confidence="0">
                  <emma:literal>buss</emma:literal>
                </emma:interpretation>
                <emma:interpretation id="interp3" emma:lang="" emma:confidence="0">
                  <emma:literal>Muss</emma:literal>
                </emma:interpretation>
                <emma:interpretation id="interp4" emma:lang="" emma:confidence="0">
                  <emma:literal>(us</emma:literal>
                </emma:interpretation>
              </emma:one-of>
            </emma:emma>
          </inkml:annotationXML>
          <inkml:trace contextRef="#ctx0" brushRef="#br0">672-307 79 0,'-7'-35'448'0,"1"8"54"16,-1 6 35-16,0 4 18 0,1 5-146 0,-1 3-131 15,1 7-6-15,-1 3 48 0,3 5 49 16,1 4 39-16,5 7 15 0,2 5-18 16,3 4-80-16,2 4-93 0,7 2-75 0,0 2-57 15,3 2-35-15,3 2-26 0,2 0-16 16,0 2-12-16,4 1-18 0,-2-3-32 15,0-2-58-15,0-4-91 0,0-3-121 0,-1-6-90 16,-1-3-72-16,-1-4-84 0,-2-5-76 16,-3-6-45-16,-3-4 26 0,-2-5 41 15,0-3 54-15,-1-6 102 0</inkml:trace>
          <inkml:trace contextRef="#ctx0" brushRef="#br0" timeOffset="342.0196">1084-242 348 0,'-3'-9'442'15,"1"5"52"-15,-1 6 51 0,0 4-26 16,0 5 4-16,1 2 12 0,0 5 15 15,2 2 9-15,2 0-13 0,-1 3-84 0,5-1-131 16,0 2-100-16,3-1-78 0,3 0-56 16,0-3-37-16,2-3-22 0,0-5-14 0,1-2-11 15,2-3-14-15,-1-8-14 16,2-8-20-16,0-7-21 0,0-4-21 0,-2-6-21 15,-3-2-12-15,-2-5-2 0,-3 2 11 16,-4-2 14-16,-1-1 21 0,-2 4 30 0,-1 7 31 16,-1 1 25-16,-1 8 15 0,2 2 9 15,0 5 10-15,0 5 12 0,3 5 4 16,1 4 4-16,3 7 1 0,1 3 1 15,2 0-7-15,1 4-17 0,1 2-17 0,1 0-13 16,2-1-10-16,-1 2-5 0,-1-1-5 16,2-2-11-16,-1-4-32 0,0 0-62 15,-2-3-166-15,2-4-146 0,0-7-159 16,-3-3-209-16,0-3-130 0,1-3-25 0,-1 2 122 15,3-8 120-15,0 2 148 0</inkml:trace>
          <inkml:trace contextRef="#ctx0" brushRef="#br0" timeOffset="649.037">1680-553 33 0,'-17'-4'351'0,"1"4"56"0,0 0 52 0,0 0 4 16,1 4-90-16,2 1-94 0,1 3-62 15,1 2-22-15,6 1 9 0,0 4 55 0,7 0 59 16,2 3 58-16,4 2 44 0,3 1 17 16,4-1-18-16,3 4-70 0,1 0-66 15,5 1-63-15,-2 0-52 0,1-3-43 16,-1 4-40-16,-4-4-23 0,-4-1-19 0,-3 0-11 15,-7-1-8-15,-3-1-8 0,-5 0-3 16,-3-3-5-16,-5 0-7 0,-3-3-16 0,-3-3-36 16,1-6-104-16,0-2-202 15,1-7-160-15,1-5-225 0,3-1-191 0,5-6-73 16,2-1 46-16,7-1 170 0,4-2 144 15,5-2 222-15</inkml:trace>
          <inkml:trace contextRef="#ctx0" brushRef="#br0" timeOffset="937.0536">1927-614 166 0,'-12'-6'387'0,"-1"1"51"0,-2 2 55 16,0 3-38-16,-1 0-106 0,0 3-77 15,3 1-25-15,0 1 19 0,2 2 38 16,3 3 45-16,3 2 35 0,2 1 25 0,3 4 10 15,4 0-28-15,3 1-64 0,2 2-60 16,4 0-47-16,2 1-44 0,1-1-38 16,2 2-29-16,2 1-20 0,0-1-16 0,1 0-14 15,-2 1-14-15,-1-4-13 0,0 1-12 16,-4 0-10-16,-5 0-10 0,-5 1-14 15,-5 1-25-15,-7 0-44 0,-6-1-82 0,-5 2-196 16,-3-2-155-16,-4-1-258 0,-5-3-179 16,2-2-65-16,-1 1 25 0,3-6 165 15,2-1 144-15,-1-2 260 0</inkml:trace>
          <inkml:trace contextRef="#ctx0" brushRef="#br0" timeOffset="-214.0122">122 87 125 0,'4'-20'470'0,"-3"1"101"0,-1 3 150 0,0 3 134 15,-1 3-96-15,-3 2-96 0,-2 3-63 16,-1 4-72-16,-2 3-131 0,-1 4-119 16,-2 7-89-16,-2 4-60 0,0 7-38 0,-1 5-19 15,3 3-10-15,2 4-9 0,2 3-6 16,2 2-4-16,5 1-3 0,6 1-6 15,6-1-6-15,6-2-4 0,5-1-4 0,5-6-13 16,5-3-14-16,4-3-16 0,5-7-40 16,3-8-84-16,3-8-206 0,2-8-144 15,-1-11-200-15,0-5-219 0,-4-7-87 0,-4-4 12 16,-1-8 172-16,-8-2 131 0,-3-8 201 15</inkml:trace>
        </inkml:traceGroup>
        <inkml:traceGroup>
          <inkml:annotationXML>
            <emma:emma xmlns:emma="http://www.w3.org/2003/04/emma" version="1.0">
              <emma:interpretation id="{09326552-8513-46C4-88E7-C9287C5064F8}" emma:medium="tactile" emma:mode="ink">
                <msink:context xmlns:msink="http://schemas.microsoft.com/ink/2010/main" type="inkWord" rotatedBoundingBox="866,14982 3259,14386 3516,15420 1124,16016">
                  <msink:destinationLink direction="from" ref="{D8AB51C8-5266-4051-AAC5-0D7CB5F8886F}"/>
                  <msink:destinationLink direction="to" ref="{D8AB51C8-5266-4051-AAC5-0D7CB5F8886F}"/>
                </msink:context>
              </emma:interpretation>
              <emma:one-of disjunction-type="recognition" id="oneOf1">
                <emma:interpretation id="interp5" emma:lang="" emma:confidence="1">
                  <emma:literal/>
                </emma:interpretation>
              </emma:one-of>
            </emma:emma>
          </inkml:annotationXML>
          <inkml:trace contextRef="#ctx0" brushRef="#br0" timeOffset="-2132.1219">3390-710 47 0,'2'-6'290'0,"-1"0"71"0,0 0 40 15,1 0-9-15,-2-1-31 0,0 2-40 16,0 0-47-16,-2 0-28 0,1 0 11 15,1 0 41-15,-1 1 45 0,-2 1 49 16,0-1 26-16,0 2-4 0,1 0-50 0,-2 1-75 16,-1 1-71-16,0 3-57 0,-3-1-41 15,-3 3-28-15,-3 1-21 0,0 4-14 0,-2 2-9 16,-1 4-9-16,1 0-9 15,-1 3-9-15,-1 2-5 0,3 1-4 0,0 2-3 16,3 0-4-16,2-2-2 0,0-2 0 16,5-1-1-16,-1-2-3 0,5-2-6 0,1-4-3 15,3-2-3-15,4-3-7 0,2-2-11 16,6-4-11-16,5-5-15 0,3-5-7 15,2-2-3-15,0-7 3 0,-1 0 12 0,0 0 12 16,-2-2 18-16,-4 0 10 0,-2 2 10 16,-2 1 9-16,-3 3 11 0,-3 0 10 15,0 4 6-15,-4 1 6 0,2 4-2 0,-3 3-5 16,1 3-5-16,-1 2-7 0,1 3-1 15,0 7-3-15,0 0 1 0,1 4-2 16,2 1-2-16,0 5-1 0,1-2-6 16,1 2-5-16,-1-1 1 0,0 0-2 0,2-1-1 15,-2-3-9-15,-1-2-21 0,-2-3-33 16,2-2-85-16,-1-3-159 0,-1-4-120 15,1-6-116-15,-2-5-163 0,1-6-140 0,-2-3-12 16,-1-5 110-16,-2-5 94 0,0-4 110 16</inkml:trace>
          <inkml:trace contextRef="#ctx0" brushRef="#br0" timeOffset="-1713.0979">3614-1170 51 0,'3'-24'363'16,"0"7"66"-16,-2 2 47 0,1 4-17 16,-1 5-77-16,0 3-50 0,2 6 22 15,3 5 72-15,1 7 68 0,1 7 45 16,1 4 17-16,4 7-30 0,1 7-94 0,1 3-123 15,1 2-105-15,2 0-74 0,1 2-44 16,2 0-28-16,-2-1-16 0,-1-1-13 16,0-2-10-16,-3-4-5 0,-1-3-3 0,-3-5-2 15,-2-5-2-15,0-4-2 0,-2-5 1 16,-2-4-5-16,-2-4-1 0,-2-3-5 15,-1-5-7-15,-3-3-3 0,-1-6-8 16,0-1-4-16,0-8-4 0,1-4-2 0,2-2 3 16,1-3 1-16,1 0 3 0,6 0 4 15,1 0 1-15,5 1 6 0,3 2 3 0,4 4 4 16,-1 3 1-16,3 0 2 0,0 6 3 15,1 3 1-15,1 3 0 0,0 4 1 16,1 4 2-16,-1 2 5 16,0 4 0-16,-2 1 4 0,-1 3-1 0,-5 1-1 0,-3 1 0 15,-4 3-2-15,-6 1-4 0,-6 0-3 16,-5-2 0-16,-6 2-2 0,-2-1-16 15,-7-1-27-15,-2-1-52 0,-1-3-120 16,-3-4-136-16,1-3-103 0,1-6-56 0,2-2-74 16,3-6-96-16,0-2-46 0,3-3 38 15,2-2 54-15,8-1 42 0,3 0 87 16</inkml:trace>
          <inkml:trace contextRef="#ctx0" brushRef="#br0" timeOffset="-1114.0637">4324-758 112 0,'7'4'316'16,"-2"0"80"-16,1-1 40 0,1 0-29 0,1-3-43 15,0 0-54-15,3-3-65 0,2-4-73 16,2 0-64-16,0-3-47 0,0-1-24 15,2-4-17-15,-2-1-8 0,0-2-4 16,0-1-1-16,-3-1 10 0,-2 2 24 0,-2 1 40 16,-1 1 59-16,-4 0 91 0,0 4 70 15,-3 3 37-15,-3 1 10 0,-1 5-8 16,-5 2-33-16,-2 5-60 0,-4 2-43 15,-3 6-25-15,-2 5-18 0,-2 3-17 0,-2 4-20 16,2 3-24-16,2 0-23 0,2 1-25 16,1 1-14-16,4 0-9 0,3-2-7 0,3-2-2 15,4-2 1-15,5-3 0 0,5-6 0 16,6-1-1-16,9-4-6 0,7-8-10 15,6-4-16-15,6-7-17 0,4-7-25 16,2-5-25-16,1-6-20 0,-2-4-9 0,-1-4-2 16,-4-6 7-16,-2-3 17 0,-6-3 21 15,-6-3 18-15,-6-1 17 0,-7-3 12 16,-6 0 10-16,-8-1 12 0,-6-1 12 15,-5 3 14-15,-2 0 23 0,-5 7 23 0,0 4 15 16,-1 7 2-16,1 5-2 0,0 5-5 16,1 3-17-16,1 6-18 0,1 1-12 0,2 3-8 15,2 6-6-15,3 1-4 0,3 3-2 16,0 6 3-16,5 5 4 0,5 7 5 15,3 7 8-15,4 7 4 0,3 7 0 0,5 3-7 16,0 5-5-16,5 5-7 0,1 2-10 16,3 4-5-16,0 3-10 0,1 2-19 15,-1-1-38-15,-3-2-96 0,0-4-234 16,-4-4-255-16,-1-3-269 0,0-5-127 0,-2-4-42 15,1-5 55-15,0-9 212 0,0-5 242 16</inkml:trace>
          <inkml:trace contextRef="#ctx0" brushRef="#br0" timeOffset="-2695.1541">2696-178 81 0,'0'6'405'0,"0"-2"65"16,0 2 43-16,0-2-8 0,1-1-69 0,1 0-43 16,-2-2 4-16,1-1 24 0,0 0 31 15,2 0 21-15,1-3-12 0,2-1-58 16,2-4-87-16,2-1-77 0,2-3-65 15,3-6-49-15,2-3-43 0,0-4-30 0,5-4-16 16,0-6-9-16,0-2-6 0,-2-7-7 16,-2-4-6-16,-7-6-3 0,-6-5-4 0,-6-9-1 15,-9-6-3-15,-5 0 3 0,-4 1 4 16,-5 5 9-16,0 10 8 0,-4 5 4 15,1 9 5-15,-2 8 3 0,0 8 4 16,1 8-4-16,2 3-2 0,1 7-4 0,3 4-5 16,2 5-5-16,3 3-6 0,2 6-4 15,6 3-2-15,0 5-2 0,5 8 2 0,4 4-3 16,4 8 3-16,3 6-3 0,4 6 1 15,4 3-2-15,5 7-4 0,2 6-5 16,2 1-7-16,4-3-9 0,-1-1-13 16,2-7-24-16,-1-3-34 0,-1-8-51 0,2-5-151 15,0-7-147-15,1-8-95 0,0-5-151 16,-1-8-182-16,0-6-57 0,-3-4 97 15,-1-6 122-15,-1-1 92 0,-2-7 167 16</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3:16.92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617887B-EBDD-4674-971A-0FEBB1D77BEC}" emma:medium="tactile" emma:mode="ink">
          <msink:context xmlns:msink="http://schemas.microsoft.com/ink/2010/main" type="inkDrawing" rotatedBoundingBox="-2888,14890 3832,13303 4485,16068 -2235,17655" hotPoints="3290,13019 4236,15420 -1747,17777 -2692,15376" semanticType="enclosure" shapeName="Rectangle">
            <msink:sourceLink direction="with" ref="{7DCB2162-DA3D-449A-8343-E812BDB8BFA3}"/>
          </msink:context>
        </emma:interpretation>
      </emma:emma>
    </inkml:annotationXML>
    <inkml:trace contextRef="#ctx0" brushRef="#br0">1147 3959 192 0,'-18'5'457'15,"5"-3"51"-15,-1 0 34 0,4-4-21 16,3 1-107-16,2-3-102 0,2-2-27 0,6-1 19 16,5-5 35-16,6 0 24 0,7-2 1 15,6-3-8-15,10-5-39 0,11 0-45 16,9-1-44-16,9-5-47 0,9-1-37 0,11-2-30 15,10-3-23-15,11 1-21 0,14-3-18 16,11-1-13-16,7 1-10 0,7-3-2 0,2 4-3 16,6-4-7-16,6 1-2 0,5 0-4 15,3-2-1-15,4 0-3 0,0-2-1 16,-1 1-1-16,0 0 0 0,-1 0 0 15,-3-1 0-15,-3 1-4 0,-8 1 3 0,-6 0 3 16,-8 0 0-16,-13 1 0 16,-9 4-1-16,-12 0 0 0,-9-1-4 0,-9 4-1 0,-8 0 6 15,-6 1 8-15,-5 1 8 0,-6 1 7 16,-4 3 9-16,-6 0 5 0,-5 4 0 15,-4-1-3-15,-4 2-4 0,-3 0-4 16,-2 5-8-16,-4 1-7 0,-3 2-5 0,-1 0-5 16,-3 2-2-16,-1 1-4 0,-2 3-1 15,1 0 1-15,-4 1 0 0,1 2 0 16,-2-2 0-16,-1 2 1 0,-3 0-2 15,-1 2 0-15,-3 0 0 0,-1-1 1 0,-2 1 0 16,-1 1 1-16,-3-1 4 0,0 2 4 16,-2-1 4-16,0 1 5 0,-2 0 4 0,2 0 3 15,-2 0 2-15,0 0-1 0,0 0-2 16,0 0-4-16,0 0-3 0,0 0-5 15,0 0-6-15,0 0-1 0,0 0-3 16,0 0-1-16,0 0-2 0,0 0 0 0,0 0 0 16,0 0-1-16,0 0-1 0,0 0 1 15,0 0-1-15,0 0 0 0,0 0 1 16,0 0 0-16,0 0-1 0,0 0 0 15,1 0 1-15,-1 0-2 0,3 0 0 0,0 0 1 16,-1 0-1-16,4-1 0 0,1 0 1 16,2-1 0-16,1 1 0 0,2 0-1 0,2-2 0 15,0 1-1-15,-2 1-2 0,1-1 1 16,-2 1-1-16,-3-1 1 0,0 1 1 15,-2 1-2-15,-1 0 2 0,-1 0 0 16,-1 0 1-16,0 0 2 0,-2 0-1 0,0 0 1 16,2 0 0-16,-1 0 0 0,-1 0-2 15,2 0-1-15,1-2 1 0,0 1 0 16,4 0-3-16,2-2-6 0,1 2-3 0,3-1-6 15,2-1-8-15,3-1-5 0,2-1-7 16,2-1-1-16,3 0-5 0,2-2-5 16,4-2-1-16,1 1 1 0,1-3 2 0,2-2 6 15,-2 1 7-15,-1-1 11 0,1-4 9 16,-1 1 6-16,0 1 6 0,-1-3 4 15,-2 0 3-15,1 3-3 0,-4 0 0 0,-2 1 0 16,-3 3 0-16,-3 0 1 0,-2 2 1 16,-4 3 1-16,-2 1 1 0,-1 0 2 15,-3 2 1-15,-2 1 2 0,-2 0 1 16,0 1 4-16,-2 0 0 0,-1 0 0 0,-1 1 0 15,-1-1-1-15,1-1-4 0,-2 2-1 16,1-2 0-16,0 1-3 0,-1-2-1 16,1-2-2-16,0-1 1 0,1-2-1 0,-2-4-2 15,3-3-1-15,-1-3 0 0,-1-5 1 16,1-5 0-16,-3-6 0 0,-2-7-2 15,0-9 0-15,-4-3 3 0,-2-8-1 0,-5-9-3 16,-1-3-4-16,-4-5 1 0,-1-2 0 16,-5 1-7-16,-1 2 2 0,-1 0 3 0,-6 5 4 15,1 1-1-15,-4 2-2 16,-1 2 3-16,0 4 1 0,-1 3 0 0,1 3-1 15,3 5 2-15,1 3 2 0,3 2 0 16,2 6 0-16,3 1-2 0,2 4 2 0,3 2 1 16,4 3 1-16,2 5-1 0,3 2 2 15,2 3 1-15,2 2-4 0,3 1 0 16,1 3-1-16,1 1-4 0,3 2 0 15,-1 2-1-15,0 1 0 0,2 3 0 0,-1-1-2 16,1 2 0-16,1 3-2 0,-1-1-3 16,-1 0-3-16,2 2-3 0,-1 0-2 0,0 0-3 15,1 2-3-15,-3-3-4 16,-1 2-5-16,-2-1-4 0,-2 2 0 0,0-4 4 15,-2 2 3-15,-1 0 8 0,-1-2 7 16,-5-1 4-16,-1-1 1 0,-2 1-2 16,-6-2-5-16,-5 3-1 0,-5-2-1 0,-5 3-2 15,-8 0 2-15,-12 5 3 0,-9 2 0 16,-11 2-2-16,-10 4-1 0,-8 2-4 0,-7 5 3 15,-6 1 0-15,-11 4-1 0,-9 3 4 16,-11 4 5-16,-11 3 5 0,-8 5 2 16,-6 0 3-16,-7 5 4 0,-5 3 1 0,-10 5-1 15,-2 1 4-15,-3 4-3 0,1 0 0 16,4 1 0-16,4 0-3 0,3-1 2 15,9 0-4-15,5-2-1 0,11 0 2 0,10 0 3 16,12-5 3-16,14-2 1 0,12-2-1 16,12-5 1-16,10-5-2 0,10-3-1 0,8-4-1 15,6-1 0-15,8-6 1 0,7-1 0 16,5-6-1-16,2 0 1 0,7-4 0 15,0 0 0-15,2-2 1 0,3 0-1 16,0 0 0-16,2-4 0 0,1 2 0 0,2-1-1 16,3 0-1-16,0-2 1 0,1 2 0 15,3-2 1-15,2 1 0 0,2-2 0 16,2 0 2-16,1 0 0 0,2 0 1 15,3-1-2-15,0 0 0 0,2 0-1 0,0 0-1 16,2 0-4-16,0 2-6 0,-1-1-7 16,0 0-8-16,0 5-14 0,-2 0-19 0,-3 5-22 15,-3 0-15-15,-2 3-7 0,-3 2 2 16,-2-1 9-16,-3 3 16 0,-1-1 25 15,-2 1 18-15,-1-1 12 0,-1 1 5 16,-2-2 4-16,3 2 4 0,1-2 0 0,0-2 2 16,4-1 2-16,0-3 2 0,5 2 0 15,2-3 0-15,-1-2 1 0,3 0 0 16,0 0-3-16,1-1-5 0,1 1-9 15,-1 0-8-15,-1-1-16 0,1 1-15 0,-2 1-10 16,-2 1-16-16,-1-1-10 0,-3 2-9 16,-2-1 9-16,-1 1 5 0,-1-1 12 0,-1 0 23 15,1-2 22-15,0 2 15 0,-2-1 6 16,3-2 8-16,1 0 1 0,2-1 2 15,1-2 3-15,4 0 6 0,3-2 10 16,2 0 15-16,1-1 9 0,3-1 3 0,2 0 1 16,2-3-1-16,3 1-7 0,0-1-13 15,1-1-8-15,2 2-9 0,-4 1-8 16,2 0-5-16,-1 2-5 0,3 3-5 15,-1 2 0-15,1 4 1 0,2 2 4 0,0 6 3 16,3 5 10-16,0 4 10 0,2 6 6 16,2 10 16-16,0 3 8 0,4 9 1 0,2 4-1 15,4 10-5-15,1 6-7 0,4 4-12 16,4 8-8-16,2 5-10 0,3 2-1 15,3 0-2-15,1-2 0 0,1 0-1 0,0-3 0 16,-2 3 6-16,-2-2-3 0,0-1 1 16,-3 1-3-16,-2-1 1 0,-5-8-1 15,-1-3 3-15,-3-12-1 0,-3-6 0 16,-3-9 1-16,-3-10 4 0,-1-6 21 0,-4-9 26 15,-2-5 28-15,-1-3 19 0,1-5 18 16,-2-6 6-16,2-2-14 0,1-4-22 16,-2-1-24-16,0-2-19 0,-1 1-18 0,0-2-10 15,-2 1-7-15,0 0-4 0,-1 1-3 16,-1-1-1-16,0 1-2 0,-1 0 0 15,-2 1-3-15,0 1-2 0,1 0 1 0,-1 0-2 16,-1 0 1-16,0 0-1 0,0 1 0 16,0 1 1-16,0-2 1 0,0 0 0 15,0 0 1-15,0 0 2 0,0 0 1 16,1 0 1-16,-1 0 0 0,0 0-2 0,0 0 2 15,0 0-1-15,0 0 2 0,0 0-2 16,0 0-1-16,0 0 0 0,0 1 0 16,0-1-1-16,0 0-2 0,0 0 1 0,0 0 2 15,0 0 0-15,-1 0 0 0,1 0 1 16,-1 0-1-16,1 0 1 0,0 0 0 15,0 0-1-15,0 0 0 0,0 0-1 0,0 0-1 16,0 0 1-16,-2 1-3 0,2 0 1 16,-1 1 0-16,0 0 0 0,-2 1 1 0,0 0 0 15,2 0 0-15,-3 0-5 16,1 0-9-16,0 0-8 0,0-1-11 0,2 0-13 15,0 1-12-15,-2 0-6 0,3 1-13 16,-2 0-14-16,2 0-13 0,0 0-13 0,0 0-7 16,0-1-7-16,2 3 3 0,-2-2 6 15,1 1-11-15,1-1-27 0,-2-1-28 16,0 0-14-16,0-2-6 0,0 1-8 15,1-2-15-15,-1 0-29 0,0 0-51 0,0 0-52 16,-1 2-51-16,1-2-49 0,1 2 6 16,0-2 55-16,3 2 88 0</inkml:trace>
    <inkml:trace contextRef="#ctx0" brushRef="#br0" timeOffset="192.0109">1019 3989 161 0,'-4'1'217'0,"-1"2"-7"0,1-2-28 16,1 2-30-16,0-3-29 0,0 0-24 15,2 2-22-15,0-1-21 0,2-1-18 16,0 1-12-16,4 1 2 0,0-2 15 15,3 0 15-15,5 0 28 0,2-3 23 0,4 0 16 16,4 0 1-16,5-4-12 0,4 0-16 16,3-2-30-16,3-1-25 0,1-2-47 15,3-1-77-15,-1 1-99 0,2 0-128 16,-5-1-70-16,-1 3-34 0,0 2 9 0,-4-2 53 15</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3:17.24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CD03345-9674-4F9E-85C1-44B8FC714897}" emma:medium="tactile" emma:mode="ink">
          <msink:context xmlns:msink="http://schemas.microsoft.com/ink/2010/main" type="inkDrawing" rotatedBoundingBox="-986,17391 -971,17391 -971,17406 -986,17406" shapeName="Other"/>
        </emma:interpretation>
      </emma:emma>
    </inkml:annotationXML>
    <inkml:trace contextRef="#ctx0" brushRef="#br0">0 0 18 0</inkml:trace>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34.98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DC3DEB7-2034-4D64-9A72-70E8BC6B06DF}" emma:medium="tactile" emma:mode="ink">
          <msink:context xmlns:msink="http://schemas.microsoft.com/ink/2010/main" type="inkDrawing" rotatedBoundingBox="14239,6909 19625,6881 19626,6972 14240,7001" shapeName="Other"/>
        </emma:interpretation>
      </emma:emma>
    </inkml:annotationXML>
    <inkml:trace contextRef="#ctx0" brushRef="#br0">37 76 352 0,'-8'4'463'0,"1"0"33"0,1-2 17 0,1 0-96 16,1-1-166-16,1 1-104 0,2-2-61 0,-1 1-28 16,1-1-13-16,2 0-12 0,1-1-7 15,2 1-6-15,3-2-7 0,4-1-2 16,4 2-4-16,5 0-1 0,6-3-3 15,8 2-1-15,5-3 0 0,11 1-2 0,10-2 3 16,12 0 8-16,13 2 6 0,16-2 7 16,13 3 8-16,14-1 3 0,12 1 0 15,11 3 3-15,17 0-4 0,15 0-9 16,12 3-7-16,9 1 0 0,0-1-3 0,1 4-7 15,-1-1-5-15,-3 1-1 0,-5-1-3 16,-2 0-1-16,-5 0 0 0,-6-2 0 0,-9-2 4 16,-6 1 2-16,-6-2 2 15,-6 0-4-15,-8-1-4 0,-8-1-2 0,-9 0 3 16,-7-2 2-16,-11 1 11 0,-12-2 14 0,-9-1 24 15,-9 1 28-15,-10 1 53 0,-10-1 61 16,-8-1 44-16,-9 1 28 0,-7-2 11 16,-7 2-6-16,-6 1-43 0,-5-1-56 15,-5 1-48-15,-2 0-40 0,-3 0-37 0,-4 2-70 16,-3-2-123-16,-3 1-127 0,-1-1-81 15,-2-1-101-15,-2 1-244 0,-5 0-85 16,-3 0 39-16,-2-1 82 0,-4-1 55 0,-2 1 87 16</inkml:trace>
  </inkml:traceGroup>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4:01.5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6B5C782-3036-4DDB-A1E4-A08AE4ECA0A3}" emma:medium="tactile" emma:mode="ink">
          <msink:context xmlns:msink="http://schemas.microsoft.com/ink/2010/main" type="inkDrawing" rotatedBoundingBox="-331,7520 1338,3765 1571,3868 -99,7623" semanticType="callout" shapeName="Other">
            <msink:sourceLink direction="with" ref="{5879E5F0-619E-4254-A104-36A7D4305CA9}"/>
          </msink:context>
        </emma:interpretation>
      </emma:emma>
    </inkml:annotationXML>
    <inkml:trace contextRef="#ctx0" brushRef="#br0">1804 96 222 0,'-15'-20'316'0,"0"2"21"0,-2 2 18 0,-1 4-130 16,2 1-91-16,-1 1-50 0,-1 4-27 15,1 3-18-15,-1 0-18 0,0 3-6 0,-1 5-2 16,-2 6 6-16,0 7 26 0,-2 12 27 15,-3 12 26-15,-2 16 18 0,-2 15 12 16,-2 15 5-16,-2 15-18 0,-5 16-23 0,-2 16-26 16,-7 20-19-16,-4 13-12 0,-6 8-14 15,-5 5-11-15,-3 2-6 0,-6-2-4 16,1-7 0-16,-1-9-2 0,-2-7 0 0,1-7 2 15,0-10 3-15,2-8 2 0,3-8 3 16,5-10-5-16,4-8-3 0,7-9-1 0,4-6-2 16,6-8-2-16,5-5-8 0,6-6-22 15,3-9-56-15,6-6-73 16,3-7-97-16,2-6-130 0,4-6-62 0,2-7-13 15,1-7 34-15,2-9 64 0</inkml:trace>
  </inkml:traceGroup>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4:01.11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3AE71ED-9C8A-4FE4-9BC6-8C017C276A8C}" emma:medium="tactile" emma:mode="ink">
          <msink:context xmlns:msink="http://schemas.microsoft.com/ink/2010/main" type="inkDrawing" rotatedBoundingBox="-29,4253 2103,6625 1908,6801 -225,4429" semanticType="callout" shapeName="Other">
            <msink:sourceLink direction="with" ref="{5879E5F0-619E-4254-A104-36A7D4305CA9}"/>
          </msink:context>
        </emma:interpretation>
      </emma:emma>
    </inkml:annotationXML>
    <inkml:trace contextRef="#ctx0" brushRef="#br0">282 649 40 0,'-36'-53'245'0,"2"-6"42"0,2-3 10 16,3-2-16-16,2 3 2 0,3 2 2 15,4 5-20-15,0 6-19 0,4 6-32 16,3 6-37-16,2 6-48 0,3 6-44 15,3 4-31-15,-1 5-21 0,3 5-16 0,2 0-10 16,4 8-3-16,5 4 1 0,6 5-2 0,5 9 2 16,7 6 6-16,9 10-2 0,9 7 7 15,8 16 0-15,11 12 1 0,13 20-3 16,12 14-4-16,11 15-4 0,5 11-9 0,4 6-4 15,3 5 3-15,3 3 2 0,2 5-1 16,-4-3 2-16,-2-7 2 0,-2-8-1 16,-9-11-3-16,-9-11 2 0,-10-13 0 0,-10-12 2 15,-6-8 0-15,-9-11 1 0,-6-8-1 16,-5-8-2-16,-7-8-7 0,-7-5-8 15,-2-8-17-15,-5-9-61 0,-5-5-150 0,-4-9-156 16,-3-11-77-16,-3-4-37 0,0-11-6 16,-2-1 49-16</inkml:trace>
  </inkml:traceGroup>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1:24.32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6A73EF7-1858-4D1D-BC98-95D77C982177}" emma:medium="tactile" emma:mode="ink">
          <msink:context xmlns:msink="http://schemas.microsoft.com/ink/2010/main" type="inkDrawing" rotatedBoundingBox="3724,5002 4125,6476 3639,6608 3237,5134" semanticType="callout" shapeName="Other">
            <msink:sourceLink direction="with" ref="{0B33F7F8-5BEA-4816-A245-FA50206B98C7}"/>
          </msink:context>
        </emma:interpretation>
      </emma:emma>
    </inkml:annotationXML>
    <inkml:trace contextRef="#ctx0" brushRef="#br0">0 139 119 0,'6'-6'449'16,"-4"4"53"-16,1 0 30 0,1 2 17 16,-1 2-186-16,3 0-147 0,2 2-77 15,1 4-40-15,4 2-24 0,2 3-13 0,1-1-10 16,4 3-10-16,0-1-15 0,2 1-10 15,2-3-5-15,-1-1-4 0,3-5-1 16,2-2 0-16,1-4-4 0,1-8-2 16,0-6-1-16,-1-6 1 0,-1-3 18 0,-5-5 51 15,-2-2 108-15,-6-1 108 0,-3 4 87 16,-5 0 63-16,-2 6 23 0,0 4-25 15,-4 4-92-15,-1 7-99 0,-1 7-86 0,-4 11-60 16,0 16-44-16,-2 19-26 0,0 14-15 16,2 18-5-16,-1 19-19 0,5 12-58 15,4 14-194-15,5 7-166 0,7 2-302 0,3 0-200 16,4-4-88-16,0-2 0 0,1-7 166 15,1-8 149-15,-2-6 296 0</inkml:trace>
  </inkml:traceGroup>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4:49.61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1103 473 103 0,'-4'-8'269'15,"-4"-3"30"-15,1 1 15 0,-4-2-80 16,0 0-25-16,-3-2-13 0,1 2-16 0,-4-3 2 16,1 0 2-16,-5-2-2 0,2-1-28 15,-5 1-23-15,2-2-17 0,-2 3-23 0,-1 2-25 16,-3 2-15-16,0 0-12 15,-4 5-8-15,-4 3-5 0,-4 4-8 0,0 5-4 16,-4 5-8-16,-1 4-5 0,-2 6-4 16,0 6-1-16,1 6 5 0,0 6 2 0,4 4 5 15,3 4 6-15,6 3 8 0,7 2 1 16,7 3 2-16,6 1 4 0,11 2-2 15,7 0-1-15,8 0 0 0,9-6 6 0,8-2 3 16,10-4 6-16,11-5 8 0,10-7 8 16,10-6 3-16,8-9 0 0,7-8-6 15,4-7-8-15,5-12-7 0,4-7-10 0,2-10-10 16,0-9-5-16,0-8-1 0,-4-8-6 15,-4-4-1-15,-14-3-4 0,-8 0-4 16,-14-3 0-16,-11 0-1 0,-12 3 2 16,-12 0 0-16,-12 6-1 0,-12 4 1 0,-7 7-5 15,-12 3-1-15,-6 7-2 0,-8 6-1 16,-7 4 4-16,-7 6 3 0,-4 6 4 15,-5 4 4-15,-1 5 7 0,-2 4 5 0,2 4 0 16,0 2-1-16,0 5 0 0,3 4-2 16,1 5-7-16,2 4-1 0,5 6-1 0,4 3 0 15,7 7-1-15,4 5 0 0,8 3 0 16,7 6 2-16,9 3-2 0,10-3 1 15,10 1 4-15,10-4 7 0,10-5 3 16,11-8 6-16,11-4 14 0,13-11 13 0,10-6 3 16,9-8-1-16,6-9 1 0,4-6-5 15,0-7-13-15,0-8-17 0,-3-7-6 16,-7-5-5-16,-8-3-2 0,-7-4-4 15,-11-2-2-15,-11-1 2 0,-12-2-5 16,-10-3-6-16,-12-1-9 0,-10-2-3 16,-8 6 0-16,-10-2 1 0,-8 5 1 0,-4 6 4 0,-7 3 6 15,-5 7 8-15,-8 6 0 0,-3 5 0 16,-5 5 4-16,-4 6 6 0,2 4-2 15,0 6 2-15,-1 6 2 0,4 2 0 16,0 7-1-16,4 5-4 0,3 3-1 0,8 8-1 16,6 2 0-16,8 6 3 0,6 3-1 0,9 1 6 15,11 2-4-15,9-2 7 0,9-2 1 16,11-2-4-16,10-6 3 0,10-5-2 15,11-7 7-15,6-7-3 0,10-8-2 16,5-6 0-16,4-10-1 0,1-7-2 0,0-6-2 16,-3-7-2-16,-2-6-2 0,-6-7 0 15,-6-6-5-15,-7-5 0 0,-8-5-3 16,-11-4-3-16,-9-2-2 0,-11 1 1 15,-9 0 2-15,-7 2 3 0,-8 4 1 0,-4 5 6 16,-4 5 3-16,-2 9 2 0,-6 5 1 16,-2 8-10-16,-2 6-1 0,-3 9-7 15,0 7 2-15,-2 7-1 0,2 10 2 0,2 5 2 16,3 5 1-16,4 5 4 0,6 5-3 15,7 3-1-15,5 4-1 0,8 2 6 16,6-1-1-16,6 0 2 0,8-6 4 0,6-2 5 16,7-5 4-16,9-6 5 0,10-7 3 15,7-8 1-15,10-7-3 0,4-8-4 16,4-6-6-16,-1-9 1 0,2-5-2 0,-5-9-1 15,0-7-3-15,-4-5 0 0,-4-6 3 16,-9-6-8-16,-7-2-4 0,-10-1-1 16,-8 0 2-16,-9 2 3 0,-9 1 2 0,-7 8 3 15,-6 5 6-15,-9 6 4 0,-6 6 3 16,-6 5-2-16,-6 7-2 0,-6 7-2 15,-8 7-8-15,-3 7-3 0,-5 6-3 0,-3 4 1 16,1 7 0-16,-1 3 1 0,5 5 0 16,1 0-2-16,4 7 1 0,3-1-8 15,7 4 2-15,6 3 0 0,5-3 1 0,8 3 5 16,7-2 2-16,7-5 6 0,6-3 3 15,9-3 4-15,10-7 1 0,7-4-1 16,9-9-1-16,7-6-4 0,6-8-12 0,5-9-9 16,1-8-10-16,-1-6-5 0,-2-8-3 15,-3-8 0-15,-8-3 9 0,-8-7 2 0,-8-6 6 16,-8-1 7-16,-8-2 4 15,-9-1-1-15,-7 5-1 0,-5 4 13 0,-6 5 9 16,-3 8 2-16,-5 9 0 0,-4 5 0 16,-7 6-3-16,-7 9-10 0,-4 6-8 0,-6 9-6 15,-4 7-4-15,-4 8 3 0,1 7 3 16,1 7 5-16,1 4-1 0,5 6 2 15,6 3 3-15,6 4 3 0,7 3-1 16,7 1 0-16,9 1 2 0,9 0 1 0,8-1-1 16,11-3 1-16,8-4 1 0,8-3 2 15,8-8 1-15,6-9 1 0,8-6-1 0,5-9-3 16,6-10-12-16,8-9-19 0,5-13-17 15,3-7-13-15,1-10-8 0,-3-9-4 16,-5-6 8-16,-7-9 13 0,-12-2 14 16,-12-7 14-16,-12 0 10 0,-12 3 4 0,-10 5 4 15,-7 9 5-15,-9 7 2 0,-6 9-1 16,-9 7-1-16,-6 8-3 0,-9 6-3 15,-4 8-5-15,-7 7-1 0,-1 7-3 0,-3 9 2 16,-1 6 5-16,3 8 10 0,0 8 3 16,5 6 4-16,5 5 1 0,4 4 0 15,9 2-3-15,5 2-9 0,8 0 0 0,6 1-1 16,8-4-1-16,9-1 2 0,8-6 0 15,6-7 2-15,9-5 0 0,10-7-1 16,7-11 0-16,9-6-5 0,7-11-8 16,5-11-13-16,3-8-8 0,-1-10-5 0,0-7-4 15,-4-6 0-15,-4-9 4 0,-8-5 9 16,-6-7 6-16,-8-2 5 0,-10-2 3 15,-8 5 3-15,-9 4 3 0,-5 10 6 0,-7 7 4 16,-6 8 1-16,-7 7 2 0,-4 7-1 16,-7 6-3-16,-4 7-9 0,-7 8-4 0,-4 5-2 15,-4 9 0-15,1 7 1 0,-4 5 2 16,4 5 3-16,3 6 0 0,5 1 1 15,4 2-2-15,5 2 0 0,6 0-1 16,6 3 0-16,5-4 0 0,5 0 1 0,7-3 0 16,6-5 2-16,5-5-1 0,9-8 0 15,7-5-1-15,11-7-13 0,9-10-21 16,8-8-24-16,4-7-18 0,4-7-10 0,-3-8-6 15,0-4 7-15,-6-6 18 0,-5-5 22 16,-7 0 16-16,-7-3 14 0,-9 3 12 0,-9 3 20 16,-7 5 26-16,-7 4 19 0,-7 6 14 15,-8 5 2-15,-7 6-4 0,-11 3-12 16,-11 8-21-16,-7 5-20 0,-8 5-12 0,-7 8-5 15,-3 1-1-15,-6 7-4 0,0 3 0 16,1 4 2-16,-1 1-1 0,7 2 2 16,6 0-3-16,5 0 2 0,12 2-2 15,8 0-2-15,13 1 0 0,13 1 0 0,11-2 0 16,14-1-1-16,8-3-6 0,10 1-3 16,8-5-8-16,5-3-9 0,5-5-11 15,3-5-8-15,2-6-1 0,0-4-2 0,0-4 0 16,-4-9 7-16,-4-1 6 0,-3-10 10 15,-7-5 5-15,-7-7 4 0,-6-5 10 0,-6-5 5 16,-6 1 11-16,-7 2 8 0,-5-1 15 16,-5 7 16-16,-7 3 8 0,-5 5 1 15,-8 3-4-15,-5 7-7 0,-6 0-11 16,-6 6-15-16,-8 4-11 0,-6 4-5 0,-5 6-2 15,-3 3-2-15,-2 3-2 0,1 4 0 16,2 2 0-16,2 4 0 0,6 2-1 16,4 2-1-16,6 5-1 0,7 2 3 15,5 2 2-15,8 4 0 0,7 2 0 0,8-1 6 16,9 1-1-16,12-2 1 0,10-2-1 15,12-5 2-15,9-2 0 0,8-3-1 0,5-6-3 16,4-7 1-16,3-5-4 16,2-12-2-16,4-5-7 0,-2-7-5 0,-3-10-4 15,-5-5-9-15,-6-5 0 0,-8-8-2 16,-7-5 4-16,-7-7 4 0,-6-2 6 0,-9 1 13 15,-7 2 15-15,-6 9 13 0,-8 7 9 16,-5 8 4-16,-7 7 2 0,-8 6-6 16,-8 7-12-16,-9 3-10 0,-6 10-7 15,-9 4-6-15,-3 8-1 0,-2 4-1 0,-2 5 2 16,1 5 0-16,1 5 2 0,1 3 1 15,5 5 1-15,6 0 0 0,5 3-3 0,6 1 1 16,5 4-3-16,8 2 0 0,6-2 2 16,9 1 2-16,5-3 5 0,8-2 4 15,9-6 6-15,8-4 3 0,8-4 3 0,13-5-3 16,10-7 0-16,12-6-5 0,9-11-3 15,5-4-3-15,4-10-5 0,1-6 0 0,-5-7 0 16,-2-4-3-16,-6-11-2 16,-7-3 0-16,-8-7 0 0,-11-3-3 0,-8-3-1 15,-8-3-1-15,-7 2 2 0,-10 4 2 16,-5 5 1-16,-9 6 3 0,-5 8 2 0,-8 4-2 15,-9 8 0-15,-6 6-3 0,-9 2-1 16,-6 10-3-16,-6 5 0 0,-6 8 0 16,0 3 2-16,-3 9 4 0,2 5 0 0,3 6 1 15,6 5 2-15,2 4 3 0,7 8 2 16,4 3-2-16,8 3 2 0,6 1 1 15,8 0 4-15,9-3 1 0,9-3 3 0,11-3 7 16,11-5 4-16,13-4 4 0,15-7-1 16,12-8-3-16,11-8-5 0,8-5-9 15,7-8-9-15,4-8-7 0,0-6-6 16,-2-9-5-16,-8-8-9 0,-9-4-6 0,-8-7-7 15,-12-6-3-15,-9-4 2 0,-11-3 3 16,-8-3 9-16,-10 1 9 0,-8 4 8 16,-7 6 5-16,-7 7 5 0,-7 6 4 0,-6 5 3 15,-9 8-3-15,-8 6-1 0,-6 6 3 16,-6 8 0-16,-5 6 2 0,-4 7 4 0,0 5 1 15,1 5 7-15,0 8 5 0,4 5 6 16,5 5 4-16,5 3-1 0,7 0 4 16,5 2-4-16,7 0-4 0,6-1-6 15,7-3-8-15,7 1-5 0,7-3-5 0,7-4-1 16,7-4-1-16,8-4-2 0,7-4-1 15,8-6 0-15,5-6-4 0,7-4-6 0,2-7-9 16,0-7-10-16,-2-5-8 0,-5-4-9 16,-5-7-4-16,-7-6-3 0,-6-4 0 15,-7-10 4-15,-9-5 7 0,-6-7 4 0,-7-4 7 16,-5-2 8-16,-8 4 8 0,-6 5 7 15,-4 5 3-15,-6 9 3 0,-6 7 1 16,-4 7 0-16,-5 6-3 0,-6 7 0 16,-2 6-2-16,-5 8 1 0,0 5 1 0,-2 9 4 15,-1 5 7-15,1 8 5 0,4 5 7 16,2 6 1-16,5 5 4 0,4 3-2 0,6 3-6 15,7 2-3-15,5-2-3 0,5 0-2 16,7-3-3-16,6-4-2 0,5-4-1 16,6-6-1-16,7-7-1 0,6-2-3 15,6-9-1-15,6-6 1 0,2-6-3 0,2-6-5 16,-1-6-8-16,1-7-10 0,-2-6-12 15,-4-9-13-15,-4-6-12 0,-7-7-7 0,-6-7-9 16,-8-3 1-16,-4-5 7 0,-6-1 8 16,-6 2 14-16,-6 6 13 0,-4 5 16 15,-6 12 9-15,-7 5 6 0,-4 11 4 16,-6 8-2-16,-6 9 0 0,-5 9 13 0,-4 8 13 15,-5 9 11-15,1 7 11 0,-2 4 8 0,3 7 4 16,3 2-7-16,4 2-8 16,4 1-9-16,7-1-9 0,4-2-1 0,6-4-5 15,10-3-3-15,4-5-2 0,9-5 2 16,10-3-2-16,10-8-4 0,10-5 3 0,10-6-3 15,9-7-8-15,5-5-15 0,5-6-24 16,3-7-26-16,-1-4-24 0,1-8-23 16,-3-7-14-16,-7-4-1 0,-5-10 14 0,-10-2 21 15,-7-2 24-15,-8 2 30 0,-6 1 41 16,-8 7 30-16,-8 7 20 0,-8 8 15 15,-7 8 19-15,-10 9 14 0,-6 10 2 0,-7 9 5 16,-6 7 3-16,-5 11 0 0,-3 10-12 16,-3 5-17-16,0 9-20 0,2 2-19 15,4 2-14-15,3-2-10 0,8 0-8 16,6-4-3-16,7-4-2 0,8-3-1 0,8-4-1 15,7-7 0-15,10-2 0 0,9-8-3 16,7-7-7-16,9-4-17 0,8-11-23 16,6-5-22-16,4-8-22 0,-2-3-20 0,0-9-12 15,-5-6-3-15,-4-9 5 0,-7-7 13 16,-4-7 13-16,-6-4 19 0,-5 1 17 15,-6 3 14-15,-3 4 21 0,-5 9 18 0,-2 6 14 16,-8 5 5-16,-5 7 2 0,-4 4 7 16,-7 6-5-16,-7 3-7 0,-6 5-5 15,-5 5-1-15,-4 1 2 0,-3 3 3 0,-1 3 3 16,-2 3 0-16,2 0 2 0,1 1-4 15,4-1-3-15,3 2-4 0,4-3-3 16,3 1-2-16,4-3 1 0,2-1 1 16,2 0 0-16,1-4 1 0,1 0-3 0,1-4-1 15,-2 0-2-15,2-1-3 0,-2-3 0 16,1 0-2-16,-1-1 3 0,1 0-3 0,-1-1 2 15,1 1 2-15,-1 0 0 0,0 1 1 16,0 0-1-16,-2 0 2 0,0 0 0 16,-1 1 0-16,0 1 0 0,-2-1-1 0,1 0 1 15,-2 3-1-15,-1-1 0 0,-2 0 0 16,0 1-3-16,-3 0 3 0,-1-1-3 15,-2 4 2-15,-2-2-2 0,-2 2 0 0,-1 1 3 16,-3 0 0-16,2 2 0 0,-1 0 1 16,1 0 0-16,-1 2 1 0,1-1 1 15,-1 2-3-15,-1-2-1 0,-1 2-1 16,0 0 0-16,-1 1 2 0,0-2-3 0,-1 2 3 15,2-2 2-15,-2 1 2 0,1-2-2 16,-1 1-1-16,0 0 0 0,1 0 0 16,-1 1-2-16,3 0-1 0,2 0 1 0,-1 1 1 15,2-1-1-15,1 3 0 0,1-2 1 16,0 2-1-16,4 0 1 0,0-1 0 0,1 1 1 15,0 0 1-15,0 0-1 0,-1 0 1 16,0 0-2-16,1-2 2 0,-2 0-2 16,0 2-1-16,1-3 2 0,-2 0 0 15,-2 0 0-15,-1 0 0 0,-1-2 0 0,2 0 0 16,-3 1-1-16,3-2 0 0,-1 1 0 15,0 0 0-15,2-1 2 0,1 1 0 0,1-1-1 16,2 3 1-16,1-3-2 0,0 0-1 16,-1-3 0-16,0 3 0 0,-1-1 1 15,0-1-1-15,-2 0-1 0,1 1 1 16,-4 0-2-16,1-2 2 0,-2 2 0 0,-3 0-1 15,-2 0 1-15,0-2 1 0,-2 2 0 16,1-1 0-16,2-1-1 0,1 0 1 16,1 1 0-16,2 0 0 0,2 0 0 15,0 1 0-15,4-2 0 0,-1 3 0 0,3 0 2 16,2 0-2-16,-1 0-2 0,2 0 2 15,0 0 0-15,1 2 0 0,0-1-1 0,1-1 1 16,0 0 0-16,-1 0 1 0,-1-1 0 16,-1-1-1-16,-2 2-1 0,-4-4 1 15,0 2-2-15,-3-2-3 0,-1 0 1 0,-1 1 2 16,-1-2 0-16,-1 0 2 0,-1 0 0 15,-2 1-2-15,2 1 1 0,0-1 0 16,1 0 1-16,0 2 0 0,3-1 0 16,-2 0 2-16,4 3-1 0,-1-2-2 0,0 1 1 15,2 1 0-15,1-1 0 0,0 1 1 16,1-2-1-16,0 2 1 0,1 0 0 15,2 0 2-15,-1 0-1 0,-1 0-1 0,4-1 3 16,-1 1-1-16,1 0 1 0,-1 0-4 16,1 0 0-16,-3 0 0 0,-2 0-2 15,2 0-1-15,-2 0-3 0,1 0 4 0,-1 0-1 16,-1 1 1-16,-2 1 2 0,1-2-1 15,-2 1-1-15,1 2 0 0,-1-3 1 16,0 3 0-16,-2 0 1 0,0-2 0 16,1 2 0-16,0-1 2 0,1 0-1 0,1 0 1 15,0 0-1-15,2-1-1 0,0-1 1 16,0 0-1-16,2 0 0 0,-1-1 0 15,0-1-2-15,-1 0 2 0,2 1 0 16,-2-2 0-16,0 1 1 0,0 0-1 0,-2-1 1 16,0 0-1-16,-3 3-1 0,1-3-1 15,0 2 0-15,-3 1 0 0,2-2 0 16,-2 1-1-16,0 1 1 0,0 0-1 0,-1 1 0 15,1 1 1-15,2-2-1 0,0 1 1 16,3 2 2-16,0-3-1 0,5 2 1 16,0-1 3-16,4 2 0 0,2-2-2 0,2 0-1 15,2 1 1-15,-1-2-1 0,2 0-4 16,0 2-1-16,-2-2-2 0,0 0-3 15,-1 0-3-15,0 0-4 0,-1 0 2 0,0 0 0 16,-4 0 2-16,0 1 2 16,-1 0 5-16,-2 2 5 0,-1-1 0 0,-1 1 1 15,0 1 1-15,-1-2 0 0,2 2-1 16,-2-2-1-16,-2 1 0 0,-1-1 1 0,2 0-2 15,-2-2 0-15,1 2-1 0,0-2 2 16,-2-2 0-16,0 2 1 0,0-2 0 16,-3 0 0-16,1-1-1 0,0 0 0 0,0 0 0 15,1 1-2-15,-2-1 1 0,1 2 0 16,1 0 3-16,-2-1-1 0,1 1 0 0,4 0 2 15,-1 0 0-15,3 1-2 16,0 0 0-16,1 0 1 0,3 0-1 0,0-2-2 16,3 1 3-16,1-2-1 0,1 1 2 15,-1 0-2-15,2-4 0 0,-1 3-1 0,1-1-2 16,-2 1 2-16,0-1-2 15,1 1 2-15,-1 0-1 0,-3 1 2 0,1 1 0 16,-3 0-1-16,-1 1-1 0,-2 1-2 0,-1 0 3 16,1 1-1-16,-1-2 1 0,-1 3 2 15,2 0-1-15,2-1 2 0,-1 0-1 16,3-2 1-16,2 3 1 0,2 0-3 0,-1-3 0 15,2 1 0-15,1 0 1 0,0 1-1 16,1-2-3-16,-3 0 2 0,3 2 2 16,-3-1 0-16,2-1-3 0,-2 1 1 15,-1 1 1-15,-2-1 2 0,-1 2-2 0,-1-1 1 16,0-1 1-16,-2 0 3 0,2 1-2 15,-3-2-4-15,1 0 1 0,-1-2 0 16,-1 1-2-16,0 0-5 0,-1 1 3 0,2-2 2 16,0 2-1-16,2 0 1 0,-1 0 1 15,0 0-1-15,2 3 0 0,0 0 0 16,1 2 0-16,1 0-2 0,2-2 4 0,2 3 0 15,0 0-1-15,5 2 0 0,1-2 1 16,3 3-1-16,3 0-4 0,3 1-3 16,4 0-5-16,3 1-11 0,5 1-9 0,4 4-7 15,8 0-1-15,6 1-1 0,8 2 7 16,6 2 7-16,8-1 7 0,9 0 5 15,9-2 3-15,9-1 6 0,10-4 1 16,6-3 4-16,8-2 2 0,8-5 4 0,3-3 3 16,6-3 5-16,1-2 4 0,1-4 1 15,-2-2 4-15,-3 0 1 0,-8-1-3 0,-8 0-8 16,-9 0-5-16,-12 1-9 0,-8 3-10 15,-12-2-4-15,-9 1-2 0,-9 1-3 16,-11-2-4-16,-7-2 3 0,-10 1 2 0,-6-1 1 16,-9 0 0-16,-5 2 1 0,-6 2 7 15,-5 0 3-15,-3 4 3 0,-4 0 2 0,-2 4 1 16,-4 4 1-16,-2 3 1 0,-2 3 0 15,-2 3-1-15,0 5-1 0,-1 2 1 16,1 1-3-16,1 2 2 0,0 4-2 16,1 1 1-16,3 1 2 0,2 3 1 0,2-2-1 15,4-1 1-15,5-1 1 0,5-5-2 16,4 0 0-16,6-4 2 0,5-4 4 0,7-3 1 15,4-3 3-15,10-3 4 0,5-6 1 16,8-3 0-16,8-4-5 0,6-7-2 16,3-4-8-16,4-2-5 0,0-6-6 15,-1 2-4-15,-4-3-3 0,-6 0 0 0,-6 1 2 16,-4 1 4-16,-5 1 1 0,-5 3 6 15,-6 1 3-15,-4 2 4 0,-7 5-2 16,-4 0 2-16,-5 5 3 0,-7 2 2 16,-4 3 6-16,-5 5 3 0,-4 4 7 0,-2 1 2 15,-4 3 3-15,-3 4 1 0,-2 1-5 16,-3 3-2-16,-4 2-5 0,-1 2-1 0,-1 1-3 15,-1 1-1-15,2 0-3 0,1-1 0 16,3 0 0-16,7-2-2 0,4-4-3 16,6-1-2-16,5-4 4 0,7-3 0 0,5-5-1 15,7-4-5-15,9-3-11 0,5-10-26 16,7-6-29-16,5-4-24 0,2-8-20 15,0-4-13-15,-3-4 4 0,-5 0 23 16,-3-4 20-16,-6 1 22 0,-6 1 22 0,-6 0 14 16,-6 3 13-16,-5 3 1 0,-4 4 4 15,-6 5 3-15,-3 3-1 0,-5 5 1 16,-5 2-1-16,-3 5 6 0,-5 4 3 15,-2 2-4-15,-1 2 3 0,-2 2-1 0,0 2 0 16,-4 2-1-16,0 2 8 0,-3 0 6 16,-2-2 2-16,-4 3 3 0,-2-2 4 0,-1 0-6 15,-3 0-7-15,-3 1-5 16,-1-1-4-16,-1 2-4 0,2 0-3 0,1-1 1 0,4 0-1 15,4 1-1-15,3 0 0 16,5 0 1-16,5-2-1 0,4 2 6 0,4-2-3 16,6-1 0-16,4 0 3 0,3 0 2 15,5 0 0-15,2-2-7 0,5-1 3 0,2 1 3 16,3 1 0-16,2-2 0 0,2 0 0 15,2 0 1-15,1-2-2 0,1 2-2 16,1-1-1-16,-2 1 0 0,2-1-1 16,1 1-1-16,-2-1 3 0,1-1-1 0,-2 2-2 15,1-1-2-15,0 0 1 0,0 1 0 16,1 0-5-16,1 0 2 0,-1 0 2 0,0 0 2 15,1 0 0-15,0 0-1 16,2 0 1-16,0 0 0 0,-1 0-2 0,1 1-2 16,-1-1 2-16,2 1 1 0,-1-1 1 15,0 2-3-15,1-1 2 0,-2-1 0 0,2 0 1 16,0 0 0-16,0 0 0 0,0 0 0 15,0 0 1-15,0 0-1 0,0 0 1 16,0 0 2-16,0 0 0 0,0 0 0 16,0 0 0-16,0 0 2 0,-1 0-2 0,1 0-3 15,0 0 0-15,0 0-1 0,-1 0-1 16,1 0-1-16,0 1 0 0,-2-1 2 0,1 1 0 15,1 1 0-15,-2-2-2 16,1 2-1-16,-2-1 0 0,2 3-2 0,0 0-1 16,-2 3 2-16,1 0 0 0,2 6 0 15,0 3 2-15,0 6 7 0,3 8 6 0,0 2 6 16,1 8 4-16,-1 5 3 0,1 5-1 15,-1 5-3-15,1 2-7 0,0 4-2 16,-3-4-2-16,2-3-1 0,0-6 0 0,-2-4-4 16,1-9 1-16,-2-5 4 0,1-7 12 15,0-4 20-15,-1-3 22 0,3-6 24 16,1-2 12-16,2-4 1 0,1-6-9 0,2-5-18 15,4-3-22-15,0-6-21 0,1-2-12 16,0-3-9-16,-2-1-3 0,-1-3-4 16,-3-2-1-16,-2-1-1 0,-3 1-1 15,-3-2-1-15,-3 1 1 0,-3 3-2 0,-2 1 1 16,-1 4 1-16,-2-1-1 0,-3 4 3 15,0 2 0-15,-1 5 0 0,0 1 1 16,-2 3 0-16,1 4-1 0,-1 2-1 0,1 2 0 16,-1 6 1-16,-1 2-3 0,1 3 2 15,-3 3 1-15,2 3 1 0,2 3 0 16,-1 2-1-16,2 1 0 0,1 1 0 0,1 2 0 15,0-3 0-15,4-1 0 0,2-2 0 16,1-2 1-16,4-4-1 0,0-1 1 16,4-2 4-16,0-5 2 0,4-2 5 0,3-3 2 15,5-6 2-15,3-1-1 0,2-9-5 16,4-3-1-16,-2-6-5 0,-2-4-3 15,-2-3-1-15,-6-5-4 0,-7-2-5 16,-5-3-1-16,-8 0 0 0,-3-2-1 0,-6 4 2 16,-3 2 1-16,-2 4 3 0,0 7-1 15,1 4-1-15,-2 6 1 0,2 7 5 0,0 4-3 16,0 9 1-16,0 4 0 0,2 7 1 15,-1 4 2-15,2 4-1 0,1 5 4 16,3 1 6-16,0 3 3 0,1 1 5 16,3 1 4-16,1-1 1 0,3 0 0 0,2-4-2 15,2-4 0-15,3-5-7 0,1-2-2 16,2-6 0-16,4-1 3 0,1-5-1 15,2 0 1-15,1-4 1 0,0-3 1 16,0-4-3-16,-1 0-1 0,-2-6-4 0,-1-1-1 16,-2-3-2-16,-2-3-2 0,-3-4 2 15,-6-2-1-15,0-1 0 0,-4 0-2 16,-1-1 2-16,-3 2-2 0,0 1 2 0,2 3 2 15,-2 3 2-15,3 3 0 0,-1 2 1 16,1 4 0-16,1 3-3 0,1 4-1 16,-1 6-3-16,-1 5 1 0,1 4-2 0,-1 6 3 15,2 1 5-15,-1 6 2 0,3 1 3 16,2 2 3-16,1-1-1 0,1 2 1 15,3-1-4-15,3-1-1 0,1-1-2 16,3-1-1-16,1-1-2 0,3-2-3 0,1-1 1 16,1-5-2-16,-1-2 0 0,0-3-1 15,-1-3 4-15,0-2-1 0,-1-3-1 16,1-2-1-16,1-3-1 0,-1 0 0 0,0-2-1 15,-1 0 0-15,-2-2 0 0,1 1 1 16,-3 0-2-16,1-1 0 0,-1 1 0 16,-2-1 0-16,0 1-2 0,0 1 0 0,2-2 2 15,-2 1-2-15,1 1 1 0,1-1-2 16,1 1 0-16,0 0-1 0,1 1-1 15,0-1 1-15,2 3 2 0,-1-2-1 16,1 0 3-16,1 1 0 0,0 0 1 0,0-1 1 16,0 2-1-16,0-2 1 0,1 0-2 15,2-1 0-15,0 1 0 0,1-1-1 16,3 0 1-16,0 0 1 0,2 0-1 0,2 0-1 15,3 0 1-15,0-1-1 0,2 1 0 16,2-1-2-16,3 0 3 0,0 1 0 16,-2 0-1-16,0 0 1 0,-1 0 0 0,-2 0-1 15,-2 0-2-15,0 1-3 0,-3-1 0 16,-1 0-1-16,-2 0 0 0,-1 0 0 15,-2 0 2-15,1-1 3 0,-2 1 0 16,3-3 2-16,0 2 0 0,-1-2 0 0,3 0 2 16,0 0-3-16,2-2 1 0,0 1 0 15,4 0-2-15,3 0 2 0,2-2 2 0,3 3-1 16,0-1 0-16,2-1 0 0,3 3 0 15,-2-1-2-15,3-1-4 0,2 2 2 16,0-2 0-16,-1 2 0 0,1-1 0 16,-2 1 1-16,0-1 1 0,-3 2 0 0,0 0 1 15,2-1 0-15,-3 0 2 0,-1 0 0 16,0 2-2-16,-2 0 1 0,-2 0 0 0,1 0 1 15,-2 2-2-15,2 0 1 16,1 0 0-16,-1-1 1 0,-2 0 1 0,1 1-1 16,1-2-1-16,2 0-1 0,2 0 2 15,1 0-1-15,3 0-1 0,4-2-1 0,2 1 0 16,2 0 1-16,1-1-2 0,5-2 0 15,2 1-1-15,5-2 3 0,-1 0 0 16,2 1 0-16,-1-1 2 0,-5 0 2 0,-1 2-1 16,-1-2-1-16,-3 2-1 0,-3 0 0 15,-3 1-1-15,-2 1 0 0,-2 0 1 0,-1 1 1 16,-2 0-1-16,2 1 0 0,0 0-1 15,0 3-1-15,3-2 0 0,2 2-2 16,0 1 2-16,2-3 0 0,3 2 0 16,2-1 0-16,2-2 0 0,1 0 1 0,1-2 0 15,2 0-1-15,-2 0 1 0,0-1 0 16,2 1 1-16,-1-2 2 0,0 2-1 15,1 0 1-15,0 0 0 0,0-2-2 0,-1 2 2 16,0-1-3-16,-2 0 0 0,0 0-3 16,0-1 2-16,0 1 1 0,-2 1-6 15,1-2 2-15,0 2 1 0,-2-1 3 0,0 2 0 16,0 0-1-16,2 2 3 0,0-1-2 15,2 0 1-15,2 2 1 0,1-1 0 16,1 1 0-16,2-2 1 0,2 2 0 16,0-3 0-16,2 0-3 0,2 0 0 0,0-2 0 15,0 1-2-15,-1 0 1 0,1-2 0 16,-4 1 0-16,1-1 1 0,-1-1 1 0,0 2-1 15,-4 0-1-15,-1-4 0 0,-1 6 1 16,-1-3 1-16,-4 0 1 0,1 2 0 16,-2-2 2-16,-1 3-3 0,0-3 0 15,-2 2-2-15,-1-1 0 0,2 1-1 0,-3-1 0 16,2 1 2-16,1-2 0 0,-1 2-1 15,1-2 1-15,-2 1 0 0,-1-1 1 16,-2 2-2-16,-2-3 1 0,-1 2 2 16,1-2-1-16,-1 0 0 0,1 2 0 0,-2-2 1 15,1 2 1-15,-1-2-1 0,-3 2 1 16,1-2 0-16,-1 2 0 0,0 1 0 0,-1 0-1 15,-2-2-2-15,1 2 0 0,0 0-1 16,-2-2 1-16,2 2 0 0,0 0-1 16,-2-1 2-16,-1 0-1 0,2 1-1 0,-2 0-1 15,1-1 0-15,2 1 1 0,1 0 0 16,0 1 0-16,0-1 2 0,2 1 0 15,-2-2 0-15,-2 1-1 0,1 1 1 16,-1-1 0-16,-1 1-2 0,0-2 0 0,-2 2 1 16,-2-2 0-16,-2 1 0 0,-3 1 0 15,-2 0 0-15,-1 0 0 0,-1 0 1 16,1 0 0-16,2 0-1 0,2 0 2 0,2 0 1 15,2 0-1-15,2 0 0 0,1 0-1 16,1 0-1-16,3-1 0 0,0 1-2 16,2-2 0-16,-1 1 1 0,2 1 1 0,0-1 0 15,1-1 0-15,1 2 0 0,-1 0 0 16,2 0 0-16,-2 0-3 0,-1 0 1 15,-2 0 0-15,1 0 1 0,-5 0 0 16,1 0 1-16,-4 0 0 0,1 0 0 0,-3 0-1 16,0 0-1-16,-2-2 2 0,-1 1-1 15,0 1 2-15,0-1-1 0,1-2 2 0,0 2 0 16,2-1-2-16,0 2 1 0,0-3 1 15,0 2-1-15,-1-2-1 0,3 3 0 16,-2-1-1-16,-1-1-2 0,1 2-3 16,-1 0-2-16,-2 0-1 0,-1 0 1 0,-2 2-2 15,2-1-2-15,-3-1 7 0,1 0 1 16,1 0 0-16,-1 0 0 0,-1 0 3 0,0 0 0 15,-1 0-3-15,2 0 0 16,-1 0 1-16,0 0 1 0,1 0 0 0,1 0 2 16,-2 0-3-16,0 0 2 0,0 0-1 15,-2 1-1-15,0 1 1 0,0-2-3 0,-2 1 4 16,0-1 0-16,-1 0 1 0,-1 0 0 15,-1 0-1-15,0 1 1 0,-1-1-2 16,0 0 0-16,-2 0 1 0,2 2-1 16,-3-2-1-16,0 0 2 0,1 0 1 0,-1 0-1 15,2 0 1-15,-1 2 0 0,2-1 1 16,1 2 0-16,0-2-2 0,3 2 0 0,-2-3-1 15,2 3 0-15,0 0-1 16,0-1 2-16,0 2 0 0,0-3 1 0,-2 2 1 16,2-2-1-16,-3 1 1 0,0 1 0 15,-1-2 1-15,0 0-3 0,-2 0 1 0,1 2 1 16,-4-2-1-16,1 1 0 0,0-1-1 15,-1 1 1-15,-1-1-1 0,2 2 0 16,-2 0 1-16,2-1-2 0,0 0 0 16,1 1 2-16,-2 0-1 0,4 1 1 0,-1-2-1 15,3 2 1-15,0-1-1 0,0 1 0 16,-1 1 0-16,0-3 0 0,-2 1-1 15,-1 1 0-15,0 0 1 0,-1-2-2 16,1 0 0-16,-3 1-1 0,0 0 1 0,1-3-2 16,-4 3 2-16,2 0-2 0,-1-1 1 15,-2 0 2-15,0-2 2 0,0 3 0 0,0 0-2 16,-1-3 2-16,1 1 0 0,0 0 0 15,-1 1 0-15,1-2 0 0,-1 0 0 16,-1 0 0-16,1 2 1 0,0-2-1 0,1 0-1 16,-1 0 1-16,0 0-1 0,-2 0 0 15,2 0 1-15,-1-2 1 0,-2 2 0 16,2 0-1-16,-1 0 2 0,2-2 0 15,1 1-1-15,2 0-1 0,-1-3 1 0,-1 2 0 16,2-2-2-16,1-2 0 0,-2 3 0 16,2-3 2-16,3-3-1 0,-2 2-1 15,1-3 4-15,2-2 0 0,-1 0 1 0,0-3-3 16,-2 0 3-16,2-2 1 0,-2 0 2 15,1-1 0-15,-2 0 1 0,2 0 0 16,-3-1 1-16,1 0-1 0,-1 0-2 16,-2-1-1-16,0 1-3 0,-1-3 1 0,0 0-2 15,-2 1 0-15,2-4-1 0,-2-1 1 16,0 3 0-16,1-3-1 0,-2-2 0 0,1 0 0 15,1-2 0-15,-2 0-1 0,1-1 2 16,0 2 0-16,-1 0 2 0,2 4-1 16,-1 1-1-16,-1 2 3 0,1 1-3 0,1 3 0 15,-2 1-1-15,1 2 0 0,-1 2-1 16,0-1 0-16,0 3 1 0,0 1 0 15,-1 1-1-15,1 2 1 0,-2-3-1 16,1 4 2-16,1 2-1 0,-1-2 1 0,-1 0 1 16,0 0-1-16,2 1 2 0,-2-1-6 15,1 0 3-15,1-2 0 0,0 0 0 16,1 1 0-16,1-2-4 0,-2 2 6 0,1-2-1 15,0 2 0-15,1 1 0 0,-1-2 0 16,2 2 3-16,-2-2-3 0,1 3-1 16,-1 0-2-16,-1 2 2 0,0-1 0 0,0-1 0 15,0 4-1-15,1-2 1 0,1 2 0 16,-1 1-1-16,0-2 1 0,-1 2-1 15,2 0 0-15,-2 0 0 0,0 0 1 16,0 0 0-16,0 0 0 0,1 0 2 0,-1-2 2 16,0 1-1-16,2 1 1 0,-1-1 0 15,-1-1 0-15,1 1-4 0,-1-2 1 16,2 3 0-16,-1-4-1 0,-1 1 0 0,1 2-1 15,1-1 1-15,-2 2 0 0,1-3 0 16,1 2 1-16,-2-1 0 0,1 2 0 16,0-1-1-16,-1 1 0 0,2-1 0 15,-1-1-1-15,0 2 0 0,2-2-1 0,1 1-1 16,0 0-1-16,1-1 3 0,0 2-1 15,-1-1 0-15,-1 1 2 0,1-1 3 16,-3 0-2-16,2 1 0 0,1-3-1 0,-1 3 1 16,4-1-1-16,-2 1 0 0,2-2 0 15,-1 0 0-15,1 1 0 0,-2 0-1 16,1-2 3-16,-1 2 0 0,1 0 0 0,-2 1-1 15,1-1-1-15,-2 1 0 0,0-2-1 16,-2 1-1-16,2 1 0 0,-3 0 0 16,1 0 1-16,1 0 1 0,-2 0-1 0,0 0 1 15,0 0 0-15,-2 0 2 0,1 0-2 16,0 0 2-16,-2 0 0 0,0 0 1 15,-1 0-1-15,-2 0 0 0,0-1-2 16,-4 1 0-16,0-2 0 0,-3 0 1 0,-3 0 0 16,0-1 0-16,-3-1 2 0,-2 1-2 15,-1 0-1-15,-3-2-1 0,-2 0 1 16,-3 0-2-16,-1 0 1 0,1 0 1 0,-2 1 1 15,-1 1 0-15,-1-1-1 0,1-1 1 16,-1 2-1-16,-1-1 1 0,2 2 0 16,2-2 0-16,-1 3 1 0,2-2 0 15,1 1-1-15,0-2 0 0,0 3-3 0,-1-1 1 16,1-1 1-16,0 2-1 0,-1-2 0 15,1 2 0-15,0 0 0 0,0 0 0 16,2 1-1-16,-2-2 0 0,0 2 2 0,1 0-1 16,1 2 1-16,1-2 1 0,-2 1-1 15,2 0 0-15,-1 0 0 0,2 1 1 16,-1-1 1-16,1-1-2 0,2 1 0 0,-1 0 2 15,0 1-2-15,-1-2 0 0,-1 1-1 16,0-1 0-16,-1 0 1 0,0 0-1 16,-1 0 2-16,-1 0 0 0,1 0 1 15,-4 1-1-15,0-1 0 0,-1 1 2 0,0-1-2 16,2 2 1-16,-1-1-2 0,0 2 2 15,2-3-2-15,0 3 0 0,0-2 1 16,1 2-1-16,1 0 1 0,2 0 0 0,0 1 1 16,1-1-2-16,1 0 0 0,-1 1-1 15,0-2 1-15,0 2 0 0,1-1-1 0,-3-1-3 16,1-1 4-16,-1 2-1 0,-1-2 0 15,-3 1-2-15,-2 1 1 0,-2-3 5 16,0 1-2-16,-4-1 0 0,-1 2 0 16,-1-2 1-16,-2 0-1 0,-1-2-1 0,-1 2 0 15,-1-1 1-15,1 1 0 0,1-3-1 16,0 1-1-16,0 1 1 0,-1-2 0 15,2 2 2-15,0-1-2 0,2-2 0 16,3 1 0-16,1 1 0 0,2-1-1 0,2 1-3 16,2 0 2-16,0-1-1 0,1 2 0 15,1-1-1-15,0 1 1 0,2 1 2 0,-2-1-1 16,0-1 1-16,0 2 0 0,-2 0 1 15,-1 0 0-15,-1-2 0 0,1 2 0 16,1 0 1-16,-1 0 2 0,-1 0-2 16,1-1-1-16,-3 1-1 0,0 0 1 0,-2 0-1 15,1-1 0-15,2-1 1 0,-2 2 1 16,3-1 1-16,-1 1 1 0,2-1 2 0,2 1-1 15,0 0-2-15,-1 0 1 0,4 0-1 16,-2 0-2-16,0 1-5 0,0-1 1 16,-1 1 1-16,0-1 2 0,0 2-1 15,1-1 0-15,0-1 1 0,1 0 0 0,-1 0-2 16,2 0-1-16,-1 0 4 0,2 0 0 15,-1 0 0-15,1 0 0 0,-2 0 2 16,1 1 0-16,-2 1-3 0,0-2 2 16,-3 0 0-16,1 3 0 0,-2-2-1 0,0 1 1 15,0 0 0-15,0 0-1 0,0 1 2 16,1 0-1-16,-1-1 1 0,1 0 0 0,1 1 1 15,2 0-2-15,-1-1 0 0,2-1 0 16,1 1-1-16,-1-1 2 0,1 0 0 16,2 1 0-16,0 1-2 0,2-2 1 15,1-1-1-15,0 2 0 0,0-1 0 0,-2-1-1 16,-3 0 0-16,-1 0 0 0,-2 1 0 15,-3 0 1-15,1-1 0 0,-2 1 1 16,0-1 0-16,-4 0 0 0,1 2-1 16,0-2-1-16,-3 0 2 0,-1 0-2 0,0 0 0 15,0 0 1-15,-2 0-1 0,-1 0 0 16,0 0-1-16,0 0 2 0,-1 0 0 0,1 0-2 15,0 0 2-15,1 1 1 0,0-1 0 16,3 1-1-16,-1-1 4 0,1 2-2 16,0-2 0-16,1 0 1 0,1 2-6 0,1-1 2 15,1 0-2-15,1-1 2 0,0 2-2 16,1-1 0-16,1 0 3 0,1 1 0 15,2-2 1-15,0 0 0 0,1 4 0 16,0-4 0-16,0 2-1 0,-1-1 0 0,1 2 0 16,0-2 0-16,-1 0-1 0,1 0 1 15,0 2 1-15,-1-2-2 0,1 0 1 16,-1 1 0-16,1 0-1 0,0-1 0 0,0-1 1 15,0 3 0-15,2-3 1 0,-1 1 0 16,1 0 0-16,-1-1-1 0,1 1 1 16,1 1 0-16,0-1-1 0,-2 0 0 0,2 0 0 15,0 0 0-15,-2 2 0 0,1-2 0 16,-1 1 1-16,1-1-3 0,-1 2 0 15,1-3-1-15,-2 2 1 0,0-1 0 16,1-1 0-16,0 1 2 0,0 1 1 0,-1-2-1 16,2 0 1-16,-1 0-1 0,-1 0 0 15,0 2 0-15,-1 0-1 0,-1-2 1 16,-1 0 0-16,0 0-1 0,1 2 1 0,-1-1 0 15,-1-1 1-15,1 1 4 0,-1-1-2 16,0 0 0-16,2 0 0 0,-2 0-3 16,0 0 1-16,3 0-7 0,-2 0 4 15,2 0 1-15,-1 0 0 0,1 2 2 0,1-2 1 16,-1 0-1-16,2 1-1 0,1-1 0 15,-1 0 0-15,2 0 0 0,0 0-1 16,-1 0 1-16,1 0-1 0,-1 0 0 0,0 0-1 16,1 0 0-16,-2 1 1 0,1 1 0 15,-2-2 0-15,-1 0 0 0,-3 2 1 16,1-2 0-16,-2 1 0 0,-1 2 0 0,0-2 0 15,-3 0 0-15,0 1 0 0,-1 0 0 16,0-1-1-16,0 2 0 0,1-1 1 16,0-1 0-16,3 2 0 0,2-1 0 15,0 1 0-15,2-1 2 0,1 0-1 0,1 0 0 16,2 0 0-16,1 0 1 0,1-1-1 15,1 0-1-15,0 1 0 0,0-2-1 16,1 2-1-16,0-1-5 0,-1 0 3 0,1 2 0 16,-1-2-3-16,2 1 0 0,-1-2-2 15,-2 4 6-15,1-2-1 0,-3 2 2 16,1-1 0-16,2 0 2 0,-3-1 2 0,1 2-2 15,-1-2-1-15,1 2-3 0,0-1 1 16,-2 0 1-16,2 0 0 0,0-1 1 16,0 1-1-16,1-1 2 0,-1 2 1 15,0-1 2-15,1 1-3 0,0-4 1 0,0 4 0 16,2-2 1-16,-2-1-1 0,2 2-1 15,-2-3 2-15,0 0 0 0,1 2 0 16,0-2-2-16,1 1 0 0,1-1 0 0,1 3 0 16,-2-2-1-16,2 0 1 0,-1 0 0 15,0 2-1-15,0-2 1 0,2 1 2 0,-2 2 0 16,1-1 0-16,-1-1-1 0,1-1 1 15,-1 2-2-15,0 0-1 0,0 0 0 16,-1-2 1-16,1 2 0 0,-1 0 0 16,-2-3-1-16,0 3-1 0,0-2 0 0,1 1 1 15,-1-1 0-15,1 0 0 0,1 1 0 16,1-2 0-16,0 0 1 0,1 2-1 15,2-1 1-15,1-1 1 0,2 1-1 16,1-1 1-16,1 0-1 0,3 0-1 0,0 0 1 16,0 2-1-16,1-2 1 0,1 1 0 15,0-1 0-15,0 0 0 0,2 0-1 0,-1 0 1 16,-3 0 1-16,0 1 0 0,1 1-1 15,0-2 1-15,4 0 0 0,-1 2-1 16,0-2-2-16,0 0 0 0,-1 0 1 16,2 1 0-16,-1-1 1 0,0 1 0 0,0 1 2 15,-1-2-1-15,0 1 0 0,0 0 0 16,-1 0-1-16,-2 2 0 0,2-2 0 15,-4-1 0-15,2 1 0 0,-1 1 1 0,0-2-1 16,-2 1 0-16,2-1-1 0,-2 0 1 16,0 0 1-16,0 0-1 0,1 0 0 15,0 0 1-15,-1 0-1 0,1 1 0 16,0-1 0-16,2 1-1 0,-1-1 1 0,2 2 1 15,-1-1 0-15,2-1 0 0,-1 1 0 16,0 0 0-16,1 0 0 0,1 2-1 16,-1-2-2-16,1 1 1 0,0 0 0 0,1 0 2 15,0 0-2-15,0-1 1 0,0 2 1 16,0-1 1-16,2 0-1 0,-1-2 0 15,2 3 0-15,-1-3 1 0,2 1-1 0,0 1-1 16,1-2 0-16,0 0 0 16,-1 0 0-16,3 0-1 0,-1 0 1 0,0 0 0 15,-2 0 0-15,2 2 0 0,-1-1-1 16,-1-1 0-16,-1 3 1 0,2-2 0 0,-4 2 0 15,2-2 1-15,-2 0 1 0,1 0-1 16,-1 2 0-16,2-2-1 0,0 0-1 0,-1 0 1 16,2 1-1-16,0-1 3 0,2-1-2 15,-2 0 1-15,3 0 0 0,-3 0-1 16,3 0 0-16,-1 0 0 0,0 0 2 0,-1 0-2 15,1 0 0-15,-1 0 0 16,1 0 0-16,0 0 0 0,-2 0 0 0,2 0 0 16,-2 1 0-16,0-1 0 0,0 1 0 15,2 1 0-15,0-2-1 0,-2 1 0 16,1 0 0-16,1-1-2 0,-2 0 0 0,3 1 1 15,-1-1 0-15,0 3 1 0,1-2 1 16,0 1 0-16,0 0 0 0,0 0 0 0,0 0 0 16,0 2 0-16,0-1 2 0,-2 0-2 15,2-2 0-15,-1 2-1 0,-1 1 1 16,2-1 0-16,0 2-2 0,-1-1 2 0,0 2-1 15,1 3 0-15,-2 1 0 0,1 3 1 16,1 2 1-16,1 4 0 0,1 2 0 16,-1 2-1-16,2 2 0 0,0 1 0 15,-1 2 0-15,2 1 0 0,1 1 0 0,-3 0 2 16,2-2 1-16,2 0 0 0,-2-3-1 15,2 0 1-15,-1-2 1 0,-1 1-1 16,2 0-2-16,-1-2-2 0,-1 0 1 0,2 2 0 16,-3 0-13-16,-1 1-26 15,-3 2-107-15,-2 2-157 0,-2-1-137 0,-4 3-243 16,-2-3-169-16,-2 1-66 0,-2-4 58 0,2-4 131 15,1-5 123-15</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5:13.59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26 117 0,'0'-2'219'0,"3"-2"11"16,-2 1-50-16,0 0-49 0,1 2-26 0,-1-2-2 15,-1 0 12-15,1 3 16 0,1-4 14 16,-2 4-1-16,0-2-15 0,0 1-22 15,0 1-26-15,0 0-24 0,0 0-21 16,0 0-14-16,0 0-7 0,1 0-4 0,-1 0-3 16,2 0 1-16,-1 0 3 0,-1 1 6 15,1 1 18-15,1-2 22 0,0 2 19 0,1 0 19 16,0-2 8-16,2 3 2 15,2-2-12-15,0 1-18 0,3-1-18 0,2 0-14 16,3 1-8-16,3-2-5 0,3 0 1 16,1 2 5-16,1-1 5 0,3-1 3 0,5 1 4 15,-1 1 0-15,2 0-5 0,1-1-9 16,0 2-4-16,2-2-6 0,2 1-7 15,2 1-3-15,1-2-1 0,1 0-3 0,-1 1-3 16,1 0-2-16,-1-1 1 0,-1 1-1 16,-2-1 0-16,-2-1 2 0,0 1 2 15,-2-1 3-15,-3 2 5 0,-1-2 4 0,0 2 5 16,-2-2 9-16,-1 0 3 0,2 0 5 15,-2 0 1-15,0 0 1 0,0 0-5 16,-1 1-6-16,0-1-4 0,0 1-6 16,-1-1-6-16,1 3-5 0,1-2-2 0,-1 1-3 15,-2-2 3-15,1 0 2 0,1 2-1 16,-2 0 2-16,2 0 0 0,-2-1 2 15,2 2-4-15,0-3 0 0,-2 0 3 0,0 0-3 16,1 0 1-16,-1 0-1 0,0 0 0 16,1 0-3-16,-2 0-3 0,1 0 1 15,-1 0-3-15,0 0-1 0,-1 0 0 0,1 0 0 16,-2 0 3-16,2 0-2 0,-1 2-1 15,1-1 0-15,0-1 0 0,0 0-1 16,0 0-6-16,0 0 2 0,0 1 2 16,0 1 0-16,1-1 1 0,1-1-1 0,-1 0 2 15,-1 1 0-15,0-1 2 0,0 2 1 16,-1-2-3-16,2 0 2 0,-2 2 1 15,1-2-3-15,-2 0 0 0,1 0-1 0,0 0 0 16,-1 0 4-16,0 0 1 0,-1 0 3 16,0-2 2-16,0 2 2 0,2 0 2 15,-2-2 3-15,1 1 2 0,-3 1 0 0,3-1 4 16,-1-1-8-16,-1 1 0 0,1 1-4 15,0-1-1-15,-1-1-6 0,0 2-3 16,-1 0 3-16,-1 0 0 0,1 0 0 16,0 0-6-16,0 0 2 0,-1 0-2 0,1 0 5 15,-1 0-4-15,1 0-1 0,1 0 1 16,-2 2-1-16,2-2 0 0,1 0 1 15,-1 0 1-15,0 0 1 0,0 0 0 16,1 0-1-16,-1 0 4 0,0 0-13 0,-1-2 7 16,0 2-1-16,-1 0 1 0,0 0 1 15,1-2 0-15,-2 1 8 0,1 1-7 0,-1 0 1 16,3 0 0-16,-1 0-1 0,-1 0-1 15,1 0 2-15,1 0-2 0,-1 0 4 16,3 0-1-16,-1 1 0 0,2 1-1 16,-1-2-1-16,2 3 0 0,-1-2-2 0,1 2 0 15,0-3 0-15,1 3 0 0,-1-3 0 16,2 0 3-16,-1 2 1 0,-1-2-3 15,0 0 2-15,0 0 0 0,-1 0 2 16,1 0-3-16,-3 0-1 0,3 0 2 0,-1 0-1 16,1 0-1-16,-2 0 4 0,2 1-2 0,-1-1 5 15,1 1 2-15,-2 1 2 0,2-2 2 16,2 1-3-16,-4-1-2 0,1 1-2 15,0-1-1-15,-2 0 2 0,-1 0-1 16,0 0 2-16,0 0 0 0,-3 0 0 0,0 0 0 16,-3 0-3-16,1 0-1 0,-4 0-3 15,1 0 0-15,-1 0 1 0,0 0 2 16,-2 0-1-16,-2 0-3 0,2 1 1 15,-2-1 0-15,1 0-2 0,-2 0-7 0,-1 2-22 16,0-1-55-16,-1-1-79 0,1 0-62 16,-3 0-55-16,0-1-136 0,0 1-181 15,-4-2-52-15,-4 2 19 0,-3 0 35 0,-4 0 37 16,-3 0 132-16</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5:23.25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58 408 90 0,'-11'1'335'0,"1"-1"54"15,0-1 52-15,3 0-27 0,-1-1-86 16,4-1-64-16,-1-1-50 0,2 1-45 16,1-1-46-16,1-2-38 0,2 3-30 0,2-2-15 15,3 0-11-15,2-1-2 0,2-2 2 16,2 2 11-16,3 0 15 0,0 0 17 15,3 0 21-15,-1 0 14 0,0 1 15 16,1 2 8-16,2-1-1 0,0 0-7 0,1 2-6 16,0 0-11-16,2 1-8 0,0 0-12 15,5 0-7-15,-1 1-3 0,4 0-2 16,2-2 8-16,1 1 11 0,2 0 14 0,1-1 10 15,1-1 4-15,5 0 4 0,0-1-4 16,-1 0-12-16,1-2-20 0,-1 3-16 16,-2 0-16-16,0 1-15 0,-3 0-14 0,-1 2-11 15,0 0-4-15,-2 2-4 0,-1 0-1 16,-1 1-4-16,-1 0 1 0,0 1-3 15,-1 0 0-15,2 1 2 0,-1-1 0 16,1 1 3-16,0-1-2 0,-1-1 3 16,2 1 1-16,0 1-1 0,0-2 0 0,3-1 1 15,1-1 3-15,2 0 2 0,-1 1 2 16,2-1 0-16,-4 0-2 0,1 1-1 0,-1-2-4 15,-1 2-2-15,4 0-3 0,-2-2-1 16,-1 3 0-16,-1 0 1 0,0-3-1 0,-1 2 0 16,1 0-2-16,-2 0 3 0,1-2 0 15,-1 1-2-15,0-1 1 0,-1 0 1 16,1 0 1-16,0 0-1 0,1-1-2 15,2 1 2-15,1-2 1 0,1 0-1 0,2 0 1 16,0-1 0-16,0 0 0 0,-1 3-2 16,-1-2 0-16,-1 0-2 0,0 2-1 15,-1 0-1-15,-3 2 2 0,-1 0 0 16,-2-2-1-16,-1 0 1 0,0 0 0 0,0 0-1 15,-1 0 0-15,3 0 1 0,-1 0 2 16,0 0-2-16,3 0 0 0,-1 0 0 0,1-2 1 16,1 0 0-16,2 2 0 0,0-2 2 15,1 1 0-15,-1-2 3 0,-1 2 0 16,0 0-2-16,-1 0-2 0,-1 0-1 15,-1-1-2-15,-2 2 1 0,-1 0-1 0,-3 0 2 16,-1 0-1-16,0 2 1 0,-2-1 1 16,2-1-1-16,-2 0-2 0,2 0 0 15,0 0 1-15,1 0-1 0,0-1 1 0,3-1 0 16,0 2 0-16,2-1-2 0,2 1 2 15,2-3 0-15,-1 3 0 0,3-2 0 16,0 2 1-16,0-1 0 0,0 1-1 0,-2-1 0 16,-1 1 0-16,1 0 0 0,-4 0 0 15,-1 1 0-15,-1-1 0 0,-1 0-1 16,-2 1 0-16,-1-1 1 0,0 0 2 15,-1 0-1-15,1 0 1 0,0 0 1 0,-2 0-2 16,2 0-1-16,0-1 0 0,-1 1 0 16,4-1-1-16,-1-1 2 0,4 2 0 0,-1 0 0 15,2 0 0-15,3-1 0 0,2 1 1 16,3 0-3-16,3 0 0 0,4-1 4 15,1 1 11-15,4-1 14 0,2 1 7 0,-1 0 8 16,4 0 5-16,-1 0-1 0,-1 0-8 16,0 0-11-16,0-2-5 0,-3 1-7 15,-1 0-3-15,-3 0-2 0,-1 0-3 16,0-2-1-16,0 0-1 0,-2 1-1 0,0 0 2 15,-1-1-3-15,-1 0 0 0,-2 1 2 16,1 0-2-16,-3-2-1 0,1 1-1 16,-1 2-1-16,1-1 2 0,-2 2-3 0,-1 0 0 15,0 0-1-15,1 0 3 0,0 0-1 16,-1 0 1-16,0 0 1 0,2 0-1 15,-2-2 1-15,0 2-2 0,0 0 0 0,-1 0 1 16,-2 0 1-16,2-1-1 0,-1 0 0 16,-1-2 0-16,0 2 2 0,-1 0-2 15,3-2 0-15,-2 2 1 0,4-2 1 16,0 2 0-16,3 0 0 0,3 0 0 0,-1 1 1 15,2 0 0-15,2 0-1 0,0 0-3 16,1 0 2-16,0 1-2 0,2 0-1 16,-2 0 0-16,0 2 0 0,-1-2 0 0,-3 2 0 15,-2-1 2-15,0-1-2 0,-4 1 2 16,-1-1 1-16,-1-1-1 0,-4 0-1 15,-2 0 3-15,-3-1-2 0,1-1-1 16,-3 1-1-16,-2 1-1 0,2-1 1 0,-3 0-2 16,1 1 1-16,0 0 1 0,1 1 0 15,-2 0 2-15,3 2-1 0,-2-1-1 16,2 2 0-16,-1 1 0 0,1-2 0 0,1 4-1 15,-1-1 0-15,1 1 1 0,0 0-2 16,2-1 1-16,-1 3 0 0,4-3 1 16,0-3 1-16,4 1 1 0,-1 2 0 0,2-6-1 15,2 2 0-15,1-2-2 0,1-2-1 16,1 2 2-16,-1-3-2 0,-2 0 1 15,1-1-1-15,-2 2 2 0,-1-2-1 16,-1 2 0-16,0 0 1 0,-2-1-1 0,-2 0 2 16,0 1-1-16,-2 0 1 0,-2 0-1 15,-1 1 1-15,-2 0 1 0,-2 0-2 16,-3 1-1-16,-1 0-1 0,-3 0 2 0,0 0-1 15,0 1 1-15,-3 0 2 0,1-1 2 16,-1 1 0-16,-1-1-2 0,0 2-1 16,-1-1-1-16,-1-1 1 0,3 1-1 0,-1-1 0 15,1 2 0-15,-1-2 2 0,1 2-1 16,1-1-1-16,0-1 3 0,3 1-1 15,-1-1 1-15,4 2-2 0,2-1 1 0,3-1-1 16,4 1-2-16,5 0 0 0,1 0 0 16,5 1 1-16,1-1-1 0,1 2 0 15,3-1 3-15,0 0-3 0,1 1 1 16,-1 0 0-16,-1-1 0 0,-3 0-1 0,0 1 0 15,-1 0 1-15,-1-2 0 0,-3 1 1 16,1 1-1-16,-2-2 1 0,-1 2-2 0,-1-2 1 16,0 0-1-16,-1 1-1 0,1 0 2 15,1 0 0-15,1 1 0 0,1-2 1 16,1 0 1-16,2 1 1 0,1 1-2 15,2 0-1-15,0 1 0 0,2-1 0 0,1 1 0 16,0-1-2-16,-2 3 1 0,1-2 1 16,-3-1 1-16,0 0-1 0,-3 0 0 15,-1 1 2-15,-3-1-2 0,-2-1 0 16,1 1 0-16,-3-1 1 0,0 0-1 0,-2 1-1 15,2 1 1-15,0-1 0 0,-2 0-1 16,4 0 1-16,2-1 0 0,1 0 3 0,3 1 2 16,3 0-3-16,1-3 4 0,3 4 0 15,2 0-1-15,-1-1-4 0,-1 0-1 16,3 0 1-16,-2-1-1 0,3 1 0 15,0-1 0-15,2 1-3 0,-1-1 3 0,1 0 1 16,-2 0 1-16,-3-1 2 0,1 0-1 16,-5-1 4-16,0 2 0 0,-1-1 0 0,-3-1 0 15,-2 1-2-15,-1-1-2 0,-1 2 3 16,0-2-1-16,2 0-1 0,-1 0 1 15,2 0 3-15,2 0 1 0,-1 0-2 16,2 0-2-16,-1 1 0 0,2-1-3 0,3 1-3 16,-1 1 0-16,4 0 1 0,1 0 1 15,1 0 0-15,-2 2 0 0,3-1 0 16,-1 0 1-16,0-1-1 0,0 0-2 15,0 0 1-15,-1-1 0 0,1 2 1 0,-1-3 0 16,-2 1 0-16,2-1 0 0,0 0-1 16,-1 0 2-16,1-1 4 0,1 1 0 0,-2-2 1 15,-1 1 3-15,-1 0-1 0,0-1-3 16,0 2-4-16,-1-2 0 0,1 1-2 15,0 0-1-15,0-1 1 0,-2 1 1 0,1 1 1 16,-2-1 0-16,0-1-1 0,1 2 2 16,-1 0-1-16,0-2 0 0,-1 0 2 15,-1 2-2-15,-2-2 2 0,-1 2-1 16,-1-1-1-16,1-2 0 0,-2 3 0 0,-1-2 0 15,0 1 0-15,-1-2 0 0,0 2 0 16,-1 1 5-16,0-1-2 16,0-1-3-16,2 2 0 0,0-1-1 0,2 0 0 0,-1 0-5 15,2 0-1-15,-1-1 4 0,3 2 0 16,0-1 2-16,1 1 1 0,0 0 1 15,-1 0 0-15,-1 0 0 0,0 0 0 0,-3 0 0 16,-1 0-1-16,-1 0 1 0,-3 0 1 16,-2-1-1-16,-1 0 0 0,-2 1-1 15,-2-2-1-15,0 1-1 0,-3 1-1 16,2-1 1-16,-3 1 2 0,1-1-1 0,1-1 3 15,1 0 1-15,0 1-1 0,2-1 0 16,-1 1-2-16,3-1 0 0,0 2-2 16,1-1 1-16,3 1-1 0,1 0 1 0,3 1-1 15,0-1 2-15,0 2-2 0,1-1 5 16,1 2-1-16,-2-1 0 0,-2 1-2 15,-1-1 0-15,1 1 0 0,-4-1-1 0,-1 0-1 16,0 0 0-16,-1-2 0 0,-1 1 1 16,-4-1 1-16,1 0-1 0,-2-1-1 0,0 1 1 15,1-2 0-15,0-1-1 16,2 1-1-16,3-1-1 0,0 1 2 0,4-2 2 15,0 1-1-15,1 0-1 0,3 0 0 16,0-1 1-16,1 0 0 0,3 2 0 0,-1 0 1 16,1 0 1-16,0-2 0 0,0 4-1 15,1-2-3-15,1 1 1 0,0 1-1 16,-1 0 0-16,-2 0 0 0,0 0 1 15,-4 0 0-15,-4 0 0 0,0 0 0 0,-2-1 1 16,-3-1 1-16,-1 2 2 0,-2-1-2 16,-2-2-2-16,-1 0 1 0,-1 0 1 15,-1 0-2-15,0-1 1 0,-3 0 0 16,2 0 2-16,0 0 1 0,-2 0-2 0,3 0 0 15,0-1-2-15,1 2 0 0,0-3 0 16,2 2-3-16,3 1 1 0,-2-1 1 0,4 1 1 16,-1 1-1-16,3 1 0 0,0 1 2 15,-1 0 0-15,0 0-2 0,-1 0 0 16,-2 1 1-16,-1 1-2 0,-2-2 1 0,-1 2 1 15,1-1-2-15,-3 0 1 0,1 2 0 16,1-2 1-16,-2 1-1 0,-1-2 1 16,1 0 1-16,-1 0 1 0,-1 0-2 15,2 0-1-15,1 0 1 0,0-3 0 0,1 2 0 16,0-2 1-16,3 0 1 15,0 1-1-15,2 1-1 0,2-2-1 0,2 1-1 16,0-1-3-16,1 1 1 0,0 1 1 0,-1 0 0 16,-3 1-1-16,-2-2-2 0,-2 1 2 15,-3 1-1-15,-3 0-1 0,-1 0-1 16,-4 0 2-16,-1 0 1 0,0 0-1 15,-3 0 3-15,1 0-3 0,-3 0 1 0,1 0 1 16,0 0 2-16,0 0 1 0,1 0-1 16,0-1 5-16,1 1 1 0,1-2-3 0,1 1-1 15,1 1-1-15,2-1 2 0,-1 0-3 16,1 1 1-16,-1-1 3 0,2 1-3 15,-1-2 0-15,1 1 0 0,-1 1 0 16,-1 0-1-16,-2 0-5 0,1 0 0 0,-2 1 3 16,-1 1-1-16,0-2 0 0,-1 1-1 15,-2-1 1-15,1 1 2 0,0-1-4 16,-2 0 3-16,1 0 0 0,-2 0 1 15,1 0-2-15,-1 0 1 0,0 0 3 0,0 0-2 16,0 0 2-16,0 0 0 0,0 0-1 16,0-1 1-16,0 1-1 0,0-1-1 0,0-2-2 15,-1 2-1-15,1-1-3 0,-3 2-3 16,0-4-3-16,-1 4-2 0,-1-6-4 15,-6 4-1-15,-2-2 3 0,-3 0 2 16,-5 0 3-16,-4-2 3 0,-2 0 4 0,-5 0 1 16,-4-1 3-16,-1-1-2 0,-4 0-1 15,-2 1 2-15,-1 1-1 0,0-3 1 16,-1 3 2-16,0-1-1 0,-1 1 2 0,-1-1 0 15,2 1 1-15,1 1-2 0,1-1 0 16,2 0 2-16,0 2 0 0,1-1-2 16,0-2 1-16,0 0-1 0,0 1-2 0,2 0 1 15,-2 0 0-15,2-1-1 0,-2 0 1 16,1 1 1-16,1 3 3 0,-2-4 2 15,0 4-1-15,0 0 2 0,0 1-2 0,0 1 0 16,0-1-3-16,-1 1-2 0,0 0 0 16,0 1 0-16,-1 0 0 0,0 0 2 15,2 0-1-15,-1-2 1 0,1 2 0 16,-2 0 0-16,3-2 0 0,-1 1 0 0,0 1 0 15,1 0 0-15,2 0 0 0,1 0 0 16,2 0 0-16,1 0-1 0,0 0 0 16,0 0 0-16,0 1 1 0,0 1 0 0,1-2 0 15,1 2 0-15,-1-1 1 0,-1-1 1 16,-1 1 0-16,1 1-2 0,-2-2 1 15,0 1-1-15,-1-1 1 0,0 0-1 0,-1 0-1 16,-2 0-2-16,1 0 1 0,-2 0 1 16,-1 0-1-16,1 0-1 0,0 0 1 15,0 0 2-15,3 0-1 0,1 0-1 16,2 0 2-16,0 0 1 0,2 0 1 0,2 0-1 15,1 0 1-15,1-1 0 0,2 1-2 16,0-2 0-16,1 1-2 0,-1 1 0 16,1-1 1-16,-2-1 1 0,-1 2-1 0,1 0 0 15,-3-2 1-15,-1 1-1 0,0 0 0 16,-2-1 2-16,-2 1 1 0,2-2 0 15,-1 3 2-15,1-3 0 0,0 2-1 0,-1-2-3 16,1 0 1-16,-2 1 0 0,2 0-1 16,2-1 1-16,-2 0 1 0,0 0 0 0,0 0-2 15,-2 1-2-15,1-1 0 16,-1 2 0-16,-2 0-1 0,2 0 2 0,-1-1 0 15,1 2 1-15,1 0-1 0,0 0-1 16,-1 2 0-16,1-1 0 0,-2-1 2 0,2 0 0 16,-1 0 1-16,0 0-1 0,0 0 0 15,-1 0-1-15,2-1 0 0,-2-1 0 16,-1 0-1-16,1 1 4 0,1-2-1 0,-1 1 1 15,2-1-1-15,-4 1-1 0,1 0 0 16,-1 0 0-16,-1 1-2 0,-1 0-1 16,1-2 1-16,-1 2 0 0,0-1 1 0,-1 2-1 15,-1-4 2-15,2 4 1 0,0-2 0 16,1 1-1-16,1-2 1 0,1 3-1 15,0-4 0-15,1 4 0 0,-1-2-1 16,2 1 0-16,0-2-1 0,-1 2 1 0,1 0-1 16,-1 0 1-16,0-2 0 0,2 3 2 15,-2-1-1-15,-1-1 2 0,1 0 1 16,-1 0 0-16,3-1 0 0,-2 1-3 0,2-1 1 15,-1 1-2-15,1 0-1 0,-1-1 1 16,2 2-1-16,0-1 1 0,2 2-1 0,-1-4-1 16,2 4 0-16,0 0-1 0,-2 0 1 15,-1 0 0-15,1 0 0 0,-1 0-1 16,3 0 1-16,0 0 2 0,0 2-1 15,2 0 0-15,1-2 2 0,-1 2-1 0,2-1 0 16,0 2 0-16,1-3 0 0,-1 2-1 16,0-1 1-16,1 2 1 0,-2-2-3 15,0 0-1-15,1 3-1 0,-1-3-2 16,-1 2-3-16,1-2-3 0,-1 0-3 0,1 0-1 15,-2 2 3-15,0-2 1 0,-1 0 3 16,1 0 3-16,-1 2 2 0,-1 0 1 0,3-1-1 16,-1 0 2-16,0 1-1 0,0 0 1 15,0-3-1-15,3 2 3 0,0 0 0 16,2 0-1-16,1-1 2 0,1 2-3 15,-3-2 1-15,2 0-2 0,-2 1 1 0,-1 0-1 16,0-1 0-16,-2 2 1 0,-1-2-2 16,-1 0 0-16,-1 0 0 0,-4 2-1 0,1-2 0 15,-3 0 2-15,0 0 1 0,-2 2 1 16,1-2-4-16,-4 0-2 0,1 1 1 15,-2 0 1-15,-1-1-1 0,2 1 0 16,1 0 1-16,1 0 0 0,1-2-1 0,1 3 0 16,0-2 3-16,1 1-2 0,3-1-1 15,0 2 5-15,-1-3-2 0,4 2 1 16,-1-1-1-16,0 2 0 0,1-2 4 15,0 2 0-15,1 0-1 0,1 0-2 0,-1-1 2 16,3 2-4-16,-1-2-3 0,1 1-7 16,-1 1-8-16,1-2-5 0,0 2-7 0,1 0-2 15,2-2 0-15,-1 0 2 0,-1 0 5 16,0-1 1-16,-2 0 3 0,1 1 2 15,-2-2 2-15,0 2 4 0,-1-1 4 16,-1-1 3-16,1 0 5 0,-2 0 4 0,-1 0 2 16,-1-1 0-16,0-1 0 0,-1 2-1 15,1 0 0-15,-1-2-1 0,2 2-1 16,-1 0 1-16,0-1-1 0,-1 1 2 15,1-1 0-15,0-1-1 0,-2 2-1 0,1-1 2 16,0 1 0-16,-2-1 1 0,1 0 0 16,-1-2 1-16,0 2 0 0,-1-2-1 0,3 2 0 15,-1 0 0-15,0 0-2 0,0-2 1 16,1 2-1-16,-2 0 0 0,-1 0 0 15,1 1 0-15,-1-2 0 0,-1 1-1 0,-1 1 1 16,0-1-1-16,1 1-1 0,-3-2-1 16,2 2 0-16,-2 0 0 0,2-3 0 15,1 2 0-15,1-1 3 0,-1 1 0 16,1-2-1-16,-2 3 1 0,-1-2 0 0,1 2 0 15,0 0 0-15,0 2-1 0,0-2 1 16,2 0 1-16,-1 3 1 0,-1 0 0 16,2-2 1-16,-1 0 1 0,2 1 0 0,2-2-1 15,-3 2 0-15,0-2 1 0,-1 0-1 16,1 0 1-16,-2 0 1 0,1-2 1 15,1 2-3-15,1-3-1 0,0 2 1 0,0-1-2 16,-2 1-1-16,1-2-2 0,0 3 3 16,0 0 0-16,1 0 0 0,0 0-1 15,0 3 1-15,-1-3-1 0,0 1 1 16,1 1-1-16,0-2 0 0,1 1 1 0,0-1 1 15,3 1 1-15,0 1 0 0,0-2-2 16,2 0 1-16,-1 0-1 0,0-2 2 16,2 1-3-16,1 0 2 0,0-2 1 0,0 0 0 15,0 1 1-15,-1 0-2 0,0-2 3 16,0 2-3-16,-1-2 2 0,1 1-2 0,0 0 0 15,0 1 0-15,1 1-1 0,-1-2 1 16,-2 2 0-16,0 1-1 0,2-2 1 16,0 2 0-16,0-2-1 0,-1 1 0 0,0 1-1 15,-1 0 0-15,-1 0 2 0,0 0-1 16,-1 0 0-16,-1 0-1 0,0 0 2 15,-1 0 0-15,-1-1-1 0,-2 1 0 16,1-1 2-16,-2-1 0 0,-2 1 0 0,1 0-1 16,-3 0 0-16,0-2-1 0,-3 2 0 15,1-1 0-15,-2 0 1 0,-1 0 2 16,3 2-1-16,-1 0 0 0,2 0 0 0,-1 0 1 15,2 2 0-15,0 1-2 0,3-1-1 16,-2 2 0-16,1-2-1 0,2 1 0 0,0-1-1 16,0 1 1-16,-1-2 1 0,-1 0 1 15,1 2-2-15,1-2 1 0,3-1 0 16,0 0 0-16,0-1 0 0,1 0 1 15,2-1-1-15,-2 1 0 0,2 0 1 0,-1-2 0 16,2 1-1-16,2-1-1 0,-1 1 1 16,0 1 0-16,-1-3 1 0,3 2 0 0,-1-1-1 15,0 0 1-15,1 3-1 0,0-3-2 16,1 3 1-16,0-1-1 0,0 1 1 15,-1 1 0-15,0 0 0 0,-3 1 2 16,2 2-1-16,1 0 0 0,0-2 0 0,0 1-1 16,-1 1 1-16,-2-2-3 0,0 2 3 15,2-2-1-15,-2 2 2 0,2-2 0 16,1-2 0-16,3 2-1 0,1-1-1 15,-1-1 2-15,3 0-1 0,-1 0 1 0,3 0 1 16,-1 0 2-16,3 0-1 0,1 0 0 16,1 0-1-16,3 0-1 0,0 1 0 0,0-1-1 15,0 2-2-15,1-1 2 0,-1-1-1 16,0 3 1-16,0-3 0 0,-2 3 1 15,1 0 1-15,-2-2 0 0,0 2 0 16,-1 1 0-16,-3-1 0 0,1 0-1 0,-2-1 1 16,-2-1 0-16,0-1 2 0,0 1-1 15,1 1-1-15,-1-2-2 0,0 1 1 16,2-1 0-16,-1 0-1 0,2 0 5 15,0 0-2-15,3 0 0 0,1 0-1 0,0 1 0 16,3 0 0-16,1-1-6 0,1 2 3 16,0-1 2-16,2 0 0 0,0 0 0 0,-1 0 1 15,1 2 0-15,-2 0 1 0,1-1-2 16,0 0 0-16,-1 2 0 0,-2 1-1 15,-1 0-1-15,-1 1 0 0,-1 0 1 16,-1 0 1-16,-2-1 0 0,-1 1 0 0,0-1 0 16,-1 0 0-16,-2 0 0 0,2-2 0 15,0 3-1-15,-1-2 1 0,2 2 0 16,0-2 0-16,2-1 0 0,-1 0 0 0,2-1 2 15,-1 0 0-15,3 0-1 0,-1-2 1 16,0 1-2-16,1-1 0 0,-1 0 0 16,2 0 0-16,-1 1-2 0,1 1-1 0,-2-2 0 15,2 2 0-15,-1-1 1 0,-1 2-1 16,0-1 1-16,-1 1-1 0,0-1 3 15,0 1 0-15,-2-1-1 0,0 2 1 0,2-1 1 16,-3 1 0-16,0 0 0 0,-1 0 1 16,-1 1 1-16,-1 0-3 0,2 0 1 15,0-1 0-15,2-2-1 0,0 2 0 16,2-2 0-16,3 0 1 0,-1-1-1 0,2 2 3 15,3-1-2-15,-1-1 0 0,1-1-1 16,2-3 1-16,1 1 0 0,0 1-2 16,3 0 1-16,-1-1 1 0,1 2 3 0,-1-1-2 15,0 1-2-15,-1-1 1 0,0 1 0 16,-2 0-1-16,-1 1-3 0,0-1 1 15,-1 1 1-15,0-1 0 0,-1 2 0 16,1-1 1-16,-1-1 0 0,1 1 0 0,0-1 1 16,-1 2 0-16,1-2-2 0,0 2-1 0,-2-1 1 15,0 0 1-15,0 1-1 16,1-1-2-16,0 1 2 0,1-1 1 15,2 2 0-15,-1-2 0 0,3 1 0 0,0-2 4 16,2 0-3-16,-1 2 0 0,2 0-2 0,1-2 2 16,1 0-1-16,-1 0 1 0,1-2-1 15,0 0 0-15,-1 2 1 0,3-2 0 16,-3 0-2-16,0-1 1 0,1 1 1 15,-1-1 1-15,1 1-2 0,-1-2 1 0,0 0 2 16,1 3-3-16,0-1-1 0,0-1 0 16,2 1-1-16,-2 1 1 0,2-2-1 15,0 3 2-15,-1-1 0 0,2 1 0 16,-1-2 3-16,-1 1-3 0,2 1 1 0,-1-1 1 15,0-1-1-15,-1 2 1 0,1-2-3 16,-2 1 0-16,0 0 0 0,-1-1-2 0,0 2 1 16,-1-4-1-16,-1 2 1 0,-1 0 2 15,-1-1-4-15,1 0 2 0,0 0 2 16,2 0 0-16,-1 1 1 0,1 1 0 15,1-2 1-15,1 2-2 0,-1 0-1 0,1-1 0 16,-1 2 0-16,1-1-3 0,0 0 0 16,-1 1 2-16,2 0 1 0,-3 1-1 15,0 0 0-15,1-1 2 0,-3 3 0 16,1-2 0-16,0 1 0 0,0-1 0 0,-1 1 0 15,0-1 0 1,0 2 0-16,1-2-1 0,-3-1 1 0,2 2-1 0,-1-2 1 0,1 0 0 16,2 0 1-16,-2 0 0 0,1 2-2 15,1-1 1-15,-1-1-4 0,1 1 0 16,-1-1-1-16,1 3 2 0,-1-2 3 15,0 1 0-15,0 2-1 0,-1-2 1 16,2-1 1-16,-2 2 0 0,0 0-1 0,1-2 0 16,0 1 2-16,1-1-2 0,1-1-1 15,2 1 0-15,-1-1 0 0,0 0 2 16,2 0 0-16,-2 0 0 0,2 2 0 0,-1-2 0 15,-1 1 0-15,2 0-2 0,0-1 0 16,-2 1-1-16,2 0 2 0,-1 1 0 0,1 0-1 16,-1-1 0-16,1-1 1 0,1 2 0 15,-1-1 0-15,-1-1 0 0,2 0-1 16,-1 0 1-16,0 1 0 0,1-1 0 15,-2 2 0-15,2-2 0 0,-1 2 0 0,-1-1 0 16,2-1-2-16,0 1 2 0,-1-1 0 16,0 2 0-16,-1-1 0 0,1 0-1 15,-2 1 1-15,0 1-6 0,-1-2 4 0,1 1 1 16,-1 2 1-16,2-2 0 0,-3 2 0 15,1-4 5-15,2 4-2 0,-1-2-2 16,-1-1 2-16,1 0-1 0,0 1 0 0,2-1-1 16,-1-1 0-16,1 1-1 0,-2 0 0 15,3-1-1-15,-1 0 0 0,0 1 1 16,1 1 0-16,-3-1-1 0,1 0 1 15,1 2-1-15,-2-1 1 0,2 1-1 0,0 0 1 16,-1 0 0-16,-1 0 1 0,1 1 0 16,-2 0-1-16,1 0 2 0,-1 1 1 0,0-2-1 15,-1 0-1-15,3 1 1 0,-1-1-1 16,0-3 1-16,0 2-1 0,2-2 0 15,-2 0-1-15,2 0 2 0,0 0 0 16,-2 0-1-16,1 0-1 0,1 0 1 0,1 0 0 16,-1 0-1-16,1 0-1 0,0 0-1 15,0 0-1-15,1 0 1 0,0 1-4 16,2 3 0-16,1 2 1 0,0 2 1 0,3 0-1 15,2 4 3-15,-1-2 2 0,3 3 0 16,0 0 0-16,3-1 0 0,-1 1 0 16,2 1-1-16,1-1 2 0,-1 1-1 0,-1-3 0 15,-1 2 1-15,0-3 1 0,-1-1 1 16,0 0-1-16,-2-2 1 0,-2-1 0 15,-1 1-2-15,-1-4-1 0,-1 3 0 0,-2-2 0 16,0 0 0-16,-1-2-1 0,0 0 1 16,-1 0 0-16,1-1 1 0,-2 0-1 15,1-1 0-15,-1 0 1 0,1 0 1 16,1 0 0-16,-2 0-2 0,2 0 1 0,0 0 1 15,-1-1-1-15,2 0-1 0,-2 1 0 16,2-2 0-16,0 1-1 0,1 1 0 16,1-1 0-16,2-1 0 0,2 0 1 0,0 1-1 15,2-2 1-15,4 1 0 0,0 0 2 16,5-2 2-16,0 4-1 0,2-3-2 15,3 0 1-15,0-1 0 0,2 1-2 16,2-1-1-16,0 2-1 0,1-2 2 0,1 2-1 16,-1-1 1-16,-3 2 0 0,2-2 0 15,-3 1 1-15,2-2-1 0,-3 1 0 16,-1 0-2-16,1 0 1 0,0-1 0 0,-2 1 1 15,-1-1-1-15,0-1-2 0,2 1 2 16,-2 0-1-16,1 1-1 0,2-1 0 16,-2 1 1-1,0-2 1-15,2 1-2 0,1 0 1 0,2 0 3 0,1 0-1 0,2 0 1 16,2-2 4-16,0-1 2 0,2 2-2 15,-1-1-3-15,1 0 0 0,-1 1 1 16,2 0-3-16,-2 1 0 0,0 3 0 0,-1-2 2 16,2 3-1-16,-2-1-1 0,-2 1 0 15,1 0 0-15,0 1 0 0,-2-1 0 16,0 0 1-16,-1 0-1 0,0-1 0 0,-2 0-1 15,1 1-1-15,-1-1 1 16,1-2 1-16,-2 0 0 0,2-1-1 0,-2 1-1 16,0 0 1-16,0 1-2 0,-1 0 0 15,1-1 1-15,0 2-1 0,-1-1 3 0,1 1 0 16,0 1 0-16,0 0 0 0,0 0-2 15,0 1 2-15,2 1 1 0,-1-1-1 16,1 2-1-16,-1-1 0 0,2 0 1 0,0 0 0 16,-1-1 0-16,1 0 1 0,1 1 3 15,0-2-1-15,0-2 2 0,2 1-3 16,-2-2 0-16,0 3 0 0,1 0 0 0,-4 0-1 15,1-2-1-15,-1 0 0 0,-2 0 0 16,1 1-1-16,-1 1-1 0,-2 0 2 16,1 0 0-16,-1 0 1 0,0 0 0 15,1 0 0-15,-2 0 0 0,2-1-2 0,1-1 1 16,1-1 0-16,1 0-4 0,0 1 1 15,2-2 0-15,0 2-1 0,1-1 1 0,0-1 0 16,1 2 3-16,-1-3 0 0,-1 2 0 16,-2 1 1-16,1 0 1 0,-1 0 0 15,-1 1-1-15,-1 0 1 0,-3 1 2 16,0 0-3-16,-1 1-1 0,-2-1 0 0,0 1 0 15,0 1-2-15,-1 0-1 0,2-1 2 16,0 2 1-16,1-2 2 0,2 2-1 16,2 0 1-16,2 0-1 0,4-2 1 15,2 0-1-15,1 0-1 0,2 2 1 0,1-1-1 16,0 1 1-16,-1-1-1 0,1 1 2 15,-3-1-1-15,2-1 1 0,-1 2-2 0,-2-2-2 16,-3 1 2-16,0-2 0 0,-2-2 1 16,0 1-1-16,0-2 0 0,-1 0 2 15,1-1 0-15,2-1-1 0,0 1-1 0,1-1 0 16,0 0 2-16,2 2-1 0,2-1-1 15,0-1-2-15,3 2 1 0,0-1-2 16,1 4 0-16,-1-3 1 0,-1 3-1 0,2 0 3 16,-1 0 0-16,-1 3 1 0,0-3 0 15,-1 3 1-15,-1 0 0 0,-2-1-1 16,-2 0-1-16,-1 1 1 0,-1 0 0 15,0 0 0-15,-1 0-1 0,-2-1-1 0,0 1 0 16,-1-3-2-16,-2 1 1 0,2-1-1 16,-2 1 1-16,-1-1 2 0,2 2 0 15,-2-1 0-15,0 0 0 0,1 1 0 0,0 0 0 16,1-1 1-16,1 0-1 0,-1 2 1 15,2-1 0-15,-1-1 2 0,1 2-2 0,-1-2 1 16,0 1 2-16,1-2-2 0,-1 0 1 16,-1 2-2-16,1 0 0 0,-1-2-1 15,-1 0 0-15,-1 2-4 0,0-1 1 16,-1-1 1-16,1 1-1 0,-2 1 2 0,-1-2 0 15,2 0 5-15,-2 0-2 0,2 0-1 16,-2 0 0-16,5-2-1 0,-2 1 0 16,4 1 0-16,1-3 0 0,2 3 0 15,1 0 0-15,2-2 2 0,1 0-2 0,0 2 1 16,1-4 0-16,1 1 0 0,-2 0-1 15,0 0 0-15,-3 0 1 0,0 1 1 0,-1 0 1 16,-3-1-1-16,0 1 3 0,-1-1-2 16,-1 2-4-16,-2-2 1 0,1 0 0 15,-2 1 0-15,-1 0-3 0,1 0 2 16,-1 2 4-16,2-3-2 0,0 2-1 0,2-2 0 15,-1 0 3-15,2 1-3 0,1 0 1 16,2-1 1-16,2 0-2 0,3 0 0 16,-2 0-3-16,4 2 1 0,-2-2 0 0,0 1-2 15,-1 1 3-15,1-2-2 0,-3 3 1 16,-1-1 1-16,0 1 1 0,-3 0 0 15,-2 1-2-15,0-1 2 0,-2 3 0 0,-2-2 0 16,2 1 1-16,-1 1-1 0,1-2 1 16,-1 2 2-16,1 0-2 0,0 1-1 15,1 0 1-15,3 0-1 0,3 1 0 16,1 1 0-16,5 3 1 0,0-2 3 0,3 3-2 15,0 2 0-15,1-2 1 16,0 2 0-16,1-1 2 0,-1-1-3 0,-3 0 2 16,-2-2-1-16,-4-1-1 0,-1 0-1 0,-4-4-1 15,0 1 1-15,-3-2 0 0,-2 1 3 16,0-3 7-16,-1-2 7 0,-3 1 5 15,2 0 2-15,1-1 4 0,2-1-2 0,1 0-2 16,6 0-5-16,2 0-1 0,3 1-1 16,4 0-3-16,0-2 0 0,3 4-4 15,0-2 3-15,0 2-5 0,0 0-4 16,-2 2-3-16,-1-2 1 0,-4 4-1 0,-1-4-4 15,-2 3 0-15,-2-2 2 0,-4 1 0 16,-2-1 0-16,-1 0 0 0,-3 1 0 0,-3-2 1 16,0 0 1-16,-3-2 0 15,1 1 3-15,-1 0 2 0,2-1 1 0,0 0 0 16,2 0-1-16,2-2 0 0,1 1-1 15,3 0-1-15,3 0-2 0,3 0 1 0,2 2-2 16,2 1-1-16,3 0 1 0,0 1-1 16,2 1 0-16,-1 0-2 0,1 0 2 15,0 2-2-15,0-2 0 0,-1 2 2 16,-3-1-1-16,-3 0 1 0,-1-2 1 0,-2 0 0 15,-1 1 0-15,-1-2-1 0,0 0 0 16,1 0-2-16,-1 0-1 0,1-2 1 0,0 1 1 16,2 0 0-16,0-1-2 15,4 1 3-15,1 1 1 0,1 0 0 0,2 1-1 16,3 1 0-16,1-1 1 0,-1 2 1 15,1 0-1-15,2 0-2 0,-2 0 0 0,-2 1 0 16,-2-1 0-16,-2 0-2 0,-4 1 0 16,-1-2 0-16,-3 1 1 0,-1 0 1 15,-3-3 0-15,-1 3 0 0,-2-3 1 16,-2 1 0-16,-2-1 0 0,-2 0 1 0,1 0-2 15,0 0 0-15,0 0-1 0,1 0 0 16,1 0 1-16,-1 3-1 0,2-2-1 0,1 1 2 16,1 1 0-16,2-3 1 0,1 0-1 15,-2 1 0-15,2 2 1 0,0 0 0 16,-1 1-1-16,1-1-1 0,-1 0-1 15,-2 3-1-15,-1 0-7 0,0-1-20 0,-3 0-53 16,-4 1-120-16,-3 1-134 0,-1-4-102 16,-6 4-256-16,-5-1-154 0,-7 1-40 15,-8-1 74-15,-5-3 109 0,-2-2 88 0</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5:43.62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 24 256 0,'-1'-4'450'0,"-1"-1"51"0,2-1 30 0,0 2-59 16,0 1-156-16,0 3-118 0,0-3-76 16,0 3-52-16,0 3-26 0,3 0-17 15,0 4-11-15,2 7 0 0,3 3 1 16,1 7 4-16,2 7-1 0,0 4-1 0,2 8-1 15,1 5-4-15,0 1-2 0,1 2-1 16,-3 0 1-16,3 3-2 0,-1-3 0 16,0 0-3-16,-2 1-2 0,1-4-3 0,-1-3-2 15,-1-4-3-15,-1-4-7 0,-1-3-13 16,2-5-14-16,-3-6-22 0,0-3-60 15,1-6-117-15,-3-4-164 0,3-5-78 0,-1-5-37 16,0-4-2-16,3-5 47 0</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5:44.13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13 85 0,'2'0'302'0,"-2"-1"25"15,0-1 15-15,0 4-66 0,0-1-74 0,0 4-8 16,0 1 3-16,0 3 4 0,0 5 4 16,0 2 4-16,-2 1-1 0,1 4-23 15,1 3-2-15,0 2 9 0,0 6 14 16,0-1 4-16,3 5-15 0,-1 3-33 0,4-1-43 15,2 2-31-15,3-2-33 0,3 2-15 16,4-2 2-16,2-4 11 0,7-1 27 0,1-5 17 16,7-5 18-16,3-3 3 0,4-6-6 15,6-6-12-15,4-8-30 0,4-6-22 0,2-5-15 16,0-4-13-16,-3-5-6 0,-4-3-7 15,-7-2 0-15,-6-5 0 0,-5-4-3 16,-8-1 3-16,-7-4-3 0,-6 1 3 0,-8-2 17 16,-2 2 8-16,-6 1 9 0,-7 3 8 15,-4 1 6-15,-6 3 1 0,-2 3-18 0,-5 0-8 16,-2 5-8-16,-2 2-10 0,1 4-7 15,-2 1-3-15,0 5-11 0,1 0-26 0,0 4-49 16,1 3-81-16,2 3-95 0,-1 3-81 0,-1 1-42 16,4 4-68-16,-2 1-99 0,3 2-101 15,1 2-1-15,2-1 30 0,3 3 24 16,5 0 78-16</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5:48.04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48 404 357 0,'-6'-9'472'15,"1"-1"39"-15,-1-2 23 0,-1-4-105 0,0-1-155 16,0 0-115-16,2-4-65 0,2 1-21 16,0-2 21-16,3 2 33 0,3-2 39 15,3 3 30-15,3-1 16 0,5-2-1 16,5 1-22-16,6 0-17 0,7 2-20 0,4 0-7 15,5 2 6-15,3 1 10 0,3 1-3 16,2 4-16-16,-1 2-21 0,2 2-23 16,-5 7-25-16,-1 0-25 0,-3 4-15 0,-4 4-9 15,-1 4-6-15,-7 6-5 0,-3 2-1 16,-4 6-2-16,-7 5-4 0,-6 4-6 15,-7 5 2-15,-6 4 3 0,-5 5-2 0,-7 8-1 16,-6 2 0-16,-2 4 5 0,-5-1-3 16,-1-1-4-16,-2-2 1 0,0-2 0 15,2-3 0-15,1-5 3 0,3-6-2 0,4-3 2 16,3-7 1-16,4-5 1 0,2-5 1 15,4-3 0-15,2-3 2 0,4-5-2 16,2 0 0-16,2-2 0 0,5-4 3 16,3-1-2-16,4 0-2 0,2-2 0 0,5 0-3 15,5-1-3-15,4 2-1 0,7 0-2 16,2-1 2-16,8 3 0 0,4-2 1 0,7 2 1 15,6-2-2-15,6-2-4 0,5-1-14 16,6-1-29-16,2-3-62 0,1-1-100 0,-3-2-109 16,-3-4-66-16,-6 2-55 0,-5-3-137 15,-5-1-130-15,-6 2 0 0,-7-4 56 0,-6 5 41 16,-4-4 55-16,-10 4 157 0</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6:58.86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2278 707 196 0,'-19'-11'233'0,"-4"-1"12"0,-2 2-77 16,-2 3-55-16,-2 1-25 0,-2 2-14 0,0 1 2 15,-2 5 5-15,0 2 14 0,-3 0 28 16,0 6 17-16,-2 4 7 0,-1 4-5 0,1 4-3 15,-2 7-3-15,3 3-19 0,0 7-15 16,4 6-11-16,2 6-12 0,7 5-10 16,4 4-20-16,7-1-15 0,4-1-13 0,8-2-7 15,5-3-6-15,7-2-1 0,6-4 3 16,6-4 3-16,7-3 5 0,7-5 3 15,9-6 3-15,6-7-1 0,7-6-3 16,7-8-1-16,6-8-6 0,1-8-4 0,2-8-5 16,-3-5 0-16,-2-7-1 0,-4-3-3 15,-6-8 0-15,-6-6-2 0,-6-7 1 0,-9-6-2 16,-8-9 0-16,-9-4 1 0,-8-5 1 15,-8-3 1-15,-6 2 0 0,-10 0 4 16,-4 3 1-16,-5 6-2 0,-6 7 0 0,-2 9 0 16,-5 8-1-16,-2 9-1 0,-4 5-2 15,-3 8 3-15,-1 9-1 0,-5 3 1 16,-4 8-1-16,0 5 3 0,-3 7 2 0,1 6-2 15,-1 6-3-15,-1 10 2 0,0 5 1 16,3 8 2-16,1 6 1 0,4 5 0 16,5 2 7-16,2 7-1 0,7 3-1 0,7 6-4 15,6 0-3-15,8 3-1 0,8-4-3 16,7-2-1-16,6-7 2 0,8-6 0 0,8-6 5 15,9-9 6-15,10-5 7 16,8-12 2-16,11-11 2 0,6-9 5 0,4-11-3 16,1-9-5-16,-1-8-8 0,-1-10-3 15,-6-5-3-15,-6-6-2 0,-6-8-2 16,-10-4 0-16,-10-4-3 0,-8-4 0 0,-9-2-3 15,-9-3-3-15,-11-2 3 0,-6 0 1 16,-8 5 1-16,-6 1 1 0,-5 9 1 16,-5 6 1-16,-5 8-2 0,-6 10-2 0,-7 7 0 15,-5 9 0-15,-4 8-1 0,-1 7-1 16,-4 9-1-16,0 6-2 0,-1 9 2 0,0 5 1 15,2 9 6-15,2 7 4 0,1 6 3 16,5 4 4-16,6 6 0 0,8 4-1 16,5 3-2-16,6 2-2 0,12-3 0 15,7 1-1-15,8-3 0 0,9-4-2 0,7-4-1 16,12-6 3-16,6-8 5 0,10-5 8 15,8-9 7-15,8-12 6 0,6-8 5 16,4-9-2-16,2-9-6 0,2-8-8 0,-3-10-7 16,-1-7-5-16,-5-11-6 0,-6-9-2 15,-10-8-3-15,-9-6-3 0,-11-4-5 16,-12-6-2-16,-7-1-7 0,-12-2-6 0,-7-1-2 15,-9 5-3-15,-7 6 3 0,-4 7 0 16,-6 6 6-16,-1 10 7 0,-4 6 5 16,-2 10 3-16,-1 8 3 0,-4 6 1 0,0 8 1 15,0 4 2-15,2 10 5 0,1 4-2 16,0 5-3-16,3 7 3 0,1 9-3 15,5 9 1-15,1 5-3 0,8 7 1 0,5 5 2 16,6 3-1-16,5 6 1 0,8 4-3 16,6 0 1-16,8 1 0 0,4-3-1 15,6-5 3-15,7-8 2 0,4-5 4 0,5-8 7 16,7-8 8-16,6-9 4 0,7-12 4 15,6-8-1-15,5-11-4 0,2-11-5 16,1-8-11-16,-2-10-5 0,-3-8-3 16,-5-8-3-16,-7-6-2 0,-7-6-4 0,-7-3 5 15,-8-5-2-15,-9-2 0 0,-7-3-3 16,-9-1-2-16,-7 0-5 0,-8 2-5 0,-7 3 0 15,-5 8-2-15,-5 8 3 0,-2 9 7 16,-3 8 5-16,-4 9 2 0,-2 9 3 16,-2 7 0-16,-4 8 0 0,-1 10 2 15,1 5-2-15,-2 9 1 0,3 6 2 0,3 10 1 16,4 5 3-16,4 6 3 0,7 8 5 15,5 7 2-15,6 4 5 0,8 2 0 0,4 5-2 16,9 3-2-16,6 2-3 0,6 4-2 16,7-2-4-16,6-2-2 0,5-5 0 15,7-8 1-15,6-6 1 0,6-7 2 0,7-8 4 16,6-12 3-16,3-6 1 0,1-14-4 15,-1-8 4-15,2-8-5 0,-4-12-4 16,-3-9-2-16,-4-9-2 0,-7-7-1 16,-7-8-5-16,-10-4-3 0,-7-6-1 0,-9-2-9 15,-11-6-5 1,-10 0-4-16,-7 1-1 0,-9 2 2 0,-4 4 0 0,-4 3 6 0,-6 10 4 15,-4 8 4-15,-3 4 0 0,-5 11 1 16,-5 5 0-16,-3 9 1 0,-5 9 0 16,-2 5 3-16,-2 9-1 0,0 4 2 0,2 7 0 15,1 5-1-15,4 7-1 0,3 6 2 16,8 7 5-16,6 5 4 0,9 4 4 15,7 5 4-15,8 8 2 0,12 6-1 16,7 5-2-16,11 1-3 0,9 1-3 0,8-4-1 16,7-6-1-16,7-5 2 0,5-10 4 15,7-7 5-15,6-10 4 0,2-10 5 16,5-11 9-16,1-7 3 0,0-13-2 0,-1-8-5 15,-1-9-6-15,-4-10-7 0,-4-8-9 16,-8-9-7-16,-7-8-6 0,-10-5-6 16,-11-3-8-16,-13-5-9 0,-10-3-6 0,-10-1-5 15,-14-1 0-15,-7 2-1 0,-7 3 7 16,-7 7 9-16,-6 9 6 0,-5 8 7 0,-3 9 2 15,-5 9 3-15,-3 9 1 16,-3 10 0-16,-4 8 1 0,-2 9-2 0,-1 6 1 16,1 6-1-16,0 7 1 0,5 6-1 15,3 7 0-15,6 5 0 0,7 6 2 0,7 2 4 16,10 3 0-16,9 6 4 0,12 2-3 15,9 3 1-15,9 2-1 0,12 0 0 16,9 1 1-16,7-5-3 0,9-6 2 16,3-5 3-16,5-6 6 0,5-8 5 0,3-10 2 15,5-9 4-15,6-8 7 0,1-10 0 16,3-8-3-16,1-10-1 0,-1-7-4 0,-2-9-4 15,-3-8-10-15,-5-8-3 0,-9-9-7 16,-9-7-8-16,-13-7-23 0,-11-7-23 16,-16-6-28-16,-11-6-18 0,-15-5-8 15,-9 2-2-15,-8 0 17 0,-6 8 22 0,-4 10 28 16,-4 8 18-16,-3 12 11 0,-6 9 7 15,-2 12 4-15,-3 11 2 0,-2 8 0 16,-4 9 2-16,1 9-2 0,-3 8 0 0,-3 7 0 16,0 8 2-16,3 4 1 15,3 11 4-15,5 6 3 0,7 5 2 0,9 5 1 16,8 3 1-16,9 3 0 0,10 7-1 15,10 3-4-15,9 1-2 0,9 2 1 0,9-5 0 16,5-3-2-16,7-4 3 0,6-5-1 16,7-10 9-16,5-7 15 0,4-10 13 15,2-9 8-15,1-11 3 0,1-8 6 0,0-13-3 16,2-7-14-16,-3-10-11 0,0-9-6 15,-5-10-4-15,-4-9-10 0,-6-7-8 16,-7-7-3-16,-7-6-9 0,-9-5-8 16,-9-5-6-16,-8-1-5 0,-8 0 2 0,-6 4 0 15,-5 6 3-15,-3 8 7 0,-4 9 5 0,-3 9 4 16,-6 9 1-16,-2 8 1 0,-5 7-1 15,-6 6 0-15,-2 10 2 0,-5 5 0 16,-3 6 2-16,-4 5 1 0,-1 8 0 16,-1 4 0-16,-1 8 1 0,0 6 0 0,3 5-1 15,3 8 0-15,6 5 1 0,5 4 5 16,5 7-3-16,9 8 1 0,6 2-1 15,7 2 0-15,10-1 1 0,7-1-4 0,8-3 0 16,7-6 2-16,10-4 4 0,5-5 4 16,7-7 9-16,8-6 4 0,8-9 2 15,6-9 2-15,5-6 2 0,6-10-1 16,6-9-6-16,0-10-3 0,4-9-2 0,1-7-3 15,-4-9-4-15,-2-6 0 0,-5-7-1 16,-5-8 0-16,-7-9-2 0,-9-7-5 16,-11-6-2-16,-10-7-9 0,-12 0 0 0,-10-6-2 15,-12 1 1-15,-9 1 7 0,-10 1-3 16,-10 4 1-16,-6 6-3 0,-7 10-1 15,-6 9 0-15,-4 12-4 0,-4 13 3 0,-4 9 4 16,-4 13 0-16,-5 7 2 0,-1 12 2 16,-1 5 3-16,3 7 3 0,1 5 3 15,1 4 1-15,6 4-2 0,3 4-2 0,3 8 1 16,8 3-1-16,5 3-4 0,9 4 0 15,6 4 1-15,8 3 0 0,9 5-2 16,8 3 0-16,10 4 1 0,6 3-1 0,10 0 2 16,9-1 1-16,3-3 2 0,9-6-4 15,5-5 4-15,5-7 4 0,6-5-1 16,3-10 7-16,5-6 6 0,4-10 7 0,2-6 1 15,1-11-2-15,2-8 1 0,1-9-4 16,1-8-4-16,-2-10-5 0,0-8-4 16,-4-9 1-16,-6-7-3 0,-6-9-2 0,-7-6-4 15,-8-10-2-15,-10-3-3 0,-9-5-4 16,-11 1 1-16,-8 1 0 0,-7 1 1 0,-9 7-1 15,-8 2 1-15,-9 7-1 16,-6 4-4-16,-8 7-2 0,-7 8-2 0,-5 5 2 16,-3 9 0-16,-2 6 4 0,-2 7 1 15,1 9 2-15,-1 6 1 0,1 7 5 0,5 5 1 16,2 4-1-16,4 5 0 0,4 5 1 15,3 5 0-15,5 7-3 0,7 8 0 0,3 7 1 16,7 7 1-16,6 6-1 0,8 7 1 16,6 8-1-16,7 6 1 15,9 6-1-15,7 3 0 0,10-1 1 0,5-2 1 16,7-6 0-16,2-7 3 0,8-7 3 0,2-11 5 15,7-8 4-15,4-10 1 0,5-10 3 16,2-12-1-16,3-9-2 0,1-11-3 0,2-9-2 16,-3-8-9-16,1-11-3 0,-3-9 2 15,-2-8 1-15,-4-7 0 0,-8-9 2 16,-4-6 2-16,-11-5-1 0,-6-2-9 15,-8-4-6-15,-8-2-2 0,-6 0 0 0,-8 2-1 16,-8 5 3-16,-5 3 0 0,-5 6 4 0,-6 6-3 16,-4 5-2-16,-5 5 1 15,-6 6 0-15,-2 4-3 0,-3 8 1 0,-4 6 1 16,0 7 1-16,-4 6-2 0,-2 7 2 15,-1 7 2-15,-2 5 0 0,1 6 1 0,4 6 1 16,3 3 4-16,4 5 1 0,8 5 2 16,6 7 1-16,7 5 0 0,9 5 3 15,9 7-1-15,9 3 1 0,9 2-1 16,7 2-2-16,8-1 2 0,9-2-1 0,8 0 1 15,6-6 2-15,9-4 0 0,4-13 7 16,4-5 1-16,4-11 3 0,2-6-2 16,4-12 0-16,4-9 0 0,-1-8-6 0,-2-7-5 15,-4-9-3-15,-7-6-3 0,-9-4 0 16,-6-6 2-16,-11-4 0 0,-10-4 1 15,-10-3-1-15,-7-3-1 0,-11 1-4 0,-7 1-6 16,-8 5-1-16,-5 6-2 0,-7 6 0 16,-6 6 2-16,-5 7 5 0,-4 5 1 15,-6 8-2-15,1 6 2 0,-2 3 3 0,1 5 2 16,1 4-4-16,2 1 1 0,2 5 4 15,3-1 0-15,5 1 0 0,3 3-1 16,2-2 2-16,5 2 0 0,1 0-2 0,2-1 1 16,2-1 0-16,2 2 0 0,0-1-1 15,1 0-1-15,0-1 0 0,0 1 0 16,-1 0-1-16,3-2 1 0,-4 3 1 15,2-4-4-15,-2 1 3 0,-1-1 1 0,1-1 0 16,-1-1-1-16,0-3 0 0,0 1 4 16,-1-2-1-16,0 0-1 0,-1 0 0 15,1-2 0-15,1 1 1 0,0-2-3 16,-1 1 1-16,1-1 1 0,-2 1-1 0,2 1 1 15,0 0-1-15,-1-2 1 0,-1 2 0 16,1-1-1-16,0 0 0 0,-1 0 0 0,-1 0-1 16,2 0 0-16,0 0 0 0,1-2 0 15,0 2-1-15,0-2 0 0,0 2 1 16,0 0 0-16,1-4 1 0,0 4-2 15,1-2 0-15,-1 2 0 0,2-1 0 0,-2 1-1 16,2 0 0-16,-2 1 0 0,1 0 0 16,-2 1 1-16,-2-1 0 0,2 0-1 15,-1 1 2-15,-2 0 1 0,1 0 0 16,-4 0 0-16,-1 0 0 0,-1 0 1 0,-2 0-1 15,-1-2-1-15,-2 1 1 0,-1 0-1 16,-1-2-2-16,1 1 2 0,-3 1 2 16,4-3 0-16,-1 2 0 0,0-2 0 0,0-2-1 15,2 2 0-15,1 0-2 0,0-1 0 16,0 1 0-16,1-1 2 0,4-1 0 15,-1 2 1-15,1 1 3 0,3 0-1 16,2-1-1-16,1 1-2 0,3 3 2 0,0-3-4 16,3 2-5-16,1 1-2 0,2-2 0 15,0 2 0-15,5 0-3 0,1 0 0 16,3 0 1-16,4 0 2 0,5 0 2 0,6 0 0 15,5-4 2-15,6 4 2 16,6-4 1-16,8 0-2 0,5 0 2 0,6-1-1 16,3 0 1-16,2 0 0 0,2 0 3 15,2 2 1-15,4-3-2 0,2 2 6 0,2-2 0 16,0 2 0-16,-2-2-2 0,0 3 0 15,-4 0 2-15,-5 2-6 0,-2 1 0 16,-5-1-1-16,-6-1 2 0,-5 0 0 0,-4 1-1 16,-8 1-1-16,-4-1 1 0,-5-1 1 15,-4 1-1-15,-2 1 1 0,-4-1 1 16,-3 0 0-16,1 1-1 0,-4-2-2 15,0 1 1-15,-4 1-1 0,1-1 0 16,-2 1 2-16,-2 0 1 0,0 0 0 0,1 0-1 16,-3 0 0-16,-2 0-1 0,1 0-2 15,-3 1 0-15,-5 0 1 0,-3 2 0 0,-6-1 0 16,-2 2-2-16,-5 1 2 0,-4 0-1 15,-1 0-2-15,-5-1-1 0,0-1 1 16,-3 0 1-16,-1 0 1 0,0-2 5 0,1 0 0 16,-2-1 0-16,0 0-2 0,1-1 1 15,-1 1-2-15,3-1-4 0,-1-2 0 16,1 2 2-16,2-1 0 0,0 2-2 15,1-3 0-15,1 2-2 0,0 1 3 0,0-2-2 16,0 1 0-16,2 1 3 0,-2 1-2 16,-2 1 2-16,0-1 0 0,-2 2 0 15,-2 0-2-15,1 1-3 16,2 1 0-16,0-1 0 0,2 1-2 0,2-1-1 0,0 0 3 15,1 2 2-15,2-2 0 0,-1 2 1 16,1 0-1-16,0 0 1 0,0-2 1 0,2 3 0 16,-1-2 3-16,1 0 1 0,-1 1 4 15,1-1-4-15,0-1 2 0,1-1 0 16,3 1 0-16,0 0-3 0,0-2 0 0,3 1 1 15,2 0 1-15,0-3-2 0,3 1-1 16,1-1 2-16,2 0-2 0,2-1-1 0,1 1 2 16,2-3-4-16,1 2 0 15,1-1 2-15,-1-2 0 0,3 4 0 0,-1-2 0 16,2 1 4-16,-1-2-2 0,0 3-1 15,0 0 0-15,1 0-1 0,-1-2-1 0,-1 2-4 16,1 0 0-16,-1 2 1 0,0-2 0 16,0 0 1-16,-1 0-1 0,1 0 4 15,0 2 0-15,1-1 0 0,-1 0 0 16,-1 1 0-16,1-2 2 0,0 4 0 15,-2-1 0-15,1 1 0 0,-1 1 0 0,-1 0-1 16,2 0-2-16,-1 1 0 0,1-1 1 16,-1 1 1-16,1-1-1 0,-1 2 2 15,1-4 0-15,1 2 3 0,-1 1-2 0,1-3-2 16,2 0 1-16,-1 3-1 0,1-2 0 15,1-1 0-15,0 3-1 0,1 3-1 16,1 1 1-16,0 3 2 0,2 0 0 0,1 6-1 16,-1 2 0-16,3 4 0 0,-2 3 2 15,0 1 1-15,1 5-2 0,1 3 1 16,-1 3 3-16,-1 7-2 0,2 1 0 0,-1 4-3 15,0 2 0-15,0 1 1 0,1-1-3 16,-1-3 3-16,1-3 0 0,-1-1 1 16,1-4 0-16,-1-2 0 0,2-1 1 15,-2-3 0-15,2-3 1 0,-1-3-2 0,-2-3-1 16,1-3 0-16,1-4 1 0,-3-3-1 15,1-1-2-15,-1-5 3 0,-1-2 5 0,0-2-1 16,-1-1-1-16,2-3 1 16,0-1 0-16,-1 0-4 0,2-2-2 0,-1 2 0 15,1-3 1-15,0 0 0 0,2 0 0 16,-1 0 0-16,4 0-1 0,-1 0-2 0,3 0 1 15,0 1-2-15,3 1 1 0,1-2 1 16,3 0 1-16,2 2 1 0,5 0 0 16,4 1 0-16,4 0 0 0,3 3 0 15,4 0 0-15,4 0 1 0,2 3 1 16,5-1 0-16,4 4-1 0,3-2-1 0,3 0 2 15,-1 0-1-15,1-1-1 0,-1-2 0 0,3 0 3 16,1-1 3-16,0-3-2 0,2 0 0 16,2-3 0-16,-4-3 0 0,0 2-2 15,-3-1-2-15,1 2 2 0,-3-3-2 16,-2 3 1-16,-2 0 0 0,-4 0-1 0,-6 3 0 15,-2-3 1-15,-6 3 1 0,-3 0-1 16,-5-2 1-16,-4 2-2 0,-3-3 0 0,-6 2 0 16,-2 0 0-16,-2 0-2 0,-3-1 1 15,-2-1 3-15,-1 1-1 0,0 0 0 16,-2-1-1-16,-1 2 4 0,1-2-1 15,-1 0-2-15,1-2 5 0,0 2-3 0,-1-1 0 16,1 0-2-16,1 0 0 0,2-2-1 16,-1 2-2-16,1-1 1 0,-2 2-1 15,3-2-1-15,-2 1 1 0,1 0 2 16,0 1-2-16,-2 0-1 0,2 0 2 0,-2-2 0 15,0 1 1-15,0 1 2 0,-1 0-1 0,0-1 3 16,0-1 0-16,-1 2 1 0,0-3 1 16,0 0 0-16,-2-1 1 0,2-3 0 15,0-2 1-15,1-3-2 0,0-1-2 16,-3-7-1-16,2-2-4 0,0-4 0 0,-3-4-2 15,-3-8 3-15,0-3-2 0,0-8-1 16,-1-4 3-16,2-3-1 0,0 2 0 0,1 2-2 16,-1 1 0-16,2 2 2 15,-1 4 0-15,1 3-1 0,0 1 2 0,0 4 0 16,-1 4 2-16,-2 3 2 0,0 3 2 15,-1 3 8-15,1 2 3 0,-2 2 0 0,1 3 2 16,0 0-2-16,-1 2 1 16,0 4-6-16,1-1-3 0,-2 2 0 0,1 3-2 15,-2-3-3-15,1 3-2 0,2 0-2 16,-1 0 1-16,-1 1-2 0,2 1 1 15,0 0 0-15,0 1 1 0,1-2-1 0,0 2 1 16,1-1 1-16,-1 0-2 0,2 0 1 0,-2-1 1 16,0-1-2-16,0 1 0 15,1 0 0-15,-1-2 0 0,0 2 0 0,0-1 0 16,1-1 1-16,-1 1 1 0,-1 0 1 15,1-3-1-15,-1 1-3 0,0-1 0 16,-2-1-1-16,2 0-1 0,-1-3-3 0,0 1 4 16,0-2-1-16,-1 3 0 0,1-1-1 15,-1 1 0-15,1 0 4 0,1 0 0 16,0 2 0-16,-2 1 1 0,3 2 0 15,-1-2-1-15,-1 3-2 0,1-2 1 0,-2 2 0 16,-1 0-2-16,-1-1 1 0,-2 1 2 16,1-4-1-16,-5 3 0 0,-1-2-3 15,-3-1 3-15,-3 2-1 0,-2-2-1 0,-2 1 1 16,-1 1-3-16,-3 1 4 0,-4 1 0 15,0 1 0-15,-2 1 1 0,-5 3-2 0,-2 1 1 16,1 0-2-16,-4 1 0 0,-1 2 0 16,-3-1-1-16,-5 3 0 0,-4 3-2 15,-3 0 0-15,-4 1 0 0,-2 4-1 16,-6-4 2-16,1 4 2 0,-3 0 2 0,0 0 0 15,0 0 1-15,2-1 3 0,1-1 1 16,5 2 1-16,1-2 0 0,5 0 1 16,2-1-3-16,1 2-1 0,5-4-2 15,2 1 0-15,3 0-4 0,2-2 1 0,4 1 0 16,2 0 1-16,1-2 0 0,4 2 2 15,0 0 0-15,2-2 1 0,2 0 0 0,2-1-2 16,1 0 1-16,2 0-1 16,0-1 1-16,1-2 0 0,1 0 0 0,-1-2 1 15,3 0 0-15,-2 0 0 0,1-2 2 16,0 1-3-16,-1-2 0 0,0 1 0 0,-1-2 0 15,0 1 0-15,0-1-1 0,2-1 2 16,0 1-2-16,1 1 2 0,0-1-2 16,-1 0-1-16,3 2 0 0,2 0 1 15,0 0 0-15,2 2-3 0,-1 2 3 0,3 0 0 16,1 1-6-16,2 2 0 0,1 3 1 15,2 2-1-15,1 5-1 0,3 5 0 0,1 4 2 16,3 5 4-16,0 5 1 0,4 5 4 16,2 5 3-16,0 4 1 0,5 5 0 15,0 1-1-15,3 0-3 0,1-1-2 16,5-1-1-16,3-3 0 0,3-6 0 0,4-2 2 15,5-7 1-15,5-5 2 0,6-5 0 16,7-5 1-16,6-9 0 0,5-3-1 0,5-10 1 16,1-3-2-16,2-8 0 0,-2-4 0 15,-1-7 0-15,-2-6-2 0,-1-5-2 16,-4-7 1-16,-3-3-1 0,-7-4 0 15,-5-1-2-15,-8 0 2 0,-10 0 2 0,-7 0-1 16,-11 1 1-16,-9 0-1 0,-7 2-1 16,-10 0 0-16,-7 7 0 0,-6 4 0 15,-3 3-1-15,-7 7 0 0,-4 5 0 0,-6 6-3 16,-7 6-3-16,-3 6 0 0,-5 4 0 15,-3 7 2-15,-3 3 2 0,-1 4 3 16,-2 7 1-16,1 8-1 0,1 6 3 0,4 7 3 16,4 7 6-16,5 5 9 0,8 7 8 15,6 2 5-15,9 7 3 0,6 4 0 16,10 2-6-16,7-2-8 0,10-3-4 0,8-9 2 15,8-4 9-15,10-7 16 0,8-9 46 16,9-7 32-16,11-10 20 0,7-8 7 16,5-8-6-16,5-11-16 0,3-10-45 15,1-9-35-15,2-9-22 0,-2-10-13 0,-1-10-10 16,-3-7-4-16,-8-7-7 0,-4-4-2 15,-9-6 1-15,-8-2-1 0,-8-2-9 0,-9-3-6 16,-12 2-6-16,-8 1-3 0,-8 3-4 16,-8 3 0-16,-8 8 11 0,-7 4 11 15,-6 6 7-15,-7 8 4 0,-5 8 4 0,-8 5-2 16,-4 8-1-16,-7 6-2 0,-2 9 1 15,-4 9 0-15,-1 7 2 0,-2 5-1 16,1 9 3-16,2 4 0 0,4 6 0 0,3 2-2 16,5 7-3-16,6 3 1 0,8 6-2 15,8 3-1-15,7 4 1 0,10 3 3 16,8 1 2-16,7 2 3 0,8 0 6 15,6-1 1-15,8-2 4 0,8-1 1 0,7-5 0 16,5-7 0-16,8-6-2 0,5-10-2 16,5-9-4-16,4-8 1 0,4-10 0 15,3-8-2-15,-2-9-2 0,1-7-3 16,-6-10-5-16,-2-3-5 0,-6-8 3 0,-5-5-1 15,-6-4 2-15,-8-4 2 0,-7-3 7 16,-6 0-2-16,-11 0-1 0,-5 3 2 0,-5 1-4 16,-6 7 2-16,-5 4-4 0,-6 5 2 15,-4 7-4-15,-4 8-1 0,-5 6-1 16,-2 8-2-16,-5 4 0 0,-3 8 1 0,-6 2 4 15,-3 9 0-15,0 3 3 0,-3 6 2 16,4 1 0-16,1 3 1 0,2 3-3 0,5-1 1 16,4 5 0-16,4-1-3 15,4 3 2-15,4 1-1 0,6-1 1 0,4 2 2 16,5 0-1-16,8-1 3 0,4 2 0 15,7-3 2-15,6 1 1 0,7-5 0 0,4-4 2 16,7-3 1-16,5-5 0 0,5-7 2 16,4-6-4-16,2-6 0 0,2-6-4 15,1-4-1-15,-1-6-1 0,-1-4-5 16,-5-5 3-16,-2-1-2 0,-5-6 1 0,-5-2 1 15,-5-2 0-15,-8 0 2 0,-5 0 0 16,-5 3-2-16,-7 2-1 0,-6 0 0 0,-5 3-1 16,-5 2 1-16,-4 2-3 0,-5 6 2 15,-6 0 3-15,-2 5-4 0,-6 3 0 16,-2 2-1-16,-6 2 2 0,-3 2 8 15,-1 3-2-15,-2 1-2 0,1 1 3 0,2 0-1 16,-1 2-1-16,2 1-6 0,2-1 1 16,0 0 4-16,2 1-3 0,0 0-1 15,4-1 0-15,1 2 2 0,4-1-2 0,3 0 4 16,2-1 0-16,3 1 0 0,2 0-1 15,2-2-1-15,3 3 2 0,3-2-2 16,2-1 0-16,0 2 0 0,2-2 1 0,2 1-1 16,-1 0 1-16,2-1 0 0,1 0 0 15,0 1 0-15,0 0 0 0,0-1 1 16,-1 0 0-16,0 1-3 0,-1 0 1 15,3-1 1-15,-3-1 1 0,1 2 1 0,0-2 0 16,0 0 2-16,1 0 0 0,-2 0 0 16,3 1-1-16,0-1-3 0,-1-1 1 15,2 0 0-15,1 0-4 0,-1 0 1 16,4 0-3-16,-2 0-1 0,3 0-2 0,-1 1-2 15,1 1 3-15,1 0-1 0,1 1 1 16,0 0 4-16,1 2 2 0,3 1-3 0,-1 4 2 16,2 0-1-16,3 3 1 0,1 3 0 15,1 6 0-15,0 2 2 0,5 7-1 16,1 8 2-16,1 6 3 0,2 6-4 15,1 4 1-15,0 6 0 0,1 0 5 0,0 1-3 16,-1 0 0-16,0-4 3 0,-1-3 0 0,-2-5 1 16,-1-5-5-16,-3-4 6 0,0-3 0 15,-1-4 3-15,-3-3-1 0,0-3 0 16,-1-2 0-16,-1-3-4 0,0 0 1 15,-1-2-1-15,0-2-3 0,-1-3 2 0,-1-1 0 16,-1-3 2-16,-1 0 0 0,2-4 1 16,-4 0 3-16,1-3-1 0,0 0-1 15,0-4 0-15,1 2-1 0,0-3-4 16,2-1 1-16,2-2 2 0,0 1-4 0,3-2-1 15,1-1-1-15,1 0 0 0,3-1-4 16,2 0-1-16,3 0 3 0,2 0 0 16,2 1 1-16,2-1-1 0,4 2 0 0,0-1 1 15,5 3-2-15,4-1 1 0,1 2-1 16,3 2 0-16,3 3 0 0,1 0-1 0,0 1 4 15,3 2 0-15,0 0 0 0,1 3 0 16,0-4-1-16,1 0 1 0,-4-1 0 16,-2 0-1-16,-3-4-1 0,-1 0 2 15,-5-2 0-15,-2 0-1 0,-4-3-3 0,-5 2-1 16,-4-2 0-16,-3 2 1 0,-5-1-1 15,-4 2 2-15,-2-1 1 0,-3 1 0 16,-3 1 1-16,-5-1-2 0,0-1 0 16,-4 2 0-16,-1 0-1 0,-2 2 2 0,-2-1 1 15,-3 0 2-15,-1 2-1 0,-2 0 0 16,-1 0 2-16,0 1 0 0,-1-2-1 0,1 2-2 15,0-1 1-15,1 0 4 0,0 0 1 16,3-2-3-16,2 1 4 0,2 1-1 16,2-2-2-16,2 1-5 0,1-2-4 15,2 0 0-15,3 2-5 0,0-1 0 0,6-1 2 16,1 1 4-16,5-1 1 0,5 0 4 15,5 0 3-15,4 0 3 0,7-1-2 0,5 0-1 16,3-1 0-16,6-4-2 0,4 3-1 16,3-3-3-16,5-1 2 0,1 0 0 15,5-2 0-15,-2-1 0 0,0 0 1 0,-2 1 2 16,-1 2-3-16,-5-2 0 0,0 4 0 15,-4 1 2-15,-3 4 0 0,-4 0 3 16,-4 0 1-16,-4 2 0 0,-6 2 0 16,-2-1-4-16,-5 1-3 0,-2 2-3 0,-5 0 3 15,0 2 3-15,-5-2 0 0,-2 0 0 16,-1 0 3-16,-1-3 0 0,0 1 1 15,-1-1-3-15,-2 0 0 0,3 0 1 0,0-1 1 16,-1-1 1-16,3 2-1 0,-1-3 0 16,3 1 1-16,0-1 1 0,3 0-3 15,-1 0-1-15,3-1-1 0,-1 1-1 0,0 0-2 16,1 0 0-16,1 0 2 0,1 1 1 15,0-1-2-15,-1 1 1 0,1 1 1 16,2-2 1-16,-3 1-3 0,1-1 0 16,0-1 3-16,0 1-1 0,0-3-2 0,-2 2 1 15,1 0 2-15,-1-2-1 0,1 1-2 16,-1-1 1-16,0 0 0 0,-1 1-2 15,0 0-2-15,-3-1 0 0,2 0 1 0,-3 1 2 16,1 0-3-16,-2 0 2 0,-2 1 1 16,0-2 3-16,-1 3 0 0,-3-2 1 15,2 1 5-15,-3 1 2 0,-1-1 0 0,1-1 0 16,0 1 1-16,0-2 2 0,1 0-5 15,0-2-2-15,1-1-2 0,0-2 0 16,1-1-4-16,1-1 0 0,2-1 0 16,-1 0 2-16,0-3 4 0,2-1-2 0,-2-1-1 15,2-1 7-15,-1-1 15 0,1 0 8 16,-2 1-2-16,2-1 8 0,-3 0-1 15,1-2-6-15,-3 1-16 0,-1-1-8 0,-1 1-3 16,0-1-9-16,-3-2 3 0,0-1 0 16,-3-2-3-16,0-2 0 0,-1-2 0 15,-3-2 6-15,1-3-9 0,-1-1 1 16,-2-3 4-16,1 3 2 0,1-4-1 0,0 0 1 15,1 5 5-15,0-2-1 0,1 1-4 16,0 4 0-16,0 0 2 0,1 1-4 16,0 0 1-16,0 3 0 0,-2-1 5 0,1 3-2 15,-2 1 0-15,0 1 1 0,0 1 1 16,-1-1-2-16,1 2-3 0,-1 0-1 15,1 1 0-15,0 0 1 0,1 3 1 0,-2-1 0 16,3 1 0-16,-2-1 2 16,1 2-2-16,1 0 0 0,1-1 0 0,-1 3-1 15,3-2 0-15,-2 4 1 0,1-1 1 16,0 1-1-16,0 1 2 0,1 0-1 0,-3-1 2 15,3 4-3-15,-1-2 0 0,-1 1 2 16,0 1-1-16,1-2-1 16,-1 1 0-16,1 0 0 0,-1-1 1 0,0 0-1 0,0 0-1 15,0 0 1-15,-1 1 2 0,1 1-1 16,-1 0-1-16,1 1 1 0,-2 1 0 0,1-2-1 15,-1 3-1-15,1 0 2 0,-2 0 0 16,0 1-1-16,-1-1 0 0,-2 2 1 16,2-1-1-16,0 0 0 0,-1 2 0 15,1-2-1-15,-2-1 0 0,1 0 0 0,-1 0 1 16,-2 0 0-16,1 0-1 0,-3-3 1 15,0 2-2-15,1 0-1 0,-4 1 0 16,1-1-1-16,-4 1 0 0,0 1 0 16,-2 2 3-16,-2 2-3 0,-2 0 1 0,-1 0-2 15,-2 4 3-15,-3-1-2 0,-2 2-1 16,-1 1 1-16,0 0 3 0,-1 1 0 0,0-1 0 15,2 2 0-15,-2-2 0 0,2 1 1 16,-1 0 3-16,2-1-1 0,0 0 0 16,0 0 0-16,0 1 0 0,2-1-1 15,-2 1 0-15,0-1-1 0,0 1 0 0,0 1 0 16,0 0 0-16,1-2 0 0,-1 0-1 15,0 0 1-15,0-2 0 0,0-1 0 16,-1 1-1-16,-1 0 1 0,2-2 0 16,-1 2-1-16,2-4 1 0,-1 3-1 0,2 0 0 15,-2-2 1-15,0 2-2 0,0-1-2 16,0-1-1-16,0 4 1 0,1-3 5 0,0 1 2 15,2 1 1-15,0-1 2 0,1 1 2 16,0-3-1-16,1 2-3 0,2-2-4 16,2 1 2-16,0 1-1 0,1-3 0 15,2 1 2-15,1 1-3 0,-1-1 1 0,3-1-2 16,0-1 1-16,2-1 0 0,-1 1-2 15,-1-2 1-15,0 0 0 0,1 0 0 16,-1 2-1-16,-2-1 2 0,0-1-2 16,-1 2 0-16,-1 1-1 0,-1-1 1 0,-1 1-1 15,-2 1 0-15,0 0 0 0,-1 0 1 16,-2 2 2-16,0-2-1 0,1 0 1 15,-2 2 0-15,1-3 2 0,0 0-1 0,1 0-1 16,0 0 1-16,1-1 2 0,0-1-3 16,1 1 0-16,2-1 0 0,0 2-7 15,-1-2 3-15,3 4 1 0,-1-2-3 0,1 2 2 16,0-1 0-16,1-1 4 0,2 3 0 15,1-2-2-15,0 3 1 0,0-2 1 16,3 1 2-16,2 0-1 0,-1 0 0 0,1 1 1 16,1-1 0-16,1 0-2 0,0 1-1 15,1-1 1-15,-1-1 0 0,0 0 0 16,0 1-1-16,2-2 1 0,-4 0 0 15,2 2-2-15,-1-2 1 0,0 0-2 0,-1 0 2 16,1 2 0-16,-2-2 0 0,0-1 0 16,2 3 0-16,-2-3 0 0,1 1 0 15,0 0 0-15,1-1-2 0,-1 0 3 0,4 0 1 16,-2 0 0-16,3 0-1 0,1 0 0 15,0 0 3-15,1-1-2 0,1 0-1 0,1-2 1 16,-2 2 1-16,3 0 1 16,1-1-1-16,0 0-2 0,0 1 0 0,0-2 0 15,1 1 0-15,-1-1-1 0,1 1-2 16,1 0 2-16,-1 0 2 0,1 1-1 0,0 0 0 15,0-1-2-15,0 1 2 0,-2 1 0 16,1 0-3-16,1 0 0 0,0 0 0 16,0 0 0-16,0 0-2 0,0 0-1 15,0 0 0-15,-1 0 2 0,-1 0 0 0,2 1-1 16,-1 1 3-16,-1-1-1 0,2 0 3 15,-1 1-2-15,0 1 2 0,1 0 0 0,-2-1 0 16,0 2 0-16,0-1-3 16,1 1 0-16,-1 2 1 0,1 2-1 0,-2 0 2 15,2 5-2-15,0 0 1 0,-1 3 2 16,1 1 1-16,1 3 0 0,1 1 0 0,-1 3 2 15,2 1-1-15,0 3-2 0,2 1-5 16,2 1 3-16,-1 3-3 0,4 3 4 16,-1 1 1-16,2 3 3 0,-1 3 2 15,2 0 1-15,0 4-1 0,0-2-3 0,0 5-2 16,2 1 2-16,-1 1-1 0,0-2 0 15,1-3 0-15,-1-4 3 0,0-1-2 0,-1-5-3 16,0-4-2-16,0-1-1 16,-1-3 2-16,0-2-1 0,-2-2 2 0,0-2 1 15,-1-1 1-15,1-1 1 0,-2-1-2 16,-1-1 0-16,1-2-1 0,-2 0 1 0,0-1 1 15,-1-3-1-15,0-1 2 0,-2 2-1 16,0-5 1-16,1 1-1 0,-1-1 0 16,0-3-1-16,-1 0 0 0,2-2 0 15,-2-1 0-15,0 1 0 0,1 0 0 0,-1-1 1 16,0 0-1-16,0-1 1 0,0-1-7 15,0-1 3-15,0 1 2 0,0 1 0 16,0-1 0-16,0 1 0 0,0-1 6 16,2 1-2-16,-1 0-1 0,-1 2-2 0,0-3-1 15,0 3-1-15,0-2 2 0,0 2 1 16,0 1 0-16,1-1 0 0,-1-1 2 0,0 1 2 15,2 2-1-15,-2-2-2 0,1 2-1 16,2-2 1-16,-2 1-2 0,1-1 1 16,0 2-1-16,0 0 1 0,0 3-1 0,1 0 0 15,0 3 1-15,-2 0-2 0,1 0 0 16,0 2 2-16,0-1 1 0,1 3-1 15,-2 0-1-15,0-3 0 0,2 1 0 0,-2-2-2 16,1 0 1-16,1-2 1 0,-2-1 1 16,0-2-1-16,1 0 1 0,0-4 0 15,1 2 1-15,0-1-2 0,1 0 0 16,0-2 1-16,2-1-1 0,-1 2-1 0,3-2 0 15,2-1 0-15,0 1 0 0,2 0 1 16,3-1 2-16,0 3 3 0,0-2-3 16,3 2 2-16,-1-2-2 0,2 0-2 15,2 0 0-15,-1 2 0 0,4-2-2 0,0 1 0 16,1-2 0-16,3 2 0 0,2-1 0 15,2 0-2-15,3 2-4 0,5-2-17 0,2 1-18 16,3-2-17-16,2 3-46 0,1 1-25 16,3-1-10-1,-2 0 4-15,3 1-5 0,3-1-10 0,0 0 26 0,3 0 12 0,0-1 9 16,1-2 10-16,0 0 19 0,0-2 30 15,3-2 19-15,2-2 11 0,-3 0 4 16,3-4 3-16,-2 3 4 0,-5 0-1 16,0-1 1-16,-6 4 0 0,-5 1-2 0,-3 0-4 15,-7 2-4-15,-6 1-8 0,-5 0-5 16,-5 0-4-16,-3 2-2 0,-5 1-4 15,-5 1-7-15,-1 1 0 0,-5-2-13 0,-1 1-37 16,-1-2-60-16,1 2-72 0,-3-1-86 16,0 0-116-16,2-3-45 0,-1 0 7 15,2 0 47-15,3 0 70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6:59:37.0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4FAE2B7-3E74-4616-AFE7-4902D842415D}" emma:medium="tactile" emma:mode="ink">
          <msink:context xmlns:msink="http://schemas.microsoft.com/ink/2010/main" type="inkDrawing" rotatedBoundingBox="3920,7765 11326,7764 11327,7875 3921,7876" shapeName="Other"/>
        </emma:interpretation>
      </emma:emma>
    </inkml:annotationXML>
    <inkml:trace contextRef="#ctx0" brushRef="#br0">0 56 260 0,'12'2'360'15,"0"0"24"-15,6-2 7 0,4 0-99 16,6 0-105-16,6 0-50 0,7-3-18 0,9 2-1 15,5-2 4-15,5 1-5 0,8 1-7 16,5-2-20-16,6 0-19 0,8 1-22 16,7 2-16-16,5 2-10 0,4-2-11 0,3 2-4 15,1-1-7-15,1 2-4 0,1-2-1 16,3 0 0-16,2 0 0 0,1 2 4 15,2-2 0-15,1 2 3 0,1-2-2 16,-3 0-2-16,0 0 2 0,1-1 3 0,-2 0 3 16,0 0 0-16,-4 0 5 0,-1 0 1 15,-1 0-2-15,-5 0-4 0,2 0-2 16,-4 0-2-16,-5 2-2 0,0-1 1 0,-5 0-1 15,-3 0 0-15,-5 0 1 0,-3 2 0 16,-4 0 1-16,-1-1 0 0,-5 0-1 0,-1 2 0 16,-4-2 0-16,-1 2-2 0,-4-1 0 15,-2 2-2-15,-2-1 1 0,0-2-3 16,-2 1 2-16,-1-1 2 0,-2-1 0 15,-3 1 0-15,1-2 1 0,-1-2 1 0,1 1-3 16,1-1 1-16,0 1 3 0,-1-2 0 16,1 0 0-16,2 0 2 0,-1 0 5 15,0 1-1-15,2 0 1 0,-1 0-1 16,2 0 0-16,2 2-2 0,-2 2 0 0,-2 0-2 15,0-2-3-15,-2 2 0 0,-2 0 1 16,-2 1-1-16,-3 0-2 0,-2-1 0 16,-2-1 0-16,-3 2 1 0,-1-2 2 0,-1-1 0 15,-2 1 1-15,1 0-1 0,-1-1 2 16,0 0-1-16,0 0-1 0,0-1 0 0,0 0 1 15,0 1 4-15,1-1 7 0,3-2 6 16,1 2 2-16,0-1 2 0,2 2 2 16,1-3-1-16,1 2-3 0,0-1-5 15,2 1 1-15,0 1 4 0,-1-1 1 0,1-1 4 16,-3 2 2-16,-2-4 0 0,-1 4-1 15,-4 2 0-15,1-2 2 0,-4-2 0 16,0 2 1-16,-2-3-1 0,-2-1 0 0,-4 2-5 16,1-2-2-16,-4 1-3 0,1 1-2 15,-3 0-2-15,0-1 2 0,-2-1 0 16,1 2-2-16,-1-1-2 0,1 1-1 0,-2 1-1 15,1-2-2-15,1 0 1 0,-2 1 0 16,0 1-4-16,-1 0 1 0,0-1 2 16,-2 2-4-16,-1 0 0 0,-1-2 2 15,-2 2 5-15,0 0 5 0,-1-2 8 0,0 2 9 16,-2 0 7-16,1 0 9 0,-2-2 7 15,-1 1 8-15,1 1 3 0,-1 0 1 16,-2-1 1-16,2 1 1 0,-3 0-3 0,1 0-3 16,-1 0-1-16,0 0 0 0,0 0-7 15,0 0-5-15,0 0-3 0,0-2-11 16,0 2-10-16,0 0-9 0,0 0-2 15,0 0-7-15,0 0-3 0,0 0-4 0,0 0-32 16,-1 0-62-16,1 0-96 0,-3-1-85 16,2 0-61-16,-3-1-162 0,-1-4-171 15,-1 2-47-15,-3 0 39 0,1 0 53 0,-2 0 43 16,1 2 157-16</inkml:trace>
  </inkml:traceGroup>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7:07.25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1109 381 273 0,'-2'-17'393'0,"-4"1"41"0,-2-2 40 16,-2 2-92-16,-2 1-103 0,-2 1-76 0,-4-2-49 16,0 1-33-16,-2 2-35 0,-2 2-31 15,-2 1-15-15,0 1-9 0,-2 4-7 16,-2 1-4-16,-1 4-4 0,0 2-3 0,-1 6-5 15,0 4-4-15,0 4-3 0,-3 7-3 16,0 9-3-16,-3 7 4 0,1 6 3 0,2 8 3 16,3 3 2-16,4 6 3 0,3 3 1 15,5 4-4-15,7 2-5 0,7-3-2 16,9-2 0-16,7-5 2 0,9-6 7 0,8-5 7 15,9-6 13-15,15-9 14 0,11-3 14 16,13-12 9-16,11-7 0 0,6-7-2 16,5-10-11-16,1-9-13 0,2-4-14 0,-2-8-7 15,-2-4-5-15,-6-5-1 0,-7-4 0 16,-7-4 2-16,-14-4-2 0,-9-5-6 0,-14-1 0 15,-12-6-7-15,-14-5 1 0,-10-2 0 16,-14-4 2-16,-9 0-2 0,-8 1-1 16,-5 4 4-16,-8 2 9 0,-5 9 7 15,-5 4 2-15,-5 7 4 0,-2 9 2 0,-4 6 0 16,-1 9-12-16,-4 6-7 0,-4 8-4 15,-2 8-4-15,-5 8 2 0,-1 6-2 16,0 7 2-16,3 5 0 0,1 7-4 16,6 4-1-16,2 5-1 0,7 5-3 0,6 6 0 15,9 3 1-15,7 6 3 0,9 0 3 16,10 3-2-16,9 2 2 0,11 0 2 0,9-3 0 15,12-1 1-15,10-6 3 0,9-6 2 16,10-7 8-16,9-12 7 0,7-7 18 16,7-12 14-16,5-11 8 0,3-10 4 15,-2-10-5-15,1-10-9 0,-5-9-16 0,-5-6-16 16,-4-7-8-16,-10-6-5 0,-7-3-5 15,-9-8-4-15,-9-3 0 0,-11-2 0 0,-10 0 0 16,-8 0 0-16,-10 0-2 0,-8 6 5 16,-7 3 4-16,-5 8-1 0,-8 9-3 15,-5 7-1-15,-8 9-1 0,-3 10-4 16,-5 7-4-16,-5 9-2 0,-6 9 1 15,-3 6-2-15,0 9 0 0,-1 5-3 0,6 7 2 16,4 5 4-16,7 4-1 0,6 5 3 16,8 5 2-16,9 4 3 0,8 3 0 0,9 3-2 15,7 0 1-15,10-3 2 0,7-1 4 16,10-6-1-16,9-7 7 0,11-4 10 15,11-10 14-15,7-8 6 0,9-8 3 0,4-12 4 16,2-8-3-16,2-9-6 0,2-8-13 16,-5-8-5-16,-4-8-3 0,-5-5-3 15,-8-5-5-15,-10-2-2 0,-10-3-3 0,-9-2-4 16,-10-2-6-16,-11-2 2 0,-9 2-1 15,-9 2 0-15,-7 6 4 0,-5 6 2 16,-7 8 1-16,-7 6-2 0,-6 10 0 16,-4 6-5-16,-6 10-3 0,-5 8 0 0,-1 6-2 15,-2 7-1-15,2 5 2 0,1 4 6 16,6 6-1-16,4 2-4 0,7 3 1 15,5 1 3-15,8 1-2 0,6 0-4 0,7 2 2 16,6-3 6-16,7-2 0 0,6-1-1 16,7-4 5-16,6-4 4 0,5-3 1 15,4-5 3-15,4-5 2 0,3-4 2 16,3-6 5-16,3-6 0 0,2-5 0 0,-1-8 0 15,-3-5-4-15,-3-5-4 0,-4-3-5 16,-3-5-1-16,-7-5-5 0,-6-2-4 16,-9-5-2-16,-6-2-2 0,-6-2-7 0,-7 2 0 15,-3 2 0-15,-4 3 1 0,-4 6 1 16,-1 5 2-16,-1 8 2 0,-2 4 0 15,0 8-2-15,0 7 1 0,-1 7 1 0,1 9-1 16,0 6 3-16,1 10 4 0,2 7-1 16,3 8 4-16,4 5 1 0,4 3 0 15,4 1 2-15,5 0-1 0,5 2-1 16,3-5 0-16,5-2 3 0,6-5 2 0,3-5 4 15,5-6 11-15,2-6 11 0,7-8 10 16,5-8 3-16,7-11 2 0,5-7-4 16,7-11-11-16,1-9-12 0,1-7-9 0,-1-6-9 15,-3-5-4-15,-3-7-1 0,-8-5-1 16,-7-3 1-16,-8-3 0 0,-6 0-2 15,-11-4 3-15,-6 0-1 0,-7 4 3 0,-7-1 0 16,-6 4 3-16,-3 4 3 0,-6 6 0 16,-3 4 0-16,-4 9-5 0,-3 5 0 0,-1 6-2 15,-6 6-1-15,-1 6-1 0,-4 6-3 16,-3 8 1-16,-1 4-4 0,-3 7 1 15,1 6-1-15,1 6 2 0,0 6 0 0,4 5 2 16,2 7 0-16,6 2-1 0,7 6 1 16,6 1 1-16,6 3-2 0,7 3-1 15,8 1 2-15,7 1 4 0,8 1 0 0,6-3 0 16,7-5 2-16,3-4 2 0,7-5 5 15,4-9 5-15,5-3 13 0,6-10 13 16,3-5 16-16,5-9 11 0,-1-7 4 16,2-7 0-16,0-7-11 0,-1-6-12 0,-2-9-13 15,-2-7-12-15,-5-6-8 0,-4-7-7 16,-5-5-4-16,-8-3-2 0,-6-2-2 0,-7-3 0 15,-7-2 1-15,-8 0 1 0,-5 1 1 16,-8 2-3-16,-5 3 0 0,-2 4-1 16,-6 8-2-16,-3 4 2 0,-6 5-2 15,-3 7 3-15,-6 5-1 0,-3 5-1 16,-4 5-1-16,-4 4 0 0,0 6-1 0,-4 2 0 15,0 6-2-15,-2 2 1 0,1 4-1 0,1 4-2 16,1 2 1-16,3 1 3 0,1 5-1 16,3 0 0-16,5 6-1 0,2 4 1 15,5 6-1-15,5 3-1 0,4 4 2 0,6 2 2 16,5 5 1-16,7 2-2 0,6 3 3 15,6 3 1-15,7-1 0 0,7-1-1 16,5-3 3-16,6-4 3 0,5-6 1 16,6-3 1-16,5-9 0 0,8-5 2 0,6-9 2 15,9-6 0-15,5-10-2 0,5-6-4 16,1-10-5-16,2-6-7 0,-1-9-15 15,-3-9-10-15,-4-4-7 0,-7-10-4 0,-9-2 3 16,-9-7 2-16,-8-1 11 0,-10-5 12 16,-9-3 9-16,-9 0 3 0,-10-2 0 15,-6 1 0-15,-8 5 3 0,-6 4-3 0,-6 4-4 16,-8 8 5-16,-5 4 1 0,-7 6-3 15,-7 9-1-15,-5 8-1 0,-4 8-1 16,0 7 1-16,-1 9-1 0,-1 5 2 16,1 10-1-16,4 5 0 0,1 7 0 0,7 6-2 15,6 5-4-15,6 8 2 0,8 3 3 16,5 7 1-16,10 4 3 0,7 5 2 0,9 0 4 15,6 1 2-15,5-1 2 0,9-2 1 16,6-4 0-16,6-4-1 0,6-2 4 16,6-4-1-16,8-8-1 0,3-5-1 0,7-9 3 15,0-6 7-15,5-7 4 0,1-10 1 16,0-7 0-16,0-9 0 0,-2-8-2 15,-3-6-7-15,-6-9-6 0,-7-4-4 16,-7-7-3-16,-6-3-1 0,-8-4-4 0,-9-4 0 16,-8-2-1-16,-9-1 0 0,-5 0 0 15,-7 7 0-15,-4 0 2 0,-6 7-3 16,-1 7 2-16,-5 6 0 0,-4 4-2 0,-2 5-1 15,-2 6 1-15,-4 3 1 0,-1 6 0 16,0 4-1-16,-2 3 1 0,-1 1 2 16,0 4-2-16,2 0 4 0,3 3 1 0,1-1 0 15,4 0 1-15,2 1-2 0,4 0 1 16,3-2 0-16,2-1-3 0,5-1-8 15,0 0-3-15,3 0 3 0,2-2-5 16,1 0-6-16,0 0-3 0,1-2 2 0,-2 0 1 16,-1 0 1-16,1 0 0 0,-2 0 8 15,-1 0 3-15,-1 0 3 0,-1 2 2 0,1-1-2 16,-2 2 0-16,0-1 0 0,0 0-4 15,-1 1-8-15,0 1-11 0,2-2-2 16,-1 1-3-16,0-2-1 0,2 1 4 0,1 0 8 16,0-1 11-16,-1 0 6 0,4-1 3 15,1-1 4-15,3 1 2 0,0-1 3 0,1-1 0 16,1 1 1-16,1 0-2 0,-1 1-3 15,3-1 1-15,-1 1 1 0,2-2-3 16,-1 1 1-16,0 1-4 0,2-1 3 16,-2 1 0-16,-1-1-5 0,0 0 3 0,0 1-3 15,-3-2 2-15,0 1 0 0,-1 1 1 16,-1-1 1-16,1-1 1 0,-2 2 1 0,2 0 1 15,0-2-2-15,1 0 1 16,2 2 1-16,0 0-1 0,1 0-1 0,2-2 0 16,0 1 1-16,1 1-2 0,-1-1-5 15,2-1-1-15,0 2-15 0,0 0-1 0,2-2-10 16,-1 0-6-16,1 0 1 0,2-2 5 15,0-2 13-15,1 1-4 0,1-1 10 16,-1 0 7-16,1-3 0 0,-1 3-3 16,1-1 2-16,-1 1 5 0,1 2 2 0,-2-2-3 15,0 2 5-15,0-2-2 0,2 3-1 16,-2-3 1-16,0 2-1 0,0-1 2 0,2 1-5 15,-2 1 2-15,1-3 2 16,1 2-1-16,-1-2 1 0,2 1-2 0,-1 0 1 16,0 0 1-16,1 0-2 0,2 2-1 15,-1-1-7-15,0 0-1 0,3 2-9 0,-1-2-1 16,2 2 3-16,0-1-6 0,1 0 0 15,1 3-3-15,-1-4 5 0,1 4-1 16,0-2-4-16,-2 1 7 0,1-2 6 16,-1 1 7-16,0 0 6 0,2-1 2 0,-2-1 4 15,1-1 1-15,-1 1-1 0,3-2-2 16,0 0-2-16,1 0-3 0,0-1 1 15,2 1-1-15,1 0 0 0,1-2-3 16,-1 2 1-16,-3 1 2 0,1 0-1 0,-3 2-1 16,-2-1 0-16,-1 2 4 0,-4 0-1 15,0 1-2-15,-3 0 2 0,-1 1 2 16,-2 0 2-16,-1 0 1 0,-3 0 1 0,-1 0 1 15,-3 0 0-15,-2 0-1 0,-2 0-1 16,-5 0-2-16,1-2 2 0,0 1-2 16,-3 1 0-16,0-3-2 0,0 3 0 15,-1 0-3-15,1-2-2 0,-1 1 2 0,-2 1-1 16,2-1 3-16,0 1-2 0,-2 0 7 15,1 1-1-15,-4-1 1 0,1 1 0 16,-2 1-5-16,0-2-1 0,1 0-3 0,0 2 1 16,0-1-1-16,0 2-1 0,2-2 4 15,2 2 2-15,-1-1-1 0,2 0 1 0,2 1 1 16,2-1 0-16,1 1-1 0,2-2-1 15,0 1 0-15,2 1-1 0,2-2 0 16,-2 2 1-16,3-2 1 0,0 1-1 16,-1-2-2-16,1 3 3 0,0-2 0 0,0 1-1 15,1 0 2-15,0 0 2 0,-1-2 5 16,2 0-5-16,1 0 1 0,-2 2-2 15,3-1-1-15,1-1-1 0,-1 0-1 16,1 0 1-16,1 0-3 0,0 0 0 0,1 0-2 16,0 0 3-16,0 0-1 0,0 0 0 15,0 0 0-15,0 0 1 0,0 0 0 0,0 0-2 16,0 0 1-16,0 0-1 0,0 0 2 15,0 1-1-15,0 1 2 0,0 0-1 16,0 2-2-16,1 0 1 0,0 3 0 16,-1 0 1-16,2 5 0 0,-1 1 2 15,1 3 3-15,0 2 0 0,1 3 3 0,0 2-3 16,1 1-2-16,0 4 0 0,2-1-1 15,-1 3 0-15,1-1 0 0,0 1 0 16,0-1 1-16,1-1 2 0,-2 1-1 0,2 0 0 16,-1-1-1-16,1 0 0 0,-2-1 0 15,2 2 1-15,-2-3-1 0,1 2-2 0,-2-4 2 16,0 1-1-16,2 2 1 0,-2-4-1 15,3 1 1-15,-2-2 0 0,1-2 1 16,-1 0 1-16,1-2-2 0,-2-2 2 16,0 1 1-16,0-5 2 0,-1 0-2 0,0-1-1 15,-2-1 2-15,0-1-2 0,2 0 1 16,-3-2-3-16,0 1 1 0,0-2 0 15,0-1 2-15,-1 0 3 0,-1 0-6 16,1-2 3-16,0 3 0 0,-1-2-3 0,1-1 0 16,-1 4-4-16,0-1 2 0,2 1-4 15,-2 2 2-15,1 2 3 0,1 1-1 16,0 1 1-16,0-1-1 0,0 4 2 0,1-3-1 15,1 2 0-15,-2-1 0 0,1-2 2 16,0 1 2-16,1-3-2 0,-1 0 1 16,-1-3-3-16,2 1 3 0,-1-2-2 0,0-1-2 15,2 1 1-15,-2-3 1 0,1 1 2 16,1 0-3-16,-1 0 0 0,1 0 1 15,0 1 0-15,0 0-2 0,-1 1 1 16,1-1 1-16,1 1 0 0,0 0-3 0,-1 2 2 16,0-2 1-16,0 2-1 0,-1-4-1 15,1 2 2-15,0-3 3 0,0 0 0 16,-1-1-1-16,1 2 0 0,3-3 2 0,-2 1 1 15,1-1-2-15,1-1 1 0,1 0 1 16,1 0-1-16,1-1-2 0,1-1-2 16,1 2-1-16,0-1-1 0,1 1 1 15,1 0-1-15,1 0 2 0,1 0-2 0,0 0-2 16,3 0 3-16,1 0 3 0,0 0 2 15,3-1-2-15,0 0 3 0,2-2 3 16,0 2-1-16,4-3-6 0,-1 2-1 0,1-2 0 16,1 0 2-16,0 2-2 0,1-2-2 15,-1 0 2-15,1 0 1 0,0 2 0 16,3 0-1-16,-1-1-1 0,0 0 4 0,-1 1-3 15,-1 0-1-15,1-1 1 0,-1-1 1 16,-1 2-1-16,1-2-1 0,-1 0 0 16,-2 0-1-16,0 1 1 0,0 0-2 0,-2-1 2 15,1 1 1-15,-1 2 0 0,-1-2 1 16,1 0-3-16,0 3 2 0,-3 0-1 15,0-2 0-15,-1 2 1 0,-1 0 0 16,-1 2 0-16,-1-2 0 0,2 0-1 0,-3 3 3 16,1-2 1-16,0 1-4 0,0-1 0 15,-1 2 1-15,0-3-3 0,1 2-1 16,2-1 1-16,-1 0 3 0,0 1 1 0,-1-2 0 15,1 0 2-15,-1 0-2 0,1-2-2 16,-1 1 1-16,2 0-1 0,-3 1-1 16,3-2 1-16,-2 2 1 0,-1-3 1 15,1 2 4-15,-1 1-3 0,-1-2 1 0,1 1-3 16,1 1 0-16,-3 0-1 0,0 0-2 15,0 0 0-15,-3 0 0 0,1 0 2 16,-1 1 1-16,-2 1-1 0,-1-1-2 0,-2 0 1 16,-1 1 2-16,-1-2 2 0,-1 0 0 15,-1 0 2-15,0 0 3 0,-2 0 1 16,1 0 2-16,0 0-2 0,0 0 3 0,-1 0 2 15,1 0 2-15,-1 0 2 0,0 0 1 16,2 0 2-16,1 0-2 0,0-2 0 16,2 1-3-16,-1 1-2 0,1-1-1 15,-2-2 0-15,0 2 1 0,0-1 2 16,2 2 16-16,-4-4 17 0,3 1 18 0,-3 0 22 15,1-3 18-15,0 1 6 0,0-1-8 16,-2-1-12-16,0-4-16 0,-1-1-22 0,0-3-18 16,0-1-9-16,-1-2-8 0,0-2-8 15,-2-1-4-15,0-1-2 0,0-2-3 16,2-1-3-16,-3-1 1 0,0 0 0 0,1-1-1 15,-1 0-1-15,0 0 1 0,0-2 0 16,-2 0-1-16,1-2 4 0,-2 1 7 16,1 2 4-16,-1-2 4 0,2 1 4 15,-2 0 0-15,0 0-1 0,0 1-6 0,2 1-4 16,-4-1-1-16,4 2-4 0,-2 1-2 15,0 0-1-15,0 1 4 0,0 2 1 16,1 1 5-16,0-1 7 0,-1 4 4 0,2-1 3 16,-2 1 9-16,0 0 9 0,-1 2 1 15,1 0-5-15,0 2-1 0,0-1-3 16,0 3-11-16,0 1-11 0,2 1-6 0,-1-2-3 15,2 2-3-15,-1 0 1 0,1 3-1 16,1-2-1-16,-1 0 1 0,0-1 0 16,1 0-1-16,-1-2-1 0,1 3 0 15,-3-2 0-15,2 1 0 0,2 0-1 0,-3-3 1 16,1 2 1-16,2 1 1 0,-3 2-5 15,3-2 2-15,-1 2 2 0,2 1-2 16,-2 0-1-16,1 1 2 0,1 1 3 16,-2 1-3-16,2 0 2 0,0-2-1 0,-2 2-1 15,1-2 0-15,1 2 0 0,0 0 0 0,-2-1 0 16,2 0 0-16,-1 0 1 0,-1 0-1 15,2 1 2-15,0 1 0 0,-1-3-1 16,0 3 0-16,2-1-1 0,-3 1-1 16,1-1-3-16,1 1 0 0,-2 0 1 0,2 3 0 15,0-4 1-15,-1 2-1 0,-1 1 2 16,2-2 0-16,0 2 0 0,-1 1 0 15,1 0-2-15,0 0 4 0,1 0-1 16,-3-2 1-16,1-1-1 0,1 2 1 0,-2-3 2 16,1 2-3-16,-1-2 0 0,0 0 0 15,0 2-2-15,1-2 0 0,-1 2-1 16,0-1 3-16,-1 0 0 0,0 3-1 0,0-2 0 15,-2 1-3-15,-2 1 0 0,0 0 0 16,-3 0-2-16,-2 3 1 0,-2-3-1 16,-3 3 4-16,0 1 2 0,0-1 1 0,-1-1 2 15,1 0 1-15,-1 1 0 0,-2-1 0 16,2 1-1-16,-1-2 0 0,0 2-3 15,0-3 0-15,0 1 1 0,1 0-1 0,-1 0-1 16,-2 2 1-16,0-1 2 0,-2-1-1 16,-1 3-2-16,2-2 0 0,-2 2-1 15,-1-1 0-15,0 0 1 0,0 1 1 0,-2-1 0 16,1 0 1-16,-1-1-1 0,1 0 0 15,-1 1-2-15,1 0 1 0,1-1 0 16,0 0-2-16,2 1 0 0,1-1 2 16,0 0 2-16,1-1-1 0,0 0 0 0,1 2 0 15,2-2-1-15,-1 0-2 0,0 0 2 16,-1 3-2-16,2-2 0 0,-2 1 1 0,1-2 1 15,-1 1 0-15,0 2-1 16,-1-4 1-16,2 3 0 0,-2-3-2 0,1 1 2 16,0-1 2-16,2 0-1 0,0-1 1 15,2 1 1-15,1-3-1 0,-1 3-1 0,2-2 0 16,0 0 0-16,1 0 0 0,1 1 0 15,0 0 2-15,2-1-2 0,0 2 1 16,0-2-1-16,2 2 0 0,-1-1 0 0,0 1-2 16,1 0 1-16,-2 1-1 0,0-1-1 15,1 2 1-15,-2-2 2 0,1 2 0 16,1-1 0-16,1-1 1 0,-2 1 2 0,2-1 0 15,1 2-1-15,0-2-1 0,1 0 0 16,1 0 0-16,0 0 0 0,0 0 0 16,2 2-1-16,0-2 1 0,0 0 0 15,1 0-1-15,-1 0 0 0,1 0-2 0,0 0 1 16,1 2-1-16,-1-2 0 0,0 0 2 15,-1 0 0-15,1 2-1 0,0-1 0 16,1-1 0-16,0 1-1 0,1 1-5 0,0-2-25 16,1 1-37-16,-2-1-61 0,1 3-77 15,1-3-73-15,0 3-60 0,0 1-20 16,0-1-74-16,0 1-156 0,-3 1-48 0,0 1 5 15,-1 3 27-15,-3-2 28 0,-1 3 102 16</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8:08.43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488 403 248 0,'-1'-16'420'0,"-1"-1"58"0,0 0 34 16,-1 0-84-16,0-1-113 0,0 1-92 16,-1-1-60-16,0 0-33 0,0 2-9 15,-1 3 10-15,-1-3 10 0,1 2 3 16,-2 0 7-16,0 3 14 0,0-1 14 0,0 2-1 15,0-1 9-15,-1 2 5 0,1 1 6 16,-1 1-5-16,0-1-14 0,-1 2-4 0,-2 0-14 16,2 0-10-16,-4 2-18 15,2 2-19-15,-1 1-15 0,-2 1-13 0,0 1-13 16,-2 1-13-16,1 4-5 0,-3 1-7 15,1 3-7-15,1 3-9 0,-2 3-5 0,1 3 0 16,0 4-3-16,0 3-2 0,2 4 0 16,3 1 0-16,-1 4 1 0,5 3-1 15,1 1 1-15,4 2 1 0,2-1-4 16,2-2 0-16,3-2-5 0,2-1 0 0,2-3-4 15,2-4-4-15,2-2 0 0,3-3-1 16,0-3-2-16,3-4-2 0,-1-3 1 0,2-1 1 16,2-4 1-16,-1-4-1 0,2-2-1 15,3-5 0-15,0-3 1 0,0-3-1 16,-1-3-1-16,0-1-2 0,-1-2 3 15,-1-2-1-15,-1-2 0 0,-2-1-2 0,-1 0 0 16,-3-1 0-16,0-1-1 0,-2-2 1 16,-4 0-2-16,1 1-2 0,-3 0 1 15,-2 1 1-15,-1 0 2 0,-1 1 0 0,-2 3-1 16,1-2 3-16,-2 1 0 15,-2 1 0-15,1 4-2 0,-2-3-1 0,1 2 0 16,-4 0-1-16,-1 0 0 0,0 0 1 0,-1 2 0 16,0-1-1-16,-2 2 2 0,-1-1 0 15,-1 2 0-15,-1 2-1 0,1-1 1 16,-3 2 0-16,0 1 0 0,1 2 1 15,-2 0-1-15,-1 0 2 0,2 1-1 0,0 0 0 16,0 2-1-16,1 1 0 0,1 1 0 16,2 0 0-16,0 0-1 0,0 2 1 15,2 2 1-15,1 0-1 0,-2 3 0 0,2 2 0 16,-1 0 1-16,3 3-1 0,-1 2-2 15,1 1 2-15,2 3-1 0,1-1 1 0,1 3-1 16,0 1 1-16,2 3 0 16,2 0-1-16,0 2 1 0,1-1-1 0,1 2 1 15,2-1 0-15,1-1 1 0,-1 0 0 16,3-2 0-16,-1 1 2 0,2-3 1 0,1 1-1 15,1-4 3-15,2-1 0 0,1-1 1 16,1-2-1-16,2-2-1 0,3-3-1 16,1-2 0-16,1-2-2 0,1-3 1 15,0-2 0-15,3-3 0 0,-3-4 0 0,2 0-1 16,1-3 3-16,-1-2-3 0,-2 0 0 15,-2-5 0-15,0 2-1 0,-2-1 1 0,-2-1 0 16,-3 1 0-16,-3 2-1 16,-1-4 0-16,-3 1 0 0,-1-1 1 0,-1 1 0 15,-4-3 0-15,0 1-1 0,-4-1 0 16,0-1-2-16,-2 0 0 0,-3-2-2 0,-2 1 0 15,1 1 1-15,-1-1-1 0,-1 2 3 16,0 2-1-16,1 1 1 0,-1 0 0 16,0 1 1-16,1 1 0 0,-2 2-2 15,1-3 1-15,2 5 1 0,-2 0 1 0,2 1-2 16,0 0 0-16,0 1 1 0,1 2-1 15,-2-2 0-15,3 3-3 0,0-1 2 0,-1 1 0 16,2 0 1-16,-2 1 0 0,1 2 0 16,-1-3 1-16,2 1 1 0,-2 0-1 15,2 2-1-15,-2-1-2 0,1 1-1 16,-2 0 0-16,1 0-1 0,-1 1 1 0,1-1 1 15,-1 1 0-15,-1-1-2 0,1 3 1 16,0-1 0-16,1 1-1 0,-1 0 0 16,0 0 1-16,-1 1 2 0,2-1 0 0,1 0 0 15,-3 1 2-15,2 1-2 0,1-1 2 16,-1-1-1-16,-2 1 0 0,2-1 1 15,-1 0 0-15,-1 0 0 0,-1 0-1 0,0 0 0 16,-1 0 0-16,2 0-1 0,-4 0 0 16,4 0 0-16,-2 2 0 0,-2-1-1 15,2 0 0-15,-1 0 2 0,0 2 0 0,-1-1 0 16,1 1 2-16,1-1-4 0,-2 1 3 15,2-2-1-15,-1 0 0 0,1 0-1 16,0 2 1-16,0-2 4 0,0 1-4 16,1-2 1-16,2 2 0 0,0-1-1 0,0-1-1 15,1 1-2-15,0-1 3 0,0 2 0 16,2-2-1-16,0 0 1 0,1 0 0 0,0 0 0 15,1 0-1-15,1 2 1 0,-1-2-1 16,2 2 0-16,-2-2 0 0,1 0 1 16,1 0 1-16,0 0-1 0,-1 0 2 0,2 0-2 15,-1 0 0-15,0 0 0 0,1 0 0 16,0 0-1-16,0 0-2 0,-2 0 1 0,2 0 1 15,-1 0-1-15,1 0 0 0,0 0 1 16,0 0-2-16,0 0 0 0,-2 0-1 16,1 0-1-16,0 0 3 0,-2 2-2 0,2-1 4 15,-2 0-1-15,1 1 1 0,1-1 0 16,-2 2-1-16,2-1 0 0,0 0-2 0,-1 1 1 15,4 2 1-15,-1 1 1 0,0 0-2 16,2 4-1-16,0 0 1 0,1 1 1 16,-1 1-3-16,1 1 2 0,-1 2 1 15,2 2 0-15,-1 0 1 0,0 2 0 0,0 0 0 16,2 4 1-16,-2-1-3 0,0 4 2 15,0-1 0-15,-1 3 0 0,1 2 2 16,-1 1-2-16,1 2 0 0,0 0 0 16,-1-1 0-16,1 0 0 0,2-3 0 0,-2-2 0 15,1-3 1-15,1 0-1 0,-2-2 2 16,1-3 0-16,1-5-1 0,-2 0-1 0,1-3 2 15,-2-1-2-15,0-1 0 0,0-2 0 16,-2 0 1-16,2-2 1 0,0 0-1 16,-3-2-5-16,1 0 4 0,-1 1 0 15,0-2 0-15,1 1 0 0,1-2 0 0,-2 0 7 16,0 0-4-16,0-1-1 0,1 2-2 15,-1-1 0-15,0-1 0 0,0 3 0 0,0-3 0 16,0 2 0-16,0-1 0 0,0 0-1 16,0 2 0-16,0 0 0 0,1-3 1 15,-1 4 0-15,2-1 1 0,-2 0 0 16,1-3 0-16,-1 3 1 0,2-2-5 0,-2 1 0 15,1-1 1-15,-1 1 1 0,1-2 0 16,-1 1-3-16,2 1 5 0,-1-2-1 16,2 1 1-16,0-1-3 0,2 1-1 0,1 1 0 15,2-2 0-15,1 0 1 0,2 0-1 16,3-2 3-16,3 1 0 0,1-2-2 15,4 0-2-15,1-1 1 0,3 1-2 0,3-1-2 16,0-2-1-16,1 3-2 0,-1-1 0 16,0 1-4-16,-3 1 2 0,-1 1 2 15,-2 0 3-15,-2-1 1 0,-2 2 1 0,-4 0 3 16,0 0 2-16,-4 2-1 0,-1-1 1 15,-3-1 2-15,-2 0 2 0,-1 0-1 16,-1 0 2-16,0 0-1 0,-2 0-2 16,1 0 0-16,-2-1-2 0,0-1 0 0,0 2 0 15,0-1-7-15,0 1-14 0,0 0-24 16,0 0-44-16,0 0-113 0,0-1-163 15,0 0-111-15,0-2-165 0,-3 2-211 0,0-2-83 16,0 1 47-16,-1 1 129 0,-1-2 96 16,-1 2 170-16</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8:12.34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307 126 315 0,'-2'-1'464'0,"2"-1"45"0,0-2 30 16,0 2-77-16,0-2-127 0,-2-2-90 0,0 1-32 15,-1-1 20-15,-1 0 32 0,0-3 27 16,-1 2 18-16,-1 0 2 0,1 1-16 15,-1 0-39-15,1 2-46 0,-2-1-42 0,1 2-36 16,-1 0-30-16,-1 0-25 0,1 1-17 16,-1 0-15-16,-2 2-12 0,1 2-12 15,-1 0-7-15,-1 0-5 0,0 2-3 0,0-2-1 16,-1 3 0-16,-1 0 7 0,1 2 7 15,0 2 14-15,-2 2 12 0,2 1 11 16,-1 4 9-16,1 2 1 0,1 3-1 0,0 2-6 16,1 3-11-16,2 4-8 0,1 1-7 15,2 4-6-15,0 0-5 0,4 0-7 16,1 0 1-16,1-2-4 0,4 1 0 15,0-1 1-15,2-4-1 0,3 3 0 0,2-5 0 16,2 1 1-16,2-5 0 0,2-1-4 16,0-2 1-16,4-3 0 0,0-3-2 15,1 0-2-15,2-5-2 0,1-1-2 0,0-3 0 16,2-4-1-16,-2-1-1 0,2-3 0 15,-2-3 2-15,1-2 0 0,-1-5-2 0,-1-1 0 16,0-1-1-16,-3-4 0 16,0-1 0-16,-2-2-1 0,0-1 0 0,-2 3-2 15,-2-3 2-15,-2 1-1 0,-2 1 0 16,-2-1-1-16,-2 2 1 0,-1 0 1 0,-2 3 0 15,0-1 1-15,-4 1 2 16,-1 2 0-16,-1 0 2 0,-4 1 1 0,-1-1-2 16,-1 2-2-16,-2-1 0 0,-2 0 1 15,0 2-1-15,0-3-2 0,-1 4 1 0,0-3 2 16,-2 3-2-16,0-2-1 0,2 2-2 15,-2 0 3-15,0 2 0 0,2 1-3 0,0-1 1 16,1 2 1-16,-2 1-1 0,2 0 1 16,-1-1 1-16,-1 4 0 0,1 0-1 15,0-1-1-15,-1 1 2 0,1 0 0 16,0 2-1-16,-1 0 1 0,-1-1 1 0,1 2 1 15,0 2-4-15,-1-1 1 0,1 0-2 16,0 1 3-16,1 0 0 0,0 0-1 16,1 2 2-16,0-2-1 0,-2 2 2 0,2-2-1 15,0 2 1-15,0 0 0 0,-1-1 0 16,1 1 0-16,-2 1 0 0,4 1-1 15,-2 1 0-15,1-1-1 0,1 1 0 0,-1 3 0 16,2 1 0-16,-1 3 0 0,3 2 0 16,-1 1 0-16,3 5-1 0,-1 1 1 15,3 1 0-15,0 3 1 0,2 0-1 0,0 1 0 16,3 0 0-16,1-1 2 0,2 1-3 15,-1-3 2-15,2-1 1 0,1-1 0 16,2-1 2-16,0 0-1 0,1-5 1 16,1-1-2-16,2 0-1 0,-1-2 0 0,3-1 0 15,0-2 1-15,1-1-3 0,0 0 1 16,1 0 0-16,2-1-4 0,-1-1 3 0,-3 1-1 15,2-3 1-15,-1 0 3 0,-2 1 1 16,0-4 4-16,-1 1-3 0,1-2 3 16,-1-2 1-16,-1-3-2 0,3 0 0 0,-3-5-1 15,1-2 2-15,0-4-3 0,1-2-2 16,0-1-2-16,0-5-1 0,-1 3 1 15,0-5-4-15,-2 5 2 0,-1-2-1 16,-1 0 1-16,-1 2 0 0,-2-3-3 0,0 4 3 16,-1-2 0-16,-2 0 0 0,0 0-1 15,-1-1 3-15,-2 2 0 0,0-1-2 16,-1 0 2-16,-1 1 1 0,0-3 0 0,1 3-1 15,0-1-2-15,0 0 1 0,0 1-1 16,0-3 0-16,0 5 2 0,1-2 0 16,0 0 3-16,-1 5-2 0,2-1-2 15,-2 1-1-15,1 2-1 0,0 4 0 0,-1-1 2 16,2 2 0-16,-2 2 0 0,0-1-1 15,0 2 1-15,0 2 1 0,0-1-2 0,0 2 1 16,0-2 0-16,0 2 1 0,0-1 1 16,0 2-1-16,0-2 0 0,0 1 0 15,0 0 2-15,0-2-2 0,0 0 1 16,-2 1 1-16,2-2-2 0,0 2 1 0,0-2 0 15,0 2-1-15,0-1 0 0,0-1 0 16,0 1 0-16,0 0 0 0,0 1-1 16,0 0 1-16,0 1 0 0,0 1-2 15,0-1 0-15,0 1 0 0,0-1 1 0,0 0-4 16,2 1 2-16,-1 0-1 0,1-2 1 15,-1 1 0-15,2 1 3 0,-1-1 1 16,1-1-1-16,0 0 1 0,-2 1 0 0,2 0-1 16,-3-1 0-16,1 1-2 0,1 0 2 15,-2-1 1-15,0 2 1 0,0 0 0 16,0 0 0-16,0-2 1 0,-2 0-2 0,1 2 0 15,-3 0 1-15,0 0-3 0,-2-2 1 16,-1 1 0-16,-2 1 1 0,-1 0-2 16,-1 0-1-16,0 0 2 0,-3 0 0 15,1 0-2-15,-2 0 1 0,-1 0 3 0,-1 0-1 16,0 1-1-16,-1 1 0 0,0-2 0 15,-2 0-1-15,-2 4 1 0,0-2-1 0,0 2 2 16,0-2 0-16,-2 2-1 0,1-2 1 16,1 2-2-16,0-3 3 0,1 2 0 15,1-2-1-15,0 1 1 0,5-2-2 0,1 2 4 16,3-1-2-16,0-1-2 0,3 0 1 15,0 0-1-15,1 0 1 0,2 0-2 16,-1 0 0-16,1 0-1 0,-1 0 0 16,1 0 0-16,-1 0 2 0,1 1 0 0,-1-1 3 15,2 1 0-15,-2 1-2 0,1-2 0 16,1 1-1-16,-2 0-1 0,4 0 0 15,-3-1-1-15,3 2 1 0,0-1 1 16,1-1-3-16,0 0 3 0,-1 0 0 0,2 0-2 16,0 0-1-16,0 0 1 0,0 0 0 15,0 0-2-15,0 0 2 0,0 0 2 0,0 1-1 16,0-1 3-16,0 0-2 0,0 2 1 15,0-2-1-15,0 3 0 0,0-2 0 16,2 5-2-16,-1-2-2 0,0 2 2 16,1 4-1-16,0 1 0 0,3 2 2 0,-3 4-1 15,2 0 4-15,1 4-2 0,-1 2 3 16,-2 1 0-16,3 4-1 0,-1 1 1 0,-3 0-1 15,2 0-2-15,0 0 0 0,-1 0 1 16,0 0 0-16,-1-4 0 0,0 4-2 16,2-3 1-16,-1 0 0 0,-1 0-1 15,2-2 2-15,-1 0-1 0,0-2 2 16,1-2 0-16,1 2 0 0,0-5-2 0,-1-1 0 15,1 0 0-15,0-4 0 0,0-2 0 0,-1-3 0 16,1 1 0-16,-1-4 0 16,-1 0 1-16,0 0 0 0,-1-2 0 0,0 1-1 15,1-2 2-15,-1 1 0 0,2 0-2 16,-2 0 0-16,1-2 0 0,-1 0 3 0,0 0-2 15,1 0-1-15,1 0 2 0,-2 0-2 16,0 2-2-16,2-1-1 0,-2-1 1 16,1 1-1-16,1 1 0 0,-1-2 1 15,0 1 2-15,0 1-1 0,1-1 1 0,0 1 0 16,0-1 0-16,-1 2-2 0,1-2 1 15,0 0 0-15,0 1 1 0,-1 1 1 16,3-1 1-16,-1 1 0 0,1 0 0 16,1-1-1-16,1 0-1 0,-2 1 0 0,2 0 0 15,1-3-1-15,2 3 1 0,1-2-2 16,3 1 1-16,-1-1 1 0,2-1-2 0,2-1 1 15,2-1 0-15,1 1 1 16,3 0 1-16,0-1-1 0,3 0 1 0,1 0 1 16,0 0 0-16,2 1-2 0,-2-1 0 15,1 2-1-15,-1 0-1 0,-2 0 0 0,-3 0-2 16,-1 1 2-16,-3 0 0 0,-5-1 0 15,-2 1 1-15,-1-1 1 0,-3 2 1 16,-2-1 1-16,0-1 0 0,-1 0 3 16,-2 0-1-16,0 0 0 0,1 0 1 0,-2 0-3 15,0 0 1-15,-1 0-2 0,2 0 0 16,-1 0-1-16,-1 0-2 0,1 0 1 0,1 0 1 15,-2 0 0-15,0 0 0 0,0 0 0 16,0 0-1-16,0 0 1 0,0 0 0 16,0 0-1-16,0 0 0 0,0 0 1 15,0 0-2-15,0 0 1 0,0 0 1 0,0 0 1 16,1-1-1-16,-1-1 2 0,0 1 1 15,2-1-1-15,-1-2-1 0,2-2-1 16,-2-3 1-16,0-1-1 0,2-3 0 0,-1 3-3 16,-1-6 2-16,0 0 1 0,1-1 1 15,-2-2 1-15,0-2-1 0,-2-2 1 16,2 3-1-16,-1-2-2 0,0-1 0 0,-1 1 0 15,-1-1 0-15,1 1-1 0,-1 0 0 16,-1-1 2-16,1 1-2 0,-2 2 1 16,0 0 1-16,0-1 0 0,-2 2 2 15,2 1 0-15,-2 0 2 0,1 1-3 0,1 4 1 16,-1 0 1-16,2 2-2 0,0 1-1 15,0 3 0-15,2 0 2 0,0-1-1 0,-1 2-1 16,2 0 0-16,-1-2 0 16,1 3-1-16,-1-1 1 0,2 1 0 0,0 0 0 15,0 0-1-15,0 0 0 0,0 1 0 0,0 0-2 16,0 0 1-16,0 2 2 0,0-2 0 15,0 1 3-15,-2 0 2 0,0 2 0 16,1-3 1-16,0 2-1 0,-2-2-1 16,1 2-1-16,0-4-3 0,-1 2-1 0,0 0 0 15,0 0-1-15,1 0 1 0,-1-1-1 16,2 0 2-16,-1 3 1 0,1-1-1 15,-2 0 0-15,0 0 1 0,1-1 0 0,0 2-1 16,1-1 0-16,-1 2-1 0,0-1 2 16,2 0-1-16,-2 1 0 0,1 0 1 15,1 1 1-15,-1-2 2 0,-1 2-1 0,1-3-1 16,-1 2-1-16,0-1-1 0,0 1-1 15,0-2 0-15,-1 1 2 0,0 0 1 16,0-1 0-16,1 0-1 0,-3 0 2 16,3 0-2-16,-2 1-1 0,1 0 0 0,-1-1 1 15,0 0 0-15,1 2 1 0,-1-1 0 16,1-1-3-16,-1 1 1 0,0 0 0 15,0 0 1-15,-1 1-1 0,1-1-1 0,0 1 2 16,1 0 0-16,-1-1-1 0,2 0 0 16,-3 1 0-16,1 0 0 0,2-1 0 15,-1 0 0-15,0 1 0 0,2 0 0 0,-2-1 0 16,3 1 0-16,-1 0 0 0,-1-1 0 15,2 2 0-15,-1 0 0 0,1 0 0 16,0-2 0-16,0 2 0 0,0 0 0 16,0-2 1-16,-2 2 0 0,2 0 1 0,0 0-2 15,0-2-1-15,0 1 0 0,0 1-1 16,0-1 1-16,0-1-2 0,0 2 1 15,0-4 2-15,0 4 0 0,0-2 3 0,0 1-1 16,0-2-2-16,0 2 0 0,0-1-1 16,0 1-1-16,0-1 0 0,0 1-3 15,0-1 2-15,0 2 2 0,0-2 0 16,0 1 0-16,0 1 0 0,0 0 5 0,0 0-3 15,0 0 0-15,0 0 0 0,0 0 0 16,0 0 0-16,-1 0 1 0,1 0-1 16,0 0 2-16,0 0-1 0,-1 0 0 0,1 0-1 15,0 0 0-15,0 0-1 0,0 0-2 16,0 0 1-16,0 0 0 0,0 0-1 15,0 0 0-15,0 0 3 0,0 0-1 0,0 0 0 16,0 0 0-16,0 0 0 0,-2 0 0 16,2 0-1-16,-1 0 1 0,-2 0-2 15,-1 0 0-15,0 0 0 0,-4 1 1 0,-1 1-1 16,-2 0 0-16,-1-1 1 0,-2 2 2 15,1 0-1-15,-3 0 0 0,0-2 1 16,-1 1-1-16,0 0 1 0,0 0 0 16,0-2 1-16,1 2-2 0,2-1 2 15,0-1-1-15,3 1-2 0,0 1 0 0,3-2 1 16,0 0-4-16,1 0 1 0,2 0 3 0,-1 0 1 15,2 0 0-15,0 0 0 0,1 0 2 16,0 0-1-16,1 0-5 0,0 0 2 16,-1 0 0-16,1 0 0 0,-1 0 2 15,0 0 0-15,0 0 2 0,2 0-2 0,0 0 1 16,-1 0-2-16,0 0-1 0,0 0 0 15,1 0 1-15,1 0 0 0,-2 0-1 16,1 0 2-16,1 0-2 0,0-2 1 16,0 2 0-16,0 0 0 0,0 0 1 0,1 0-2 15,1 0-1-15,-2-1 0 0,0 1 1 16,0 0-1-16,0-1 0 0,0 1 0 0,0 0 0 15,0 0 1-15,0 0 1 0,0 0 0 16,0 0 0-16,0 0 0 0,0 0 0 16,0 0-3-16,0 0-3 0,0 0-5 15,0 0-8-15,0 0-9 0,0 0-16 0,0 0-20 16,0 0-31-16,-2 0-31 0,2 0-60 15,-1 0-124-15,0 0-130 0,-2 0-80 16,0-2-135-16,-4 2-175 0,0 0-47 16,1 2 73-16,-1-1 114 0,0 0 86 0,1 1 157 15</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8:38.19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1116 174 225 0,'-6'-6'279'0,"1"-1"26"0,-2 0-43 0,0 0-52 16,0 1-29-16,-1-2-8 0,1 1-3 16,-3 0-4-16,1-1 5 0,-1 0-4 15,1 1-20-15,-1-2-21 0,-1 2-23 16,0-2-19-16,0 2-25 0,-1-1-19 0,-2 0-11 15,0 1-7-15,-1 1-5 0,-2-1-1 16,1 2 0-16,-2-2-3 0,0 4-2 16,-3-3 0-16,2 3-2 0,-4 2 3 0,1-1 0 15,-3 2 0-15,0 0 1 16,-1 0 1-16,-3 3 4 0,0 0-3 0,1 1 1 15,-3 1 3-15,1 0-2 0,0 2-1 16,0 0 1-16,-1 2 2 0,2 1-1 0,-1 1-4 16,3 2-1-16,-1-1 0 0,2 1-5 15,1 3-3-15,2 1-2 0,0 1 1 16,2 4-1-16,2 2-1 0,1 1 3 15,1 1 2-15,5 0 4 0,1 3 3 0,3 0 6 16,4 0 3-16,2-1 3 0,4 3 3 16,4-3-1-16,4 1 5 0,4-3 6 0,4-1 13 15,4-1 8-15,5-2 3 16,6-4 4-16,4-2-4 0,6-3-12 0,5-3-13 15,4-4-12-15,5-5-5 0,5-2-5 16,1-5-2-16,3-4-5 0,1-3-1 0,-2-2 0 16,0-1-3-16,-2-1-3 0,-1-2-1 15,-5-1 5-15,-2 1-4 0,-5-2-1 16,-6 1-2-16,-6 1 1 0,-3 2-2 15,-8-1 1-15,-2 0 2 0,-6 0 1 0,-4 2 5 16,-4-1 7-16,-2-2 5 0,-4 3 4 16,-2-3 9-16,-3 2 15 0,-3-1 13 15,-1 1 9-15,-3-1 5 0,-2 1-2 16,-2-1-8-16,-3 0-14 0,-1 1-16 0,-2 2-14 15,-2 0-8-15,0 1-2 0,-5 2-1 16,1 0-3-16,-3 1-2 0,-2 1-3 0,1 2 0 16,-3 0-2-16,1 4-2 0,-2 0-1 15,0 1 1-15,-1 2 1 0,2 3-2 16,1 1-1-16,-1 2-2 0,2 3 1 15,-1 2 0-15,2 1-1 0,-1 6 0 0,2 0-1 16,0 6 2-16,3 1 0 0,-1 2 1 16,4 1 0-16,0 5 3 0,5-3-1 0,2 3-1 15,2 0 0-15,4-1 3 0,1-1 0 16,6-3 3-16,4 1 4 0,5-5 5 15,3 2 7-15,7-2 9 0,6-3 5 16,7-2 3-16,3-2 1 0,8-2 0 16,5-6-6-16,4-3-8 0,9-2-4 0,2-5-5 15,5-3-2-15,-1-2-3 0,-1-5-2 16,-3 2 1-16,-2-7-1 0,-4 1 0 15,-4-2 2-15,-5-4 1 0,-4 2 4 0,-6-3 13 16,-3 1 9-16,-6-1 7 0,-6-2 9 16,-2 0 11-16,-5-2 13 0,-5 2-2 0,-3-2 0 15,-4 2-3-15,-2 0-4 0,-4 2-4 16,-2 1-9-16,-3 2-10 0,-4 3-10 15,-2-1-5-15,-5 5-6 0,-4-1-11 0,-2 4-5 16,-2 2-7-16,-4 1 1 0,-2 2-3 16,-3 3 0-16,-2 2 0 0,-2 1-1 15,-2 2 0-15,0 3-3 0,1 1 3 16,1 5-1-16,2 1 3 0,1 4 1 0,3 5 1 15,3 1 1-15,4 2-1 0,3 4-1 16,3 1 0-16,4 2-1 0,6 1 1 16,3 1 1-16,6-1 0 0,6-1 3 15,8-1 1-15,7 1 4 0,8-5 3 0,9-1 3 16,10-3-1-16,9-5 1 0,12-5-1 15,7-5-2-15,10-6 0 0,6-6-2 0,7-3 0 16,2-5-4-16,2-5 1 0,3-4-3 16,-5-2-3-16,-2 0-1 0,-9-2 0 15,-8 1 1-15,-11 0 0 0,-8 0 0 16,-11 4 3-16,-10 0 1 0,-6 1 3 0,-9-1-2 15,-10 1 2-15,-5-1-1 0,-7 2-2 16,-8-2 0-16,-5-1-3 0,-8 1-1 16,-6-1-3-16,-6 1 1 0,-6 1 1 15,-2 1-2-15,-3 4-1 0,-2 0 0 0,1 3 1 16,-1 2-1-16,0 2-1 0,2 3-1 15,0 4 2-15,1 2 1 0,2 3-2 0,2 4 2 16,0 4-1-16,4 3 2 0,2 6 0 16,3 4 4-16,4 3 0 0,4 2 0 15,5 3 1-15,2 1 1 0,7 1 0 16,4-1-4-16,3 0 3 0,5 1 0 0,6-4-2 15,4-2 3-15,7-4 2 0,5-2 1 16,7-7 0-16,8-2 1 0,10-6 0 0,9-5-1 16,4-6-3-16,5-6 0 0,1-4 0 15,-1-4-2-15,-3-3 0 0,-2-3-1 16,-6-4 0-16,-5-1-1 0,-4-1 1 15,-11-2 2-15,-4 2-2 0,-8-2-1 0,-5 2 0 16,-8 2 2-16,-6 1-2 0,-4 4-1 16,-7-1 0-16,-4 4 1 0,-4 1-3 0,-6 4-1 15,-2 0-2-15,-5 6 0 0,-2 1 0 16,-5 2-1-16,-2 4 0 0,-3 4 2 15,0 3 0-15,-2 5 2 0,1 5-1 0,0 3 3 16,2 2 0-16,2 4 0 0,2 2 0 16,4 1 1-16,4-1 2 0,4 3-2 15,3 0 1-15,8-4 2 0,4 1 2 16,6-2 1-16,5-2-1 0,6-3 5 0,5-2 2 15,5-4-1-15,6-4-1 0,6-3-1 16,6-6-2-16,6-4 0 0,2-6-3 0,0-3-1 16,2-3-2-16,-5-3 3 0,-1-3-2 15,-4-2-1-15,-4-4-2 0,-4-1-1 16,-8-1-1-16,-6 1 1 0,-5 0-3 0,-6 2 1 15,-4 2 2-15,-5 0 2 0,-4 2-2 16,-5 4-1-16,-2 3-2 0,-2 5-1 16,-4 1-3-16,-2 6-2 0,-1 2 3 15,-1 5 1-15,-2 5 5 0,1 4 2 0,-1 3 9 16,1 4 5-16,0 2 1 0,2 2 2 15,2 1 0-15,2 2-2 0,3 3-4 16,3-3-3-16,0-1-1 0,4-3 0 0,2-3-1 16,4-1 2-16,2-4 1 0,4-3 3 15,4-4 0-15,6-4-1 0,7-4 0 16,7-5-3-16,3-3-2 0,7-2-5 0,2-3-1 15,2-4-2-15,0 2 0 0,-1-1-1 16,-1-1 1-16,-4-1 3 0,-4 5 0 0,-6-1 0 16,-3 4-1-16,-5-1 0 15,-2 2 3-15,-7 2-3 0,0 0 6 0,-6 3-2 16,-2 0 1-16,-1 2-1 0,-4 0 0 15,0 0-3-15,-4 2-4 0,-1 1 0 0,-2 1 1 16,-1 0 1-16,-1 1-3 0,0 2 3 16,-1 1 0-16,2 0-1 0,0 2 1 15,1 0-2-15,1 1 2 0,1-1-1 16,2 3 2-16,0-2 0 0,0 1-1 0,3-1 1 15,0 0 0-15,3 0 0 0,0-2 1 16,1-1 3-16,2-2 4 0,0-1 3 0,3-3 2 16,3-1 1-16,0-4-3 0,5-3-2 15,1-5-2-15,1-1-3 0,-1-3-4 16,0-2 0-16,-2-2 1 0,1 0 0 15,-3 1 0-15,-1-1 1 0,-2-2-1 0,-1 3 0 16,-2 2-1-16,-1 1 0 0,-1 0-1 16,-2 3 0-16,-2 0 1 0,1 1 1 15,-3 1-1-15,2 3-2 0,-2-2 2 0,0 2 0 16,-2 0-1-16,2 1-1 0,-3-1 1 15,2 1 3-15,0 1-2 0,1-1 0 16,-3 1-1-16,3 2 1 0,-1 0 0 0,-2-2-1 16,1 2 1-16,1 0-1 0,-2 0 1 15,2 0 0-15,0 2-3 0,-2-2 1 16,0 1 0-16,0 0 1 0,1-1-1 15,-1 1 1-15,1 0 1 0,1 2 0 0,-2-2 0 16,2 0 1-16,0 1 0 0,1 1 0 16,-2-2-1-16,1 2 1 0,1-2-1 15,-2 3 0-15,1-2 0 0,1 1-1 0,-1-2 2 16,-1 2-1-16,1-2 1 0,-2 1-1 15,0-2-1-15,1 1 0 0,-2-3-2 16,-1 2 2-16,1-1-1 0,-1 0 1 0,-1-1 1 16,-1 2-1-16,2 0-2 0,-2 0-1 15,0 0 0-15,-2 3 2 0,0-1-1 16,0-1 0-16,-1 2 2 0,2 0-1 15,-2-1 0-15,-1 2 1 0,-1-1 0 0,-1 1 1 16,1 0 0-16,-3 0 0 0,-2 1 1 16,0-1-1-16,-4 0-1 0,2 2-2 15,-2-1 1-15,-1-1 0 0,1 1 1 16,-1-1 0-16,0 2-2 0,-1-1 1 0,1 0 0 15,-1 0 0-15,-1 0 0 0,1 2 2 16,-2 0 4-16,0-3-3 0,1 4-2 0,-2-2-1 16,1 2-1-16,-1-4-2 15,0 4-3-15,1-4 1 0,1 2 3 0,0-1 0 16,0-1 0-16,1 1 3 0,1 1 0 15,-2-2 0-15,4 1-2 0,-1-1 0 0,2 0 2 16,0 1-2-16,1 0 1 0,-1-1 2 16,1 0 0-16,-2 0 0 0,1 1 4 15,0 1-4-15,-2-2 0 0,-1 0-2 16,2 0 0-16,-2 0 0 0,-2 0-5 0,1 1 4 15,1-1 0-15,-1 0 2 0,-1 0-2 16,1 0 0-16,-2 0 0 0,2-1 0 0,-2 1 1 16,2 0-1-16,-1 0 1 0,2 0 0 15,2 0 0-15,-1 0 1 0,2 0 1 16,-1 0 0-16,1 1 0 0,3-1 2 15,-2 1-1-15,1 1-1 0,1-2 0 0,-2 2 0 16,1-1 0-16,-2 2-1 0,0-2 1 16,0 0 0-16,-2 0 1 0,2-1-1 15,-2 2 2-15,-1-1-1 0,2-1-2 16,-2 1 4-16,1-1-3 0,0 2-1 0,1-2 1 15,0 0-1-15,1 0 1 0,3 2-4 16,-2-1 2-16,0-1 1 0,1 1-2 0,2-1 2 16,0 2 1-16,1-1 0 0,1-1-1 15,-3 1 0-15,3 1 2 0,-1-2 0 16,-1 3-1-16,1-3-1 0,0 1 0 0,-1-1-2 15,1 2-2-15,-1-2-2 0,-1 0-1 16,-1 0-1-16,-1 0 1 0,1-2-1 16,-3 2 1-16,1-1 2 0,0 1-1 15,-2-3 2-15,1 3 0 0,-1 0 2 0,0 0 1 16,2-2 1-16,-2 1 1 0,2 1 0 15,0 0-1-15,1 0 0 0,2 0 1 16,-1 0-1-16,-1 0 0 0,3 0-1 0,-1 0 1 16,0 0-1-16,1 0-1 0,0 1 2 15,-1 1 1-15,-1-2-1 0,1 0 1 0,1 0 1 16,-2 3 1-16,1-2-2 0,0-1-1 15,0 2 1-15,-1-1-1 16,2-1-2-16,-1 1-2 0,1-1 0 0,-3 0 1 16,1 0-5-16,-2-1-4 0,0 1 0 15,-2-3-3-15,0 3 2 0,1-1-1 0,-2-2 4 16,1 3 5-16,-1-3 3 0,2 3 1 15,-1-3-1-15,2 3 1 0,-2-1 1 0,3 1-1 16,2-1 0-16,-1-1 2 0,3 2-1 16,2 0 0-16,1 0 0 0,1 0 0 15,1 0-2-15,2 0 2 0,-1 0 0 0,1 0 0 16,-1 0-1-16,1 0 1 0,0 2 0 15,-1-2 0-15,1 1 0 0,-4-1 2 16,1 0-2-16,-2 1-2 0,-1-1 3 0,1 2 0 16,-3-1 0-16,0-1-2 15,0 1 1-15,-2 1 0 0,2-2-1 0,-2 0 3 16,2 3-2-16,0-2 1 0,0-1 1 0,0 2 1 15,0-1-1-15,1-1-2 0,2 0 2 16,-1 0 1-16,4 0-2 0,-1 0 1 16,3 0-1-16,0-1 1 0,3-1 0 15,-1 2-1-15,2 0 1 0,0 0-1 0,0 0 0 16,1-1-2-16,-1 1-1 0,0 0 2 15,0 0 0-15,-2 0-1 0,-1 0 2 16,2 1-1-16,-3-1 0 0,1 3 0 16,-1-2 0-16,0 1 1 0,0-2-3 15,1 3 3-15,0-2 0 0,0 1 0 0,1-1 0 16,-1 2 0-16,2-3 0 0,1 2 1 0,0-2-1 15,1 1 0-15,-1-1 1 0,2 0-1 16,-1 0 1-16,1 0 1 0,-1 0 0 16,1 0 1-16,0 0 0 0,-1 0-2 15,1 0-1-15,0 0-1 0,-1 0 0 0,1 0-2 16,1 0 0-16,-2 0 3 0,2 0 0 15,-1 0-2-15,0 0 1 0,1 0-1 16,0 0-1-16,0 0 1 0,0 1-1 16,0 1 1-16,0-1 0 0,0 1 2 0,0 1-2 15,0-2 0-15,0 2 2 0,0 0 0 16,0 1 0-16,-2 1 0 0,1 1 0 0,1 1-2 15,-1 0 0-15,-1 3-1 0,-1 2 2 16,2 4 1-16,0 4-1 0,-1-1 0 16,2 5 2-16,-1 1-1 0,0 2 0 15,1 0 0-15,0 0 0 0,0 1 1 16,0-3-1-16,1 1 0 0,0-3-1 0,2-1 0 15,-2-2 1-15,2-1 0 0,-1-1 0 16,-1-4 0-16,2 2 0 0,-2-3 0 16,0 0 1-16,1-4-1 0,-1 1 3 0,1-3 0 15,-2-1-3-15,1 1 0 0,0-3 0 16,-1 0 1-16,2 0-1 0,-1-1 0 15,-1-1 2-15,1-1 0 0,1 0 1 0,-2 2 0 16,1-2 0-16,1 1 0 0,-2 0-1 16,1-1-1-16,-1 0-1 0,3 2 1 15,-1-2-1-15,1 1 0 0,0-2 0 0,2 3 2 16,2-2 0-16,0 1 1 0,1-1 0 15,2 2 0-15,0-3-2 0,1 2-1 16,1 2 0-16,0-3-2 0,1 1 1 0,2-1 0 16,-1 1 1-16,-1-1 3 0,1 2-2 15,1-2 0-15,0 0 0 0,2 0 0 16,-1 2 0-16,1-3-2 0,-1 1 1 0,2 0 0 15,0 0 0-15,1-1 1 0,1 2-1 16,-1-1 0-16,2 0 1 0,1-1 1 16,1 2-2-16,2-2 1 0,-1 0 1 15,1 2 2-15,3-2-4 0,2 0 2 0,0 0 2 16,0 0-2-16,1 1-3 0,-1-1 0 15,-1 0 2-15,1 0-1 0,-2 0 0 16,-1 1 0-16,1-1 5 0,-2 2-3 0,0-1-2 16,-1-1-1-16,-1 0 0 0,1 0 0 15,-1 3 0-15,0-3 0 0,1 2 1 16,0 0-1-16,1-6 0 0,0 4-1 15,3-2 2-15,0 1-1 0,1-2 0 0,2 2 1 16,1 0 2-16,0-1-2 0,2 0 1 16,0 2 0-16,-1-1 2 0,2 1-2 15,-2 0 1-15,2 1-1 0,-2-1 0 16,1 2-1-16,-2-2 0 0,-3 2 1 0,0-1-1 15,-2-1 1-15,-1 0 0 0,-3 0 0 16,-1 0-1-16,-2 0 0 0,-1-1 1 0,1-1-1 16,-2 2 0-16,1-2 1 0,0 0-1 15,-1 0 0-15,2 0-1 0,0 1-1 0,1 0 1 16,0-1 0-16,0 1 1 0,1 1 1 15,2-1-1-15,0 0 1 0,-1 1-1 16,2 0-1-16,-1 0-2 0,0 0 1 16,0 0 0-16,-1 0 1 0,1 0 1 0,0 0-1 15,1 0 2-15,-3 0-1 0,1 0 0 16,-1-2-1-16,-1 1 0 0,0 0 1 15,2-1 0-15,-2 1 0 0,-2-1 0 16,1 1 0-16,-1-1 1 0,1 1-1 0,-2 0-1 16,5 1 2-16,-2-2-1 0,0 2 0 15,0 0 0-15,1 0 1 0,0 0 0 0,-1 0-3 16,3 0 2-16,-1 0 0 0,-1 0-1 15,0 0 1-15,-1 0 2 0,2 0 0 16,-2 0 0-16,0 0-1 0,-2-2 2 16,0 1-2-16,0 1-2 0,-2 0 0 0,0 0-1 15,-1 0 2-15,-1 0-1 0,-1 0 1 16,-1 0-1-16,1 0 1 0,-3 0 0 15,2 0 1-15,0 0 0 0,0 0-1 16,-1 0 1-16,3 0 0 0,-3-1-1 0,1 1-1 16,1-2 0-16,-2 2 0 0,0 0-1 15,0 0 1-15,-2 0 0 0,-2 0 1 0,0 0 0 16,-1 0 0-16,-1 0-1 0,0 0 1 15,-2 0 0-15,-1 0 0 0,0 0-1 16,0 0 1-16,1 0 0 0,0 0-1 16,-1 0 0-16,0 0-1 0,2 0 2 0,1 0-1 15,-2 0-1-15,2 0 1 0,0 0 1 16,1 0 1-16,0 0-1 0,1 0 0 15,-1 0 2-15,-1 0-1 0,1 0-1 0,-1 2 0 16,-2-2 1-16,0 1-1 0,0-1 0 16,-2 1 0-16,0-1 0 0,-2 2-2 15,2-2 0-15,-2 0 1 0,0 0 1 0,-1 0 0 16,3 0 0-16,-3 0 2 0,3 0-1 15,-2 0 0-15,1 0-2 0,-1 0 1 16,2 0 0-16,0 0 0 0,-2 0 0 16,0 0 0-16,1 0 1 0,-1 0-2 0,0 0 1 15,2 0 0-15,-1 0 1 0,-1 0 0 16,0 2-1-16,1-2 0 0,-2 0 0 0,0 0 0 15,0 0-1-15,0 0 0 0,0 0 1 16,0 0 2-16,0 0 0 0,0 0-1 16,1 0 2-16,-1 0-2 0,0 0-8 15,0 0-22-15,-1-2-54 0,1 2-114 16,-3 0-131-16,-1-3-96 0,-2-1-143 0,-2 1-187 15,-2 0-67-15,-5 0 50 0,0-1 95 16,-1 1 79-16,-4-2 144 0</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9:15.51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555 366 60 0,'-5'-4'246'0,"-1"-2"43"0,-1 0 26 16,2 0-20-16,-2 1-4 0,-1 0-1 15,1-1-10-15,0-1-23 0,0-1-40 0,0 0-49 16,0 0-53-16,-1 0-37 0,3 1-18 15,-2-2-12-15,1 2-5 0,2 1-3 16,-1-1 2-16,-1 1 0 0,1 2-1 0,1-1 0 16,-1 1 0-16,0 1-1 0,1 0-4 15,0 1-4-15,0-2-8 0,-2 3-4 16,2-1-6-16,0 1-5 0,-2 1-4 0,1 0-4 15,-1 0 1-15,-1 0-2 0,2 0 2 16,-2 1 0-16,-1 1 0 0,-2-1-1 16,2 1 1-16,-2 1-2 0,-1 0 0 15,0 0 0-15,0 0 0 0,-1-1 1 0,0 3 0 16,-1-1-1-16,2 1 0 0,0 0 0 15,0 1 0-15,0 2 0 0,0 0-1 16,2 1-1-16,-1 0 2 0,2 2 4 16,-2 0-1-16,3 3 0 0,-1 0 0 0,1 2 2 15,0 0 1-15,2 0-4 0,0 0 3 16,0 2 3-16,1-2 7 0,2 1 5 0,0 3 3 15,2-3 5-15,1-1 7 0,2 2 7 16,0-1 5-16,2-1 2 0,1 0 1 16,0 0-3-16,1 0 0 0,3-3-9 15,1 1-4-15,1-2-4 0,4 0 3 0,0-2 2 16,3-2 0-16,3 0 0 0,3-2-1 15,1-1-1-15,2-3-2 0,1 1-3 16,4-3-2-16,0 0-3 0,2-3-4 16,4-1-5-16,-1-2-3 0,1 0-1 0,-2-1-2 15,-1 1-3-15,-3-3-2 0,-3 2 0 16,-3-3 0-16,-3 2-2 0,-4-1 2 0,-2-2-5 15,-5 0 1-15,-4-1 1 0,-3-4 1 16,-2 0-3-16,-4 0-1 0,-1-3 2 16,-2 1 3-16,-3 0-4 0,-1 1 0 15,1 1 3-15,-3 1-2 0,1 2 3 0,1-1-6 16,-1 2 3-16,0 1 2 0,-1-1-1 15,0 3 2-15,1-1-2 0,-1 0 3 16,2 1 0-16,-1 0-4 0,0 2 1 16,0-1-2-16,-1 2 0 0,3 0 0 0,-4 0-3 15,2 2 1-15,-2 0-2 0,0 1-3 16,-1 1 0-16,2-1 1 0,-2 2 0 0,0 0 1 15,0 1 0-15,-2 1 2 16,2 0 0-16,-1 2 0 0,1-1-1 0,-1 3 0 16,-1 1 4-16,2 0 0 0,0 2 0 15,0 2 2-15,2 1 0 0,0 3 0 0,1 1 2 16,1 1-2-16,3 3 4 0,1 1 5 15,3 0 8-15,2 1 1 0,2 0 4 16,1 1 5-16,5 0-1 0,1 1 3 16,3-4 0-16,2 1 1 0,5-1 3 0,1-3 0 15,1-1 2-15,5-2-7 0,3-5 0 16,4 0-4-16,2-4-6 0,3-3-5 0,1-4-3 15,2-1-2-15,-1-6-5 16,1 0 0-16,-3-2-1 0,0-4-2 0,-3 1 0 16,-4-1 0-16,-3 1 0 0,-4-1-1 15,-5 0 1-15,-3 3 3 0,-3-2 0 0,-5 1 0 16,-2 1 1-16,-4 0 1 0,-1-2-5 15,-3 2-7-15,0 0-11 0,-3-1-8 16,-1 2-10-16,-2 1-10 0,-1 2-1 16,1 0-2-16,-3 0 5 0,1 3 6 0,-2 1 6 15,1 0 6-15,-2 1 6 0,0 1 6 16,-2 0 2-16,1 2 1 0,0 0 2 0,-1 2-3 15,1 0 4-15,-1 2-1 16,1 3 0-16,0 0 1 0,-1 3-1 0,4 2 2 16,0 3 0-16,3 2 4 0,0 2-1 15,2 2 4-15,4 1 0 0,0 3 6 0,3-2 2 16,2 1 4-16,3 2 4 0,3-3 4 15,2 2 2-15,5-4 5 0,1 1 2 16,4-5-1-16,3-1-2 0,5-4 0 16,0-2 6-16,4-2-10 0,2-4-2 0,3-5-7 15,1-3-1-15,2-4-2 0,-2-2-7 16,-1-3-5-16,-3-2-18 0,-3-2-22 0,-3-2-34 15,-7-1-36-15,-3-2-19 0,-6 2-10 16,-5-2 11-16,-3 1 18 0,-5 1 31 16,-3 2 32-16,-2 2 17 0,-4 2 12 15,-2-1 5-15,-2 4 5 0,-3 1 4 0,0 2-2 16,2 0 4-16,-2 3 1 0,2 2 3 15,-1 1-3-15,1 0-2 0,1 2 3 16,0 2-3-16,0 2 0 0,0 0 1 0,1 4 1 16,1 2 2-16,0 1 0 0,0 3 1 15,1 3 0-15,2 3 1 0,1 1 3 16,0 2 3-16,4 1 4 0,1 2 8 0,1 0 12 15,4 1 13-15,0-1 7 0,5 0 5 16,1-1 5-16,4-4 2 0,3-2 4 16,2-1-7-16,5-4 2 0,4-4 1 0,4-3-6 15,1-3-7-15,3-5-11 0,2-1-10 16,-2-6-12-16,-3-4-9 0,1-3-6 15,-4-1-6-15,-3-5-7 0,-5-2-14 16,-3-1-8-16,-7-3-9 0,-2 1-5 0,-7-2 0 16,-2 2 3-16,-6 0 11 0,-2-1 5 15,-2 4 7-15,-3 3 7 0,-1 4 0 16,-1 1 1-16,1 3 2 0,-3 3 2 0,1 2 0 15,-1 5-3-15,1 2 3 0,-1 3-2 16,3 3 1-16,-1 4 3 0,1 3 7 16,2 5 17-16,1 5 11 0,0 1 17 15,4 4 14-15,1 0 16 0,2 2 9 0,4 0-4 16,0-2 1-16,4 1-4 0,4-2 0 15,3-1-6-15,2-2-3 0,6-3-3 16,4-4-5-16,2-4-7 0,6-5-9 16,7-6-13-16,4-5-16 0,4-6-26 0,0-4-34 15,1-7-32-15,-5-2-25 0,-4-5-23 16,-7-2-25-16,-7-1-6 0,-6-3 11 0,-6 0 17 15,-6 1 16-15,-5 2 20 0,-6 3 27 16,-1 3 27-16,-7 5 13 0,-1 2 10 16,-2 6 5-16,-1 1 2 0,-2 7 1 15,1 2 1-15,-2 4 3 0,1 2 3 0,2 6 3 16,0 2 11-16,3 4 15 0,1 3 23 15,1 3 27-15,5 2 17 0,2 2 28 16,3 2 14-16,3 0-1 0,5 3-13 16,2-1-18-16,5 1-16 0,4-3-26 0,3-1-19 15,3-3-10-15,4-3-10 0,2-2-8 16,5-6 0-16,1-1-7 0,3-7-5 0,0-4-15 15,-2-3-24-15,-2-6-27 0,-1-4-19 16,-7-4-19-16,-1-7-40 0,-7-5-18 16,-3-3 7-16,-8-3 15 0,-2 0 9 0,-5-2 20 15,-2 4 38-15,-5 0 27 0,0 6 18 16,-1 1 12-16,0 6 4 0,-1 5 3 15,0 2-3-15,0 5 2 0,-1 4-2 16,-1 6-2-16,1 6 4 0,0 3 4 0,1 6 6 16,2 5 9-16,-1 2 13 0,2 3 14 15,3 2 7-15,1 3 7 0,1-1 3 16,3 1 1-16,4-2-2 0,2 0-5 0,2-2 2 15,3-4 2-15,6-1-2 0,1-6-3 16,8-5-7-16,5-2-9 0,5-8-24 16,6-3-45-16,2-7-46 0,3-6-50 0,-3-4-31 15,-1-4-21-15,-3-6 1 0,-7-4 26 16,-6-3 37-16,-8-3 41 0,-5 2 29 15,-9-1 18-15,-3 4 17 0,-5 3 13 16,-5 6 11-16,-3 1 2 0,-2 6 6 0,-4 5 4 16,-2 3-3-16,-1 6 1 0,-4 4-4 15,0 4 2-15,-1 4 1 0,1 3-2 16,0 6 1-16,2 1 3 0,2 4 5 0,4 2 4 15,1 0-1-15,2 1 5 0,5 0 16 16,3-3 9-16,4 1 4 0,3-2 1 16,7-4 0-16,3-3 1 0,6-6-18 0,6-3-23 15,6-5-37-15,3-6-33 0,6-4-23 16,0-4-21-16,-4-3-17 0,-3-4-4 15,-5-2 18-15,-5-2 23 0,-6-1 16 16,-5-1 12-16,-2-1 14 0,-6 4 16 0,-5-1 12 16,-2 5 12-16,-1 2 10 0,-3 3 7 15,-3 2 7-15,0 2 2 0,-1 5-4 16,0 1-6-16,-2 3-5 0,-1 4-5 0,0 1 2 15,0 3 8-15,0 5 9 0,0 2 8 16,3 2 18-16,0 2 27 0,1 2 16 16,1 0 7-16,3 2 2 0,1-1 0 15,3 0-11-15,2-1-19 0,4-1-13 0,2-3-10 16,4-2-4-16,3-1-4 0,5-5-4 15,4-5-12-15,5-2-23 0,4-7-26 16,3-4-30-16,2-4-14 0,1-4-8 0,-3-4-6 16,-1-4 7-16,-3-4 12 0,-5-3 17 15,-3-2 11-15,-6-2 2 0,-3 1 7 16,-5 2 10-16,-5 2 8 0,-3-1 2 15,-3 6 3-15,-4 2 6 0,-1 2 6 0,-5 4-4 16,0 2-1-16,-1 5-1 0,-1 0-5 16,0 4-5-16,-1 0-7 0,1 2 2 15,1 3-7-15,0-1-2 0,3 3 0 0,-1 0 0 16,2 1 0-16,1 1 0 0,0-1 0 15,3 2 0-15,1-3 0 0,-1 3-2 16,3-2-2-16,0 1 1 0,0-1 3 0,3 2 0 16,-1-3 0-16,1 2 3 0,1-1 1 15,0 0 1-15,0 1 0 0,1-2 6 16,-3 0 0-16,1 0-1 0,0 0 1 0,0 0 0 15,-2 0 2-15,0 0-4 0,1 0 3 16,-1 0-1-16,0 0-1 0,-1 0 0 16,0 0 0-16,0 0 1 0,0-2 0 0,0 1-3 15,2 0 2-15,-1-1-2 0,2 2 1 16,-2-3-3-16,1 2-4 0,-1-1 3 15,0 1-3-15,1 1 5 0,-2-1-2 16,1-1-1-16,1 2 1 0,-2 0 1 0,0 0 2 16,0 0-3-16,0 0 1 0,0 0 3 15,0-2 1-15,0 2 1 0,0 0-1 0,0 0 1 16,0 0 1-16,0-1-3 0,0 1 0 15,0-1-1-15,-3 1 1 0,0-3-1 16,0 2-3-16,-2-1 0 0,-2 0-2 16,-3 0-1-16,-1 0 3 0,-2 1-3 15,-5 0 5-15,0-1-2 0,-4 2 1 0,0-1 1 16,-4 1 0-16,-3 0 1 0,-4 0-2 15,-2 0 1-15,-3 0 1 0,-2 0 0 16,-1-1-1-16,-2 1-1 0,0-1 0 16,-2-2 1-16,1 1-4 0,1-1 4 0,1 1-2 15,2-2 1-15,1 2 0 0,5-1-2 16,2 1 6-16,4 1 1 0,0 1-2 0,2-2 0 15,3 2 1-15,1 2 2 0,1-1-5 16,3 0 0-16,0 0 2 0,2 2-2 16,-2-1 0-16,1 1 0 0,-1-1 1 15,1 1 2-15,-1 0-2 0,0 0 0 0,-1-1-1 16,1-1 1-16,-2 1-1 0,0-1-3 15,-1-1 0-15,-1 1 4 0,3-1 0 16,-2 2-4-16,1-2 0 0,-1 0-1 0,2 2 0 16,0 0-1-16,-1-2-2 0,2 2 5 15,1-1-1-15,-1 2 3 0,1-2-1 16,-1 2 0-16,0 0 1 0,-1 0-2 0,0-2 0 15,0 2 1-15,-1-1-1 0,0-1 2 16,0 0 0-16,0 1-3 0,1-2 1 16,-2 1 2-16,0 0-1 0,-1-1-2 0,2 1 0 15,-1-1 2-15,0 3-2 0,1-2 2 16,-1 0 0-16,1 2 1 0,-1-2 1 15,2 2-1-15,1-2 2 0,0 1-2 16,0-1 2-16,0 2-1 0,2-2-1 0,-2 1 3 16,1-2-1-16,1 3-1 0,-1-2-2 15,1 1-4-15,-1-1 1 0,-1 2 0 16,-1-3 0-16,-1 3 0 0,-2 0-1 0,1-2 5 15,-1 2 0-15,3-1 0 0,-2 0 0 16,0 0 1-16,1-1 2 0,-1 2-1 16,1-2 0-16,0 0 0 0,1 0-1 0,-2 0-1 15,1 1 0-15,-1-2-3 0,-1 1 2 16,-1-1-1-16,-2 1 1 15,0 0-1-15,-1 1-4 0,-1-1-4 0,-2 0-5 16,0 1-3-16,-1 0-2 0,-1-1 1 0,1-1 5 16,3 1 3-16,-1-1 5 0,2 0 4 15,1 0 4-15,2 0 0 0,1-1 0 16,1 1-1-16,2-1-1 0,1-1 0 0,3 1-2 15,0 0-1-15,0 1 1 0,2-1 2 16,0 1 0-16,0-1-2 0,1 1-1 16,-1 0 0-16,1 0-4 0,0 0-1 15,1 1 1-15,0-1 0 0,1 1 3 0,-1-1 1 16,1 1 2-16,1 0-3 0,-1-1 1 15,2 2 1-15,-2-1 1 0,1-1 2 16,-1 1 0-16,-1 1 5 0,1-1-1 0,-1-1 2 16,2 1-5-16,-2 0 3 0,0-1-1 15,0 0-1-15,1 0 2 0,-1-1-3 16,0 0 0-16,2 1-2 0,-2-3 0 0,2 2 0 15,1 0 0-15,1-1-2 0,0 1 2 16,0 0 0-16,1 0-7 0,0 1 7 16,2-1 0-16,1-1 0 0,-1 2 1 15,1-1 2-15,1 0 6 0,0 1-7 0,-1-1 1 16,3 1 1-16,-1 0 2 0,1 0-6 15,-1 0 2-15,-1 0 3 0,2-2-4 16,-2 1-2-16,0 0-2 0,1 1 6 16,-2-1-2-16,0 0 4 0,1 1-2 0,-1-3 2 15,-1 2-1-15,1-1-3 0,2 1 1 16,-2-2-4-16,0 3 2 0,0-2 0 0,1 1 1 15,-1 0-1-15,0 1-2 16,0-2-1-16,2 1 1 0,-2 1-1 0,2 0 0 16,-1 1-4-16,1 1 2 0,-2-1 0 15,2 2-1-15,0 3-2 0,-2 0 0 0,1 1 5 16,1 3 0-16,0 2 3 0,1 2 0 15,0 2 3-15,1 1-1 0,0 4-1 16,2 2 1-16,0 2-2 0,0 1 2 16,-1 3 0-16,1 3-1 0,1 0-7 0,0 1 1 15,1 2 1-15,-1-3-1 0,0-2 5 16,0-3 1-16,1 0 7 0,1-4 1 15,-1-1-2-15,1 0 0 0,-1-2-1 16,1-3 3-16,-1-2 2 0,0-1 1 0,0-3-1 16,-2 0 2-16,1-2 1 0,-1 0-4 15,-1-2-3-15,0-2-7 0,-1 0 3 0,2-1-2 16,-3 0-8-16,1 0 7 0,1-2 0 15,-2 0 2-15,1 0-2 0,-1-1 2 16,1 0 1-16,-1 1-4 0,0-2-1 16,0 0-1-16,0 0 2 0,0 2 0 0,0-1 0 15,0-1 2-15,0 1-1 0,2 1 1 16,-2-1-1-16,1 2 0 0,1-3-1 15,-2 3 1-15,2 0 1 0,0-1 5 16,-1 0 2-16,2 1 0 0,0 0 5 0,1-2 1 16,0 1 0-16,1 1 2 0,1-2-1 15,1 0 1-15,1 1-1 0,-1-1-3 0,2 0-2 16,2-1-3-16,2 0-2 0,1 0-2 15,1 0-3-15,0 0 1 0,0-1-1 16,3 0 1-16,-2 1-1 0,2-2 0 16,1 2 0-16,2 0-3 0,1 0 1 0,1 0 0 15,1 0 1-15,1 0 1 0,1 0 0 16,0 0 4-16,1 0 0 0,4-1-2 15,-3 1-3-15,3-1 1 0,-1 1 0 16,0-2-1-16,2 1-2 0,-2 0 1 0,2 0 4 16,-1 0-2-16,0-2 0 0,-3 0 0 15,3 3 0-15,-1-3 0 0,-3 0-4 16,2 1 3-16,-1 0 1 0,-1 0 0 0,1 1 0 15,1-2 0-15,-2 1 0 0,1 0 1 16,2-1-2-16,-1 0 5 0,1 2 0 16,-1 0 1-16,0 0 1 0,1-2-2 15,-2 2-4-15,1-2 0 0,-2 2-2 0,1 0 0 16,-2 0 2-16,1-2 0 0,-1 2 6 15,0 0-5-15,-1 0 4 0,0-2-3 16,0 2 1-16,-2-1-2 0,-1 1 0 16,3-1 1-16,-2 1-2 0,2-2 0 0,0 2-1 15,-1-1 3-15,1-2 2 0,1 4-4 16,2-3 1-16,-2 0-1 0,0 1 0 0,2-2 0 15,-1 3-1-15,-1-3 1 0,0 2 0 16,1-1-1-16,-3 2 1 0,1-2-1 16,0 2-1-16,-2 0 2 0,1 0 0 15,-2-2 2-15,1 2-3 0,-2 0 1 0,1 0-1 16,0-2 1-16,-2 2 2 0,2-1-3 15,-1 0 6-15,1 1-7 0,-2 0 1 16,2-2-2-16,-2 3-5 0,0-1 4 16,1-1-4-16,0 2 6 0,-1 0 2 0,1 0-2 15,-2 0 4-15,0 0-1 0,1 0 3 16,-3 0-2-16,1 0 1 0,0 0-1 0,-1 0 0 15,-1 0 0-15,1 0 1 0,-1 0-3 16,-1-2-2-16,0 1 1 0,-1 1 0 16,1-1-2-16,0-1-2 0,1 1 5 15,-1 0 0-15,0-1 0 0,0 2-1 0,0-3 2 16,0 2-1-16,0-2-1 0,0 2 0 15,1-1-2-15,-1 2 4 0,0 0 1 16,1-2-2-16,-1 2 2 0,2-1 0 0,-2 1 1 16,0-1-2-16,0 1-1 0,-1 0 1 15,0 0-1-15,-2 0-3 0,2 0 1 16,-2 0 1-16,1 0 1 0,-4 0 0 0,1 0-1 15,0 0 2-15,-2 0 0 16,-1 0-1-16,-2-2-2 0,1 2-2 0,-2-1 6 16,1 1-1-16,-2 0 0 0,1 0 4 15,-1 0-2-15,1 0 3 0,0-1-4 16,2 0-2-16,1 1 0 0,1-3 1 0,2 2-1 15,1 0 0-15,2-1-1 0,1 1 6 16,1 0-5-16,2 0 1 0,-1-2 0 16,2 2-1-16,-1 0 1 0,-1 0-4 0,1-2 5 15,-2 3-4-15,-2-1 4 0,0-1-1 16,-2 2-1-16,-2-2 2 0,1 1-7 15,-3 1 8-15,0-1-1 0,-3 1 0 16,1-2-1-16,1 1 1 0,-3 1 2 0,1-1-4 16,-1-1 0-16,1 2-1 0,-2 0 2 15,4 0-4-15,-2 0 4 0,0 0-2 16,2 0-2-16,-1 0 5 0,1 0-3 0,1 0 4 15,-2 0-2-15,2 0 1 0,-2 0 1 16,1 0-5-16,-1 0 7 0,0 0-6 0,-3 0 5 16,1 0-2-16,0 0 2 0,-2 0 8 15,1 0 0-15,-1 0 8 0,-1 0 1 16,1 0 0-16,1 0 3 0,-2 0-3 0,1 0-6 15,0-2-2-15,-1 1-6 16,2 1 3-16,-1-1-4 0,-1 1 0 0,2 0 0 16,-1-2 1-16,2 1 9 0,-2 1 11 15,0-3 15-15,1 3 18 0,1-4 19 0,-2 2 19 16,0-2 14-16,2 1 11 0,-2-3 1 15,1-1-10-15,-1 1-15 0,2-1-19 16,-2-3-20-16,1 1-22 0,0-2-12 16,1 2-9-16,-1-1-4 0,0 0 0 0,1 0 3 15,-2-1 0-15,1 1 5 0,1 0 11 16,-2-1 15-16,0 1 12 0,1-1 10 15,-2-2 13-15,-2 1 1 0,0-1-7 0,-1 0-12 16,-3-3-13-16,2 3-12 0,-3-2-12 16,0-2-4-16,2 3 0 0,-2-1-3 15,2-1-3-15,-2-1 2 0,1 2-4 0,1-2-2 16,-1 1-3-16,1 0-2 0,-1-2 0 15,2 2-4-15,0-1 0 0,0 3-2 0,1 0 0 16,-1-1-1-16,1 1 1 0,-1 2 1 16,0-2 2-16,0 3 3 0,-2-1-1 15,2-2 0-15,1 5-1 0,-1-2 0 16,0 2-2-16,1-3-3 0,1 6 2 0,-1-4-2 15,0 2-1-15,0 0 0 0,1 1-1 16,-1 1 0-16,0 0-1 0,2-1 2 16,-1 2 1-16,0 0 1 0,0-1 0 15,1 1-2-15,0 0 2 0,-2 1-2 0,1-1 0 16,1 0 0-16,-2 1 1 0,2 1 1 15,0-1-1-15,-1 1 1 0,-1 1 2 16,2 0-2-16,0-1 1 0,-2 0 0 0,0 3 1 16,0-4 0-16,2 4 0 0,-2-2-4 15,1 1 1-15,-1 0-1 0,0-1-1 0,0 2 0 16,-1-1-3-16,-1 1 5 0,-2-1-1 15,0 0 1-15,-1 1-1 0,1-1-1 16,-3 1 2-16,1 0-1 0,-2 0-1 16,-2 0-1-16,-1 1 2 0,-1-1-1 0,-1 1-2 15,-1 0 1-15,-1 0 1 0,1 2 1 16,-4-2 0-16,2 1 0 0,-2-2 1 15,0 4 2-15,-1-4-1 0,0 2-2 0,0 0-1 16,0 0 1-16,2-1-1 0,-2 2 0 16,1-3 1-16,-1 0 0 0,1 2 3 15,-1-2-3-15,2 1 1 0,-1-1-1 16,-1 1 0-16,2 1 0 0,-2-2-1 0,0 1 1 15,0-1-1-15,0 1 1 0,0-1 0 16,-2 0-1-16,1 0 1 0,1-1 0 16,-2 1 1-16,1-1-1 0,0 1 0 0,1-2 0 15,1 1 0-15,0 1 1 0,2-1-1 16,1 1 0-16,0-2-1 0,2 2 1 0,1 0 0 15,0 0 0-15,2 0 0 0,1 2 1 16,0-2-2-16,-1 1-2 0,2 0 1 16,-1 1 0-16,-1-1 0 0,1 1-1 15,0 1 3-15,-3-1 0 0,-1 1 0 0,-1-1 0 16,-1 1 1-16,-3-1-1 0,0 1 0 15,-2-1 1-15,0 0 0 0,-2 0 0 16,-1-1-4-16,-3 0 3 0,0-1-1 0,-1 2 1 16,0-1 0-16,1-1-1 0,-2 1 2 15,4 1-1-15,-2-2 0 0,1 0 0 16,2 3 0-16,-1-2 0 0,2 1 0 0,2-1-1 15,-1-1 1-15,2 1-2 0,0 1 1 16,2-2 0-16,-2 0 2 0,1 2 0 16,0-1 0-16,-1 0-1 0,0 1 2 15,-1-2-1-15,0 1-1 0,-2 2-1 0,-1-3 1 16,0 2 0-16,-2-2-1 0,1 1 1 15,-1-1 1-15,1 3-1 0,-1-2 1 16,1 1-1-16,-1 1-1 0,1-1 1 0,-1 1 0 16,3-1-1-16,-1 2 1 0,2-2 0 15,-1 2-1-15,0 0-2 0,-1 0 6 16,0 0-2-16,1 0-2 0,0-1-1 0,-1 0 0 15,0 0 1-15,0 1-6 0,-2 0 4 16,1-2-3-16,-1 2 1 0,2-2 2 16,0 1-1-16,0-1 2 0,1 1-1 15,2-1 3-15,-2 1 0 0,3-1 1 0,0 1 0 16,3-1 0-16,0 0 1 0,2 2 1 15,1-4-2-15,0 2 0 0,1-1-1 16,2 2 0-16,-3-1-1 0,1 0 1 0,-1 1 0 16,1 0-1-16,-2-1 0 0,-1 0-1 15,-1 0 3-15,0 0-2 0,-2 0 1 16,1 0-1-16,-2-1 1 0,1 0 1 0,-1 1-3 15,1-1 3-15,1 1-2 0,0 1 1 16,1-2 0-16,3-1-1 0,1 2 2 0,1-1-1 16,1-1 2-16,1 2-3 0,2-2 1 15,2 1 0-15,0 2 0 0,0-2-1 16,1 1 0-16,0-2 1 0,0 3-2 15,0-2 0-15,2 1 1 0,-4 0-1 0,3 0-1 16,-1 1 2-16,-2 0 0 0,1-1 0 16,1 0 0-16,-2 0 0 0,0-1 1 15,3 2 0-15,-3-2 1 0,2 0 1 16,-1 1-1-16,3 0 0 0,-1-2 0 0,1 1 0 15,0 0-1-15,1 1 0 0,0-2 0 16,1 1 0-16,-1-1-1 0,0 0 1 16,1 0-1-16,-1 0 0 0,2 1 1 0,-3 0-1 15,1-1 1-15,0 2 1 0,-1-1-1 16,-1-1 2-16,1 1-1 0,-1 1-1 15,1 0-1-15,-1-1 0 0,2 0 0 0,-1-1 0 16,2 3 0-16,-1-3 0 0,1 1 1 16,0 0-1-16,0-1 2 0,1 1-1 15,-1-1 0-15,2 2 4 0,-1-1-3 0,1 0 1 16,-2-1 0-16,2 0-2 0,-1 2-1 15,0-2-2-15,0 0 1 0,2 2 2 16,-1 0-3-16,-1-2 2 0,1 0-1 0,0 3 0 16,1 0-2-16,0 1 1 0,0-1 0 15,1 3 0-15,0 1 3 0,1-1 0 16,-1 1 0-16,1 2 0 0,0-2-2 15,0 3 1-15,-1 0-1 0,2 0 0 0,0 1 2 16,-2 2 0-16,2 0 0 0,-1 3 0 16,1 1 0-16,0 5 0 0,0-3 0 15,-2 3-1-15,2 2 2 0,1 0 0 0,0 1 0 16,-1 2-1-16,1 1 0 0,0-1 0 15,0-1 0-15,0-2-2 0,-1-1 2 0,1-3 0 16,-1 0 0-16,1-2 0 0,0-1 0 16,-1 0 0-16,1-1 0 0,-1 2 0 15,2-2 0-15,-2 0 0 0,1 0 0 16,2 1 0-16,-2 0 0 0,0 0 1 0,0 0 1 15,0 3 0-15,-1-4 0 0,1-1-2 16,-1-1 0-16,0-2 1 0,-2-2-1 16,0-1 0-16,2-1 0 0,-3-2 0 15,1 0 0-15,1 1 1 0,-2-2 1 0,0 0 0 16,0 0-1-16,0 0-1 0,0 1 0 15,1 2-3-15,1-1 0 0,-2 0 2 0,1 3-1 16,0 2 0-16,-1-2 2 0,2 0 0 16,-1-3-3-16,-1 2 0 0,1-3 1 15,-1 1 2-15,2-4-2 0,-1 1 2 16,-1 1 2-16,0-4-1 0,0 2 0 0,0-2 0 15,0-1 0-15,2 1-2 0,-2 0-1 16,0-1 1-16,0 2 1 0,0-1 0 16,1-1 0-16,-1 0 3 0,0 0 0 15,0 0-1-15,0 0-2 0,0 0 0 0,0 0-2 16,0 0-2-16,0 0-1 0,0 0 1 15,0 0 2-15,0 0-1 0,0 0-2 16,0 0 1-16,0 0 2 0,0 0 1 0,0 0 0 16,0 0 1-16,0 0 2 0,0 0 0 15,0 0-1-15,0 0-1 0,0 0 0 16,0 0-2-16,0 0 2 0,0 0 2 0,0 0-3 15,0 0 2-15,0 0-1 0,1 0-2 16,1 0 2-16,-2 0-3 0,1 0 0 16,1 0 1-16,-2 0-2 0,1 0 4 15,2 0-5-15,-2-1 3 0,2-1-1 0,0 1-1 16,1 0 1-16,1-2-2 0,2 1 3 15,0-3-1-15,0 1 0 0,1 1 2 16,0-1 1-16,2 0-1 0,0 0-1 0,1 0 0 16,0 0 0-16,0 2-1 0,0 1 0 15,0 1 2-15,1 0 1 0,2 0 0 16,1 0 1-16,1 1-1 0,1-1 1 0,1 2-2 15,0-2-2-15,1 0 0 0,1 2-4 16,2-1 1-16,2-1-4 0,1 0 4 16,-1 0 0-16,1 0-1 0,0-1 8 15,1-1-2-15,-1 2 3 0,-1 0-2 0,1-2 0 16,0 2 0-16,-2 0-6 0,-1 0 1 15,0 0-1-15,0 0 1 0,0 0-3 0,2 0 1 16,-1 0 1-16,-1 0 3 0,3 0-2 16,-2 0 3-16,2 0 2 0,-2 0-3 15,2 0 0-15,0 0 0 0,0-1-1 16,1 1 1-16,0-3-1 0,-1 2 3 0,1-1 0 15,0-1 1-15,0 2 0 0,0-2 0 16,2 1 0-16,-1 1-1 0,-1-2-1 16,0 2 1-16,1 0-1 0,-1 1-1 0,0 0-2 15,-1 0-2-15,-1 0-3 0,1 1-3 16,-2 0 0-16,1-1-1 0,-1 3 0 0,1-2 1 15,-2 1 1-15,1-2 2 0,0 2-1 16,1-1 3-16,-1-1-1 0,0 0 2 0,2 1 0 16,0-1 0-16,1 0-1 15,2-1 3-15,-1 1 1 0,3-3 2 0,2 2 1 16,-2-1 2-16,3-1-1 0,-1 1 0 15,1-1 0-15,-3 2 0 0,0 0 0 0,-2-1-1 16,-3 2 1-16,-2 0 0 0,-2 0 0 16,-1 0-1-16,0 0 0 0,-3 0 0 15,0 0 1-15,-1 0 0 0,1 0 1 0,-2 0 0 16,3 0-1-16,-2 0 0 15,2-2-2-15,0 1-1 0,1 1 0 0,1-1-1 16,0 1-2-16,1-2 1 0,0 1 2 0,1 1-1 16,1-3-3-16,-1 3 3 0,3-2 0 15,-2 0 0-15,2 0 1 0,-2 1 1 16,1-2 0-16,-2 3-1 0,0-4 1 15,0 2 1-15,-3 0-2 0,1-1 1 0,-2 1 1 16,-1 1 1-16,1-1 0 0,-3 1-1 16,0-1 1-16,0-1-1 0,-1 2 0 15,1 1 1-15,0-1 0 0,0-1-1 0,3 2 1 16,0-1 0-16,3 0 0 0,-1 1-1 15,4 0-1-15,0 0 2 0,1 0-1 16,0 0-5-16,-2 0-3 0,2 0-7 0,-3 0-8 16,-1 1-8-16,-2-1-6 0,-1 1 2 15,-2-1 2-15,-2 0 6 0,-2 0 6 16,1-1 7-16,-4 0 7 0,2 1 3 15,-1-1 2-15,-2 1 2 0,1-2-1 16,-1 1 2-16,0 0-2 0,2-1-1 0,-1 2 1 16,1-3 1-16,2 2-2 0,1 1 3 15,-1-2 0-15,2 2 0 0,1-2-2 16,1 0 1-16,2 2 1 0,0-2-3 0,1 1 3 15,2 0 0-15,-2-1 0 0,-1 2 1 16,0-1-1-16,-1 1 1 0,-2-1 0 0,-3-1-1 16,0 2 0-16,-1 0 0 0,-2 0-1 15,-2 0-2-15,-1 0 2 0,0 0 1 16,-2 0-2-16,2 0 2 0,-1 0 1 15,1 0 1-15,-1 0-1 0,1 0 0 0,-1-2 1 16,1 2-2-16,-2-1-1 0,3 1 1 16,-1-1 0-16,1-1 0 0,2 2 1 15,-1-1 0-15,0 1 1 0,-1 0-2 16,1 0-1-16,0 0 1 0,-1 0 0 0,0-1 0 15,0 1 1-15,-1 0 0 0,-2 0 1 16,0 0-4-16,-1 0-1 0,-1 0 2 16,0 0 0-16,0 0 1 0,-2 0 0 0,2 0 1 15,-1 1 2-15,-1-1-2 0,0 0-1 16,2 0-2-16,-1 0 0 0,-1 0-1 0,1 0 0 15,1 0 1-15,0 0 1 0,1 0 0 16,1 0 1-16,-1 0-1 0,0 1 1 16,1-1 0-16,-1 2 0 0,-1-1 1 15,0-1-1-15,1 0 2 0,-2 0-1 0,0 0 1 16,-1 0-1-16,2 0 0 0,-1 0 1 15,-1 0-1-15,0-1 1 0,0 1 0 16,0-2 0-16,0 2-1 0,0-1 0 0,1 0 1 16,1-1-2-16,-2 0 1 0,1 1 0 15,1-2-1-15,-1 1 0 0,2 0 0 16,-2-1 0-16,0 1 0 0,2-2 0 0,-1 1 1 15,-1 0 0-15,-1-3 2 0,0 3 1 16,0-1-1-16,0-1 1 0,-1 0-1 16,-1-1 1-16,-1-2-2 0,1 1-1 15,-1-2 1-15,-1-2-2 0,1 1 1 0,-2-4-1 16,0 2 1-16,3-3-2 0,-4-2 1 15,3 1 0-15,-1-1-4 0,0-1 1 16,0 1-1-16,0-2 4 0,0 0 1 0,0-1 0 16,0 2-1-16,-2-3 3 0,-1-1-3 15,0-1 0-15,0-2 0 0,-1-1-1 16,0-2 4-16,-2 1-1 0,2-1 1 0,-2-1-2 15,2 1-1-15,0 1-1 0,0-1 1 16,1 2-2-16,0 3-2 0,0 0 3 16,2 2 2-16,-1 2-1 0,1 1 0 15,0 2 3-15,1 3 0 0,0 1-2 0,0 0-1 16,3 2-1-16,-2 2 0 0,0 1 0 15,0 1-2-15,2 0 2 0,0 0 1 0,-2 2 2 16,3-2 2-16,-1 2-4 0,-1-2 3 16,1 3 0-16,1-2-3 0,-2 0 0 15,1-3-1-15,1 1 0 0,-1 0-3 16,-1-2 2-16,2 2 2 0,-1-3 0 15,0 2 0-15,1 0-1 0,-2 1 1 0,2 1 1 16,-1 0-1-16,-1 0 0 0,2 0 1 0,-1 1 1 16,0-1 0-16,1 0 0 15,-2 2-2-15,1-1 0 0,1 0 0 0,0 0-2 16,0 0 0-16,0 1 1 0,-1 0 1 15,1 1 0-15,0-1 0 0,0 1-1 16,0 0 0-16,0 0 1 0,0 2-1 0,0-2 2 16,0 1-1-16,0 0 0 0,0 0 0 15,0 1 0-15,0-1 1 0,0 0 0 16,0 1 0-16,0-1 0 0,0 0-1 0,0 0-1 15,0 2 0-15,0-1-1 0,-2 1-1 16,2-2 2-16,0 2 1 0,0 0 0 16,0 0 0-16,0 0 0 0,0 0-1 0,-1 0 1 15,-1 0-2-15,2 0-1 0,0 0 1 16,0 0-2-16,0 0 2 0,-1 0 1 15,1 0-1-15,-1 0-1 0,1 0 1 0,-2 0-2 16,2 0 1-16,0 2-1 0,0-2 2 16,0 0 2-16,-1 0 0 0,0 0-1 15,1 0 7-15,-2 0-4 0,2 0 0 0,0 0-2 16,-1 0 0-16,1 0 0 0,0 0-4 15,0 0 0-15,0 0 1 0,-2 0-3 16,1 1-2-16,1-1-7 0,-1 0-12 0,-2 0-21 16,-1 0-35-16,0 0-55 0,-3 0-80 15,0 0-84-15,-1 0-64 0,-3 0-33 16,-3 0-103-16,-5 0-129 0,-5 1-49 15,-3 0 23-15,-6 1 39 0,-4 0 34 0,-9 1 129 16</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9:24.9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D6C412B-090F-4224-86CD-8C5813938228}" emma:medium="tactile" emma:mode="ink">
          <msink:context xmlns:msink="http://schemas.microsoft.com/ink/2010/main" type="inkDrawing" rotatedBoundingBox="4071,2625 7133,1942 7254,2484 4192,3166" semanticType="callout" shapeName="Other"/>
        </emma:interpretation>
      </emma:emma>
    </inkml:annotationXML>
    <inkml:trace contextRef="#ctx0" brushRef="#br0">24 783 354 0,'-4'-21'473'0,"-1"-3"44"15,1 2 34-15,-1 1-82 0,1 2-139 16,2 0-80-16,0 5-54 0,1 1-32 15,1 3-29-15,1 2-25 0,2 5-32 0,2 3-18 16,4 5 5-16,4 6 23 0,5 5 13 16,3 10 10-16,4 5 2 0,1 6-13 15,0 7-22-15,1 1-36 0,2 3-11 16,-1-2-11-16,2-2 5 0,3-5 20 0,4-8 34 15,7-9 40-15,9-10 21 0,10-12 18 16,12-14-3-16,19-13-17 0,15-14-36 16,14-10-43-16,12-7-22 0,7-7-19 0,4-4-13 15,1 1-25-15,3-5-56 0,1 1-108 16,0-2-103-16,-2 4-63 0,-2 2-54 0,-7 6-112 15,-5 5-158-15,-6 5-4 0,-7 7 38 16,-5 6 31-16,-5 8 42 0,-11 1 122 16</inkml:trace>
  </inkml:traceGroup>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3:42.6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FA76F2B-C41B-4E02-A285-4CB6DB0D9440}" emma:medium="tactile" emma:mode="ink">
          <msink:context xmlns:msink="http://schemas.microsoft.com/ink/2010/main" type="inkDrawing" rotatedBoundingBox="7311,10650 17355,10046 17516,12738 7473,13343" hotPoints="17216,10199 17388,12489 7766,13213 7594,10923" semanticType="enclosure" shapeName="Rectangle">
            <msink:sourceLink direction="with" ref="{9E28C2B6-5E92-4AE7-BCB7-26ABD2312D13}"/>
          </msink:context>
        </emma:interpretation>
      </emma:emma>
    </inkml:annotationXML>
    <inkml:trace contextRef="#ctx0" brushRef="#br0">-5 203 149 0,'-4'0'271'0,"-1"0"25"0,4-2-39 0,0 2-55 15,3-1-48-15,1 1-36 0,5 0-17 16,3-1-5-16,7-1 3 0,7 1 5 0,4 0 6 16,7-1-2-16,4-2-6 0,4 0-4 15,4 0-9-15,3 1-8 0,5-1-10 16,3 0-9-16,3-1-10 0,4 2-11 0,1-1-7 15,4 1-8-15,3 0-8 0,1 3-6 16,7-3-3-16,1 3 0 0,4-1-2 16,1-1 1-16,2 2-3 0,-1 0 2 0,2 0 4 15,-1 0 3-15,5 0-1 0,3-1-1 16,2 1 5-16,3-1-4 0,2-2-5 15,-2 2-4-15,-1-1-3 0,-2-1 3 16,2 1-3-16,0-1 1 0,0 1-2 0,-1-2 0 16,1 1 2-16,0 1 0 0,-3 0 0 15,1-1-3-15,-2 2 0 0,0-1 1 0,-4 2 0 16,1 0-2-16,-3-2 5 0,1 0 2 15,-1 2 2-15,1-2-1 0,2 0 1 16,3 0-1-16,-1-2-6 0,4-3 1 16,-2 2-1-16,-3 0 0 0,-2 0 0 0,-2-1-1 15,-4 0 1-15,-2 2-1 0,-2-1 0 16,-3 1 3-16,-1 0 0 0,-4 1 1 15,-1-1-1-15,-2 1-3 0,2 1 1 16,-3-2-4-16,0 3 1 0,-2-2-1 0,-1 0 1 16,-3 0 1-16,-2 1 1 0,0-1 1 15,-2 1-2-15,-2 0 5 0,2-1 2 0,-1 2 1 16,-4-2 0-16,2 1 0 0,1 1 0 15,-1-2-3-15,1 3-3 0,2-1-1 16,1 1 0-16,2 1-1 0,0-1 0 16,-2 3 0-16,0-2 1 0,0 0 3 0,2 1 0 15,-2 1-2-15,-1 0-2 0,0 0-2 16,-1 0 1-16,-2 0-4 0,-3 0 3 15,0 0 3-15,-2-1 1 0,0 0 1 0,-3 0 0 16,-1-1 0-16,0-1-1 0,-1 0-3 16,1 0 3-16,1 0-1 0,-2 1 1 15,2 1-1-15,0-2 1 0,0 0 0 0,-2 0-2 16,0 2 1-16,-1-1 1 0,-1 0 0 15,-1 2 0-15,0 0 0 0,-4-3 0 16,2 2 2-16,-2-1-1 0,-3 2 3 16,1-2-1-16,-1 2-2 0,-1-1 1 0,2 0 1 15,-1 1-3-15,1-1 0 0,-1 1-1 16,3-1 1-16,-1 1 2 0,3-1-2 15,0 0 1-15,0-1 0 0,1 0 2 16,-1 1-2-16,-1 1 0 0,1-2 0 0,-1 1-1 16,-1-1-1-16,0-1 1 0,-3 2-1 15,0-2-1-15,-2 1 1 0,-3 1-1 0,1-1 3 16,-2-1-3-16,-2 0 2 15,1 0 0-15,0 0 0 0,-3-1-1 0,-1-1-1 16,-1 1 2-16,-3 0-2 0,0 0 0 0,-2-2-1 16,-2 2 2-16,0 0 1 0,-3-1-1 15,1 0 0-15,-3 1 0 0,2 0 1 16,-3-1 0-16,1 1 0 0,-3 0 3 15,2 0-3-15,0-1-2 0,1 1 1 0,0-2 1 16,0 1 0-16,0 0-2 16,2-1 2-16,-1 0 0 0,1 3-1 0,-2-4 1 15,0 1 2-15,-3 0-2 0,-1 3 1 0,-1-3 2 16,-2 0-1-16,0 2-4 0,-2 0 1 15,0-1 1-15,-2 2-1 0,-2 0 0 16,0-2 2-16,1 1 2 0,-3 1-3 16,1 0 0-16,-1 0 1 0,0 0 0 0,0 1 1 15,0 1 0-15,-1-2-3 0,1 3 1 16,0 0 0-16,0 1-1 0,0 3-4 15,0 2 2-15,2 3 2 0,0 1-1 0,0 4 3 16,3 2 3-16,-3 3 2 0,2 5 1 16,-4 2 0-16,2 6 1 0,-4 3-3 15,0 7-1-15,-1 2-2 0,-1 6-1 0,-3 2-1 16,-1 6-1-16,-3 3-2 15,-2-2 0-15,1 5-2 0,1-6 2 0,0 0-1 16,3 0 3-16,1-4 1 0,1-1 1 16,3-1 2-16,2-1-1 0,0-1-1 15,-1 0 0-15,2-2-2 0,-1-1 2 0,1-1-1 16,0 0 0-16,0-2 0 0,0 0 0 15,0-1 1-15,0-3 0 0,0-2-1 0,0-3 2 16,1-5-1-16,-1-2-1 0,2-2 1 16,-2-1 0-16,0-3 0 0,0-3 0 15,0 0 0-15,0-4 0 0,-2-1 0 16,2-1-1-16,-1 0 0 0,0-1 0 15,1-2 0-15,0-2 0 0,0 2 0 0,0-2 1 16,0-1 2-16,0 0-1 0,1 0-1 16,0 0 0-16,-1-1 1 0,2-1 0 0,-1 1-2 15,0 0 2-15,1 0 0 0,-1-1-2 16,1-2-1-16,-1 2 0 0,0-2-1 15,1 1-1-15,-2-2 2 0,1 0 2 16,0 0 0-16,-1-2 0 0,0 1-1 0,0-2 0 16,0 1 2-16,0 0-2 0,-1 1 0 15,0-1 0-15,1 1 1 0,-2 1 3 16,1 0-1-16,-2 1-2 0,2 1 0 15,-2 1 2-15,0-1-3 0,1-1 0 0,-1 2-1 16,1 0 1-16,1-4 1 0,0 2-4 16,-2-1 3-16,3 0 0 0,-1-2 1 0,-1 0-1 15,2 0 0-15,0 0 3 0,0-2-1 16,0 2-1-16,0-1-1 0,0 1 2 15,0-1 0-15,-1 0-2 0,-1-2-2 16,-2 4-1-16,0-4 1 0,-3 2-3 0,-2-1 3 16,-2 2 1-16,-3-3 1 0,-4 2 2 15,-3 0-2-15,-3 0 0 0,-5 0-2 16,-4 1 0-16,-4 0 0 0,-3 0 0 15,-4 1 1-15,-2-2 1 0,1 1 2 0,-3-2-2 16,-2 1-4-16,0-2-2 0,-1 0 4 16,0 0 0-16,-1 0-2 0,-1-1 2 0,2 0 2 15,-1 0 3-15,1-2-3 16,0 2 0-16,-1 1 1 0,1-1 0 0,-1 0 0 15,0 1-2-15,-1 0 0 0,0 1-1 16,-1 0 2-16,1-1-2 0,-2 1 1 0,0-1 0 16,0 1 1-16,1 1 0 0,0-2 0 15,-2 0 0-15,0 0-1 0,-4-3 0 16,0 2-1-16,1-1-1 0,-2-2-3 0,1-1 3 15,1 1 1-15,-1-1 0 0,1 0 2 16,2 0 0-16,-1-1 5 0,1 1-3 16,2-2 3-16,3 3 1 0,0-1 0 0,0 0-2 15,-2 1-2-15,2 0 0 0,0 1-2 16,-1 1-1-16,1 0 1 0,-3 0 1 15,0 2-2-15,0-2 0 0,-3 0 0 16,2 2 1-16,-2 0-1 0,2-2-2 0,-1 1 3 16,2 1-1-16,0-1-1 0,-1-1-1 15,0 1 0-15,-1 1 3 0,1-1-2 16,-2-1 2-16,3 2 2 0,0 0-2 0,3 0-1 15,-1 0-1-15,1 0 1 0,0 0 0 16,1 0-1-16,0 0 2 0,3 0 2 16,0 0 1-16,3 2-3 0,-2-1 3 0,1 0 1 15,1 1-2-15,-2-1 0 0,2 2-3 16,-2 1 0-16,0-2 1 0,1-1 0 15,-2 2 2-15,-1-3 1 0,1 3 2 16,2-2 1-16,-3 1-3 0,4-2-3 0,-2 1 0 16,2-1 0-16,-1 1 0 0,0-1 0 15,-2 2 0-15,-1-2 0 0,0 1 0 16,2 0 0-16,-1 0 0 0,1 2 0 15,2-2 1-15,-2 0 1 0,0 0 0 0,1 2-2 16,-2-2-2-16,-1 1-1 0,-1 0-1 16,-1-1 1-16,-3 0 0 0,-1-1 2 0,-3 2 1 15,2-1-2-15,1 1 3 0,1-1-1 16,2-1 0-16,2 3-2 0,0-2 2 15,1 1 0-15,0 2 0 0,2-1 0 16,0 0 0-16,3 1 0 0,2-1 1 16,1 1-1-16,-1 1 0 0,2-1-1 0,1 0 1 15,-1 1 0-15,0 1-1 0,0 0 1 16,-1-2-1-16,-1 3 2 0,-2-1 1 0,0 1 2 15,0-3 1-15,-1 2-1 0,1 0 3 16,1 0-4-16,2 0-3 0,0-2 1 16,1-1-1-16,0 3 2 0,-1-4-1 0,1 3-2 15,-1-2 0-15,-1 1-1 0,1-1 2 16,-1 0-1-16,-1 0 0 0,0 2 0 15,1 0-2-15,-4 1 2 0,2 0 0 0,0 1 0 16,0 0 1-16,-1 1 2 0,1 0 2 16,-2 1-4-16,1 0 0 0,1-2 1 15,0 3-1-15,1-1-1 0,1-2 1 16,1 1 1-16,1 0 4 0,0-3 1 0,1 0 1 15,1 0 1-15,1-3 0 0,0 0 2 16,-1 1-2-16,1-3 0 0,-1 1 0 16,-1-1 2-16,2 2-1 0,0-2-1 0,1 0 0 15,3 2 0-15,2 0 1 0,0-2 1 16,4 0 1-16,2 2 1 0,0-1 2 15,3 0-2-15,2 1 1 0,-1-2-3 0,3 0 1 16,2 0-1-16,1 2 1 0,2 0-1 16,-1-2-1-16,5 0-4 0,-1 0 2 15,1 0-1-15,2 0-5 0,1 0 0 16,1 0 0-16,-1 0 4 0,2 0-5 0,0-2-1 15,0 0 1-15,1 2-1 0,-1 0-3 16,1 0 0-16,-1 0-1 0,1 0-3 16,-2 0-7-16,1 2-5 0,0 0-10 0,-1 0-9 15,0-1-8-15,-1 0-11 0,0 1-47 16,0-4-97-16,-1 1-150 0,0-2-99 15,0-1-48-15,2 0-18 0,2-2 39 0,0-1 94 16</inkml:trace>
  </inkml:traceGroup>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2:40.78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ECA7AC0-DD4B-447D-A3E2-9F76740AF14E}" emma:medium="tactile" emma:mode="ink">
          <msink:context xmlns:msink="http://schemas.microsoft.com/ink/2010/main" type="writingRegion" rotatedBoundingBox="13012,5829 14927,5829 14927,6048 13012,6048"/>
        </emma:interpretation>
      </emma:emma>
    </inkml:annotationXML>
    <inkml:traceGroup>
      <inkml:annotationXML>
        <emma:emma xmlns:emma="http://www.w3.org/2003/04/emma" version="1.0">
          <emma:interpretation id="{491FDF86-1B3A-46A1-89AB-B4ABCCD93789}" emma:medium="tactile" emma:mode="ink">
            <msink:context xmlns:msink="http://schemas.microsoft.com/ink/2010/main" type="paragraph" rotatedBoundingBox="13012,5829 14927,5829 14927,6048 13012,6048" alignmentLevel="1"/>
          </emma:interpretation>
        </emma:emma>
      </inkml:annotationXML>
      <inkml:traceGroup>
        <inkml:annotationXML>
          <emma:emma xmlns:emma="http://www.w3.org/2003/04/emma" version="1.0">
            <emma:interpretation id="{AAE83B39-1B78-48D0-BD3F-82997695FBE4}" emma:medium="tactile" emma:mode="ink">
              <msink:context xmlns:msink="http://schemas.microsoft.com/ink/2010/main" type="line" rotatedBoundingBox="13012,5829 14927,5829 14927,6048 13012,6048"/>
            </emma:interpretation>
          </emma:emma>
        </inkml:annotationXML>
        <inkml:traceGroup>
          <inkml:annotationXML>
            <emma:emma xmlns:emma="http://www.w3.org/2003/04/emma" version="1.0">
              <emma:interpretation id="{1C8960B2-B536-48E2-8EE4-2AB0AE8F8492}" emma:medium="tactile" emma:mode="ink">
                <msink:context xmlns:msink="http://schemas.microsoft.com/ink/2010/main" type="inkWord" rotatedBoundingBox="13012,5829 14927,5829 14927,6048 13012,6048"/>
              </emma:interpretation>
            </emma:emma>
          </inkml:annotationXML>
          <inkml:trace contextRef="#ctx0" brushRef="#br0">-6880 101 300 0,'-8'-3'418'0,"1"1"35"15,-1-1 29-15,0 1-95 0,0 0-126 0,1 0-81 16,1 1-52-16,1 0-31 0,1 1-24 16,-1-2-18-16,1 1-15 0,2 1-11 15,0 0-6-15,1 0-6 0,1 0-4 16,0 0-5-16,0 0-3 0,0 0 0 0,3 1 0 15,2 1 8-15,5 0 10 0,2 1 13 16,9-2 18-16,3 0 19 0,9-1 23 16,9-1 15-16,9-3 18 0,9-1 10 15,10-1 5-15,10-1 2 0,7-1-13 0,5 0-14 16,8 0-16-16,2 0-17 0,4 0-19 15,0-3-13-15,-3 5-1 0,-6-4 9 0,-6 0 24 16,-8 3 24-16,-9-2 23 0,-8 0 19 16,-7 1 17-16,-7 0 7 0,-5 1-9 15,-7 0-12-15,-7 0-12 0,-4 2-13 0,-6-1-17 16,-2 1-20-16,-3 0-18 0,-4 1-14 15,-3 1-15-15,-2-3-12 0,-1 4-12 16,-1 0-7-16,-1-1-5 0,-2 0-5 16,-1 3-5-16,-1-2-2 0,1 0-1 0,-1 2-3 15,-1 0-2-15,-1 0-11 0,1 0-10 16,-1 2-22-16,2 0-45 0,-1-2-73 15,-1 3-126-15,1 0-114 0,-1-3-67 0,-1 4-41 16,1-1-75-16,-3 0-143 0,-1-2 14 16,1 0 58-16,-2 0 49 0,1-2 44 15,1 0 112-15</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2:44.523"/>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B493AD-015E-4032-9CF5-40765051F8E4}" emma:medium="tactile" emma:mode="ink">
          <msink:context xmlns:msink="http://schemas.microsoft.com/ink/2010/main" type="writingRegion" rotatedBoundingBox="6664,5890 24081,5945 24047,16691 6630,16637"/>
        </emma:interpretation>
      </emma:emma>
    </inkml:annotationXML>
    <inkml:traceGroup>
      <inkml:annotationXML>
        <emma:emma xmlns:emma="http://www.w3.org/2003/04/emma" version="1.0">
          <emma:interpretation id="{0C0E8DC3-762C-433D-9204-13CF1ADB7BC3}" emma:medium="tactile" emma:mode="ink">
            <msink:context xmlns:msink="http://schemas.microsoft.com/ink/2010/main" type="paragraph" rotatedBoundingBox="19964,6172 24079,5926 24082,5978 19968,6225" alignmentLevel="4"/>
          </emma:interpretation>
        </emma:emma>
      </inkml:annotationXML>
      <inkml:traceGroup>
        <inkml:annotationXML>
          <emma:emma xmlns:emma="http://www.w3.org/2003/04/emma" version="1.0">
            <emma:interpretation id="{92859751-FD22-430B-9291-538477171A5F}" emma:medium="tactile" emma:mode="ink">
              <msink:context xmlns:msink="http://schemas.microsoft.com/ink/2010/main" type="line" rotatedBoundingBox="19964,6172 24079,5926 24082,5978 19968,6225"/>
            </emma:interpretation>
          </emma:emma>
        </inkml:annotationXML>
        <inkml:traceGroup>
          <inkml:annotationXML>
            <emma:emma xmlns:emma="http://www.w3.org/2003/04/emma" version="1.0">
              <emma:interpretation id="{C2A29420-A81C-4F62-AF23-84810E19FE16}" emma:medium="tactile" emma:mode="ink">
                <msink:context xmlns:msink="http://schemas.microsoft.com/ink/2010/main" type="inkWord" rotatedBoundingBox="19964,6172 24079,5926 24082,5978 19968,6225"/>
              </emma:interpretation>
              <emma:one-of disjunction-type="recognition" id="oneOf0">
                <emma:interpretation id="interp0" emma:lang="" emma:confidence="0">
                  <emma:literal>_</emma:literal>
                </emma:interpretation>
                <emma:interpretation id="interp1" emma:lang="" emma:confidence="0">
                  <emma:literal>y</emma:literal>
                </emma:interpretation>
                <emma:interpretation id="interp2" emma:lang="" emma:confidence="0">
                  <emma:literal>w</emma:literal>
                </emma:interpretation>
                <emma:interpretation id="interp3" emma:lang="" emma:confidence="0">
                  <emma:literal>u</emma:literal>
                </emma:interpretation>
                <emma:interpretation id="interp4" emma:lang="" emma:confidence="0">
                  <emma:literal>-</emma:literal>
                </emma:interpretation>
              </emma:one-of>
            </emma:emma>
          </inkml:annotationXML>
          <inkml:trace contextRef="#ctx0" brushRef="#br0">2610-7541 54 0,'0'0'172'0,"-1"2"14"0,-1-1 4 16,2-1-4-16,-1 1-15 0,-1 1-22 15,0-2-23-15,2 0-25 0,-2 2-17 16,1-1-9-16,0-1-2 0,-1 1 0 15,1-1 1-15,-2 2-2 0,2-1 2 0,-1-1-4 16,1 1-5-16,0 1-3 0,1-2-8 16,-2 0-3-16,1 0-7 0,1 0-3 15,-2 0-2-15,2 0-5 0,-1 0-2 0,1 0-4 16,0 2-2-16,0-2-2 0,0 0-4 15,0 1 0-15,0-1 1 0,0 0 0 16,0 0 4-16,0 0 5 0,1 0 0 0,-1 0-1 16,2 1 0-16,1 1-1 0,1-2 0 15,1 1-6-15,2-1 4 0,1 0-2 16,3 0-3-16,3 0-3 0,1 0-5 15,2-1 1-15,2-1-5 0,3 1 0 0,3-2-1 16,2 3 0-16,1-3-2 0,2 0 0 16,2 2 0-16,-1-2-1 0,1 3 0 15,1-2-1-15,0 1 2 0,1 1-4 0,-1-1 0 16,-2 1-1-16,-1 0 1 0,-1 0-2 15,-3 0 0-15,0 0 0 0,-1 0 1 16,-2-2-2-16,-1 2 0 0,0 0 2 0,1-1 0 16,-1 1-1-16,0-1 0 15,3-1 1-15,0 0 0 0,1 1-1 0,-1-2 0 16,1 2 1-16,0 0-1 0,2-2 4 15,-1 2-3-15,1 0-1 0,-1-1 1 0,1 0-2 16,-1 1-1-16,1 1-3 0,-4-1 1 16,2 1 3-16,-1-2-2 15,-1 1 2-15,-1 1 1 0,-1 0-1 0,-1 0 2 0,-1-1 0 16,1 1 1-16,-2-1-1 0,0 1-1 15,2-1 1-15,-2 1-1 0,2-2-2 16,-2 1 0-16,0 0-1 0,1-1 2 16,-1 2-3-16,2-3 2 0,1 2 0 0,0-1 0 15,1 1 2-15,-1-2 1 0,1 3 0 0,1-2 0 16,-1 0 0-16,-1 2 0 15,1-3-1-15,1 0 0 0,-2 2 0 0,0 0 0 16,-3 0 1-16,2-2-3 0,-3 2 5 16,1 1-2-16,-1-1 0 0,0-1 0 0,-2 0-1 15,-1 1 1-15,2 0-2 0,-1-1 0 16,-1 1 1-16,2-1-1 0,-1 0-1 15,1 0 1-15,1 1 0 0,0-1 0 16,-2 0-1-16,2 1 0 0,-2-1 1 16,2 1 1-16,-1-2 1 0,-1 3 0 0,2 0 0 15,-1 0 1-15,1-2-1 0,-1 1-1 16,0 1 0-16,-1-1 0 0,1 1-1 15,-1-2 1-15,1 2 2 0,-2 0-1 0,2-2 0 16,-2 0-2-16,1 2 0 0,1 0-1 16,-2-2 0-16,1 0 2 0,1 0 0 15,-2 1 0-15,2 0-1 0,-2-1 2 0,0 2-2 16,0 0-2-16,0-3-1 0,3 2 5 15,-2-1 2-15,2 1-1 0,0-2 2 16,0 3 1-16,0-2 2 0,0 1-4 16,0-2 0-16,1 2-1 0,-1 0-3 0,0 0 1 15,0-1 0-15,-1 1 0 0,1 1 0 16,-1-1 1-16,1 1 0 0,1 0 0 15,-1 0-1-15,0 0 1 0,0-2-1 0,-1 0-1 16,1 1 1-16,0 0 0 0,0 1-1 16,1-2-1-16,1 1-2 0,-3 1 5 15,1-1 0-15,0 0-1 0,0 1 0 0,0-1 0 16,1 1 0-16,-1-2-1 0,1 1 0 15,1 1 1-15,-4-1 0 0,2-1 0 16,0-1 1-16,0 2-1 0,0-1 0 16,-2 1 0-16,2-2 2 0,-2 3 0 0,1-2 0 15,-1 0 0-15,0-1-1 0,0 2-1 16,1-1 0-16,-2 2-1 0,0-3-1 15,0 0 0-15,-1 2 1 0,1-2 2 0,-1 2-1 16,-1 0 1-16,3 0-1 0,-3 1-1 16,1-1-1-16,1-1-1 0,-1 2 2 15,0-1 1-15,1 1 1 0,-3-1 0 16,2 0 0-16,0 1-1 0,-2-2 0 0,-1 1 0 15,0 1-1-15,-1-1 0 0,-2 1-1 16,2-1 1-16,-2 0 1 0,0 1-1 16,0-2-3-16,-1 2 1 0,1 0 0 0,1 0-3 15,-2 0 3-15,2-1-2 0,-1 0 5 16,2-2 1-16,1 2 1 0,0-1 2 15,0 2-3-15,-1 0 4 0,1 0-4 16,0-2-1-16,0 1 2 0,-2 1 0 0,1-1 0 16,-2 1-2-16,2-2 1 0,-3 2-1 15,1 0-4-15,-1 0 1 0,1 0-1 0,-2 0 1 16,0 0-1-16,-1 0 2 0,0 0 2 15,1 0 0-15,-1 0 1 0,1 0-1 16,-1 0 2-16,1 0 0 0,-1 0-2 16,-1 0 1-16,3 0-1 0,-1 0 4 0,0 0-4 15,1 0-2-15,-1 0 2 0,1 0-1 16,-2 0 1-16,2 0-1 0,-1 0-1 15,-1 0 2-15,1 0 0 0,-1 0-1 16,1 0 1-16,-2 0 2 0,1 0 0 0,1 0 1 16,-2 0-1-16,0 0-1 0,0 0-1 15,0 0 0-15,-1 0 1 0,0 0-1 0,-1 0-1 16,1 0 1-16,-1 0-3 0,-1 0 3 15,0 0 1-15,2 2-1 0,-2-2-2 16,1 0 2-16,-2 0 1 0,1 0-1 16,1 0-1-16,-2 0 0 0,0 0 2 0,0 0-1 15,0 0-1-15,0 0 0 0,0 0 0 16,0 0 1-16,0 0 0 0,0 0 0 15,0 0-1-15,0-2-8 0,-2 2-23 16,1-2-57-16,-3 0-136 0,-2 2-155 0,-1-3-81 16,-1 0-38-16,-2 2 0 0,-1-2 45 15</inkml:trace>
        </inkml:traceGroup>
      </inkml:traceGroup>
    </inkml:traceGroup>
    <inkml:traceGroup>
      <inkml:annotationXML>
        <emma:emma xmlns:emma="http://www.w3.org/2003/04/emma" version="1.0">
          <emma:interpretation id="{D7BAFF3B-1735-4826-82D0-11260388DFB1}" emma:medium="tactile" emma:mode="ink">
            <msink:context xmlns:msink="http://schemas.microsoft.com/ink/2010/main" type="paragraph" rotatedBoundingBox="8430,9424 16188,9424 16188,10720 8430,10720" alignmentLevel="2"/>
          </emma:interpretation>
        </emma:emma>
      </inkml:annotationXML>
      <inkml:traceGroup>
        <inkml:annotationXML>
          <emma:emma xmlns:emma="http://www.w3.org/2003/04/emma" version="1.0">
            <emma:interpretation id="{4A817B8B-6559-4AEE-8433-ACE46852173C}" emma:medium="tactile" emma:mode="ink">
              <msink:context xmlns:msink="http://schemas.microsoft.com/ink/2010/main" type="inkBullet" rotatedBoundingBox="8478,8909 16261,9452 16154,10978 8371,10436"/>
            </emma:interpretation>
            <emma:one-of disjunction-type="recognition" id="oneOf1">
              <emma:interpretation id="interp5" emma:lang="" emma:confidence="0">
                <emma:literal>→</emma:literal>
              </emma:interpretation>
            </emma:one-of>
          </emma:emma>
        </inkml:annotationXML>
        <inkml:trace contextRef="#ctx0" brushRef="#br1" timeOffset="46781.6758">-8951-4114 301 0,'-1'1'364'15,"-1"-1"34"-15,2 0-4 0,-1-1-87 16,1 1-82-16,0 0-49 0,0 0-34 16,1 1-24-16,1-1-19 0,2 0-18 15,1 0-15-15,2 0-14 0,3 1-12 0,1-1-8 16,2 1-5-16,3 2-7 0,1-2-7 15,4 0-4-15,2 2-1 0,1-1-2 16,3 1-3-16,1-1-1 0,2-1 2 16,0 2 0-16,2 0 0 0,2 0-3 0,1 2 0 15,0-3 0-15,1 2-1 0,1-1-1 0,0 0 2 16,1 0 1-16,0-2 1 0,1 1-2 16,-1-1 3-16,1 2 0 0,-1-3-2 15,1 2-1-15,0-2 1 0,1 0 1 16,2 0-1-16,0-2-1 0,2 2 1 15,2-2-1-15,-1 1-1 0,0 1 0 0,-1 0 0 16,0 1-1-16,-1 1-1 0,0-2 1 16,-1 2 0-16,1-2 1 0,-3 1 0 15,0-1 1-15,0 1-2 0,-1 1-1 16,3-2 1-16,-1 1-3 0,0-1-1 0,0 1 1 15,-1-1 1-15,2 0 2 0,-1 0 1 16,-1 0 0-16,2 0 1 0,1 0 2 0,1 0-2 16,0 0 2-16,-1 0-5 0,-1 0 2 15,1 0 0-15,-2 0-2 0,0 0 0 16,-1 1-2-16,0-1 3 0,-1 2 0 15,-2-1 1-15,-1-1-1 0,1 1 2 0,-2-1-1 16,3 1 0-16,-3 1 0 0,2-2-2 16,1 0 2-16,0-2-4 0,-1 1 4 15,2 0 4-15,-1 0-1 0,2-1 2 0,3 0-3 16,-1-1 5-16,1 1-5 0,2 0 5 15,-1-1-2-15,0 0-4 0,2-1 3 16,-1 4-2-16,3-4-2 0,-1 1-5 16,1 0 3-16,0 1 1 0,-2 0-1 0,-1-1 0 15,0 0-1-15,1 1 0 0,-2 1 0 16,0-2 1-16,-2 1 2 0,0 1 0 0,-1-2 2 15,0 2-2-15,0 0 1 0,2-2 0 16,-2 1-2-16,2-2 1 0,0 2 0 16,-1-1 3-16,0 0 0 0,-1 1-3 15,-1 0 0-15,1 0-1 0,0 1 1 16,0-2 0-16,1 3 0 0,-2 0 0 0,1 0 0 15,-1 0 0-15,0 0 0 0,-1 0 0 16,1 2-1-16,2-1-1 0,-3-1 1 0,0 1 1 16,-1 1-1-16,0-2 2 15,-1 0-1-15,0-2 0 0,0 1 0 0,0 0 0 16,0-1 1-16,-1 2 0 0,-2-4 3 0,2 4 1 15,1-3-1-15,0 0 1 0,2 3-1 16,-1-4-1-16,2 4-1 0,2-2-1 16,-3 1-1-16,4 0 0 0,0-1 0 15,-1 0 0-15,1 1-1 0,1-2 0 0,1 2 1 16,-2-3 1-16,0 2-1 0,-2-2 0 15,-1 2-1-15,0-2 0 0,-2-1 1 16,2 2-1-16,-3-1 0 0,2-2-1 0,-4 4 1 16,1 0 1-16,1-2-2 0,-1 1 2 15,-2 0 0-15,2-1 0 0,-1 1 0 16,0 1 0-16,0-1 0 0,-2 1-1 15,1-1-2-15,-1 1 1 0,0-1 0 0,-1 1-1 16,-2 1 2-16,0-2 0 0,-2 0 1 16,-2 0 0-16,-1 2 0 0,-2-2 1 15,0 0 0-15,1 1-1 0,-2 0 1 0,0 0-1 16,-3 1-1-16,2 0 1 0,-2-1-3 15,0 2 2-15,0-2-2 0,2 1 0 16,0 0 2-16,1-1-1 0,0 2 2 0,1-1 1 16,0 1 2-16,2 0 1 0,-1 0-2 15,0-1-1-15,0-1 1 0,-1 2 0 16,-2-1-2-16,-1 0 1 0,0 1-1 15,-1 0 1-15,-1 0 0 0,0 0 0 0,-2 0 0 16,-1 0 1-16,2 0-1 0,-2-1 5 16,0 1 0-16,-1 0-1 0,-1-1-1 15,0 1-1-15,-1 0 1 0,1 0-2 0,-2 0-2 16,1 0 4-16,-1-2 2 0,-1 2 2 15,-1 0 0-15,-1 0 4 0,-1 0 3 16,2 0 0-16,-4 0 2 0,1 0-1 16,-2 0 0-16,0 0-2 0,-1 0-1 15,-1 0-1-15,1 0-5 0,-2 0-4 0,2 2 0 16,-3-2 1-16,2 0-2 0,-1 1-2 15,-1-1-2-15,1 0 2 0,-1 0 1 0,0 0 0 16,0 0 0-16,0 0 1 0,0 0-1 16,0 0-3-16,0 0-9 0,-1 0-9 15,1 0-7-15,0-1-17 0,0-1-49 16,0 1-101-16,-3-1-179 0,0-1-92 0,-1 2-45 15,-3-1-11-15,1-2 35 0,-1 1 96 16</inkml:trace>
        <inkml:trace contextRef="#ctx0" brushRef="#br1" timeOffset="52360.9949">-4890-3006 289 0,'-7'2'328'0,"-1"1"28"0,2-1-32 15,-1-1-54-15,2 2-62 0,1-3-37 0,0 1-21 16,-1-1-16-16,4 2-21 0,-2-2-20 16,2 0-20-16,0 0-20 0,2 0-18 15,0 0-5-15,2 0-10 0,1 0-5 0,2 0-1 16,-2 0 2-16,4 0 0 0,-1 0-3 15,4 0 7-15,-1 0 0 0,2 0 0 16,2 0-1-16,1 0 0 0,1 0-3 16,2 0-2-16,3 0 0 0,2 0-4 0,2 0 0 15,4-2 0-15,1 1-1 0,3-2-1 16,1 1 0-16,5 1 0 0,1-3-1 15,2 2-1-15,1-2-4 0,1 0-2 0,0 0-2 16,-1 2-1-16,-2-3-2 0,0 2 4 16,-1-1 2-16,-1 0 0 0,-1-2 1 15,-1 3 3-15,-1-1 0 0,0 1-2 16,-2 0-2-16,1 0 4 0,-1 0-1 15,2 0 2-15,-3 1-1 0,1 1 1 0,-1-2-2 16,1 3 0-16,-1-1-3 0,-1 1-2 0,1-2 1 16,-1 1 0-16,1 0 0 0,-3 0-1 15,2 0 0-15,-2-2 0 0,-1 2-1 16,0-1 1-16,1-1-1 0,0 0 1 15,2 1 0-15,-2 0-1 0,0 0 2 0,-1 0-2 16,0 0 2-16,1 1 1 0,-1-2 0 16,1 3 3-16,1-3-4 0,-1 0 0 0,0 1 1 15,-1-2-8-15,0 3 5 0,0-2-2 16,-2 1 4-16,1-1 1 0,-1 1 1 15,-1 0 4-15,1-1-4 0,-1 2-1 0,-2-2-1 16,1 1-2-16,0-1-1 0,0 2 2 16,-1-2 1-16,0 1 0 0,1 0 0 15,-1 2 0-15,1-3-3 0,0 2 2 0,1-1 1 16,-1 2 0-16,-1-4 0 0,0 4 0 15,-1-2 2-15,1 1-4 0,-2-2 0 16,1 2 1-16,-1-1 1 0,0 1 0 16,1-1 3-16,-1 1 1 0,0 1-2 0,-1-1 0 15,0-1-2-15,-1 2 0 0,-2-1-3 16,1 0 2-16,1 1 0 0,-4-1 1 15,5 1-1-15,-2-1 1 0,-1 1 0 16,1 0 1-16,-1-2 0 0,0 2-1 0,0 0 1 16,0-1 1-16,-2 1-1 0,1-1 1 15,-1 0-1-15,2 1 1 0,-1-2 2 16,0 1-1-16,1 1 2 0,-1-1-1 0,-1-1-1 15,-1 1-2-15,1 1 0 0,-1-1-1 16,0 0-2-16,-1 1 1 0,1-1 0 16,-2 1-1-16,1-2 1 0,-1 1 2 0,0 1 2 15,1-1-2-15,-2-1 1 0,4 2 0 16,-3 0 0-16,1 0 0 15,1-2 0-15,-1 1 1 0,0 1-1 0,-2-1 3 16,2 1-1-16,0-2-1 0,-2 1-1 0,2 1 4 16,-1-1-3-16,0 1-2 0,1 0 1 15,-2 0-2-15,2-2 1 0,-2 2 0 16,0 0 1-16,1 0 2 0,-2 0-3 15,0 0 4-15,-2 0 1 0,1 0-5 0,0 0 3 16,-2 0 2-16,2 0 3 0,-2 0 4 16,0 0 3-16,0 0 5 0,-1 0 2 15,-1 0 0-15,1 0-3 0,-2 0-2 0,-1 0-2 16,0 0-4-16,0 0-1 0,-1 0 0 15,1 0-2-15,-1 0 0 0,1 0-1 16,0 0-3-16,-1 0-2 0,1 0-1 0,-1 0 1 16,1 0-1-16,-1 0-2 0,1 0 1 15,0 0 0-15,-1 0 1 0,-2 0 0 16,2 0 0-16,0 0-2 0,-2 0-3 15,0 0-7-15,-1 0-15 0,0 0-16 0,0 0-14 16,-2 0-35-16,-1-3-67 0,-1 0-119 16,-4 2-144-16,-1-2-69 0,-2 3-30 15,-1-3 12-15,-3 2 56 0</inkml:trace>
      </inkml:traceGroup>
    </inkml:traceGroup>
    <inkml:traceGroup>
      <inkml:annotationXML>
        <emma:emma xmlns:emma="http://www.w3.org/2003/04/emma" version="1.0">
          <emma:interpretation id="{9BC7F94D-CAD1-4DF4-A3A6-A403A0043DBF}" emma:medium="tactile" emma:mode="ink">
            <msink:context xmlns:msink="http://schemas.microsoft.com/ink/2010/main" type="paragraph" rotatedBoundingBox="9862,13562 21119,12660 21250,14295 9993,15197" alignmentLevel="3"/>
          </emma:interpretation>
        </emma:emma>
      </inkml:annotationXML>
      <inkml:traceGroup>
        <inkml:annotationXML>
          <emma:emma xmlns:emma="http://www.w3.org/2003/04/emma" version="1.0">
            <emma:interpretation id="{BBF85058-15AF-49D7-8634-465008C0C3C3}" emma:medium="tactile" emma:mode="ink">
              <msink:context xmlns:msink="http://schemas.microsoft.com/ink/2010/main" type="line" rotatedBoundingBox="9862,13562 21119,12660 21250,14295 9993,15197"/>
            </emma:interpretation>
          </emma:emma>
        </inkml:annotationXML>
        <inkml:traceGroup>
          <inkml:annotationXML>
            <emma:emma xmlns:emma="http://www.w3.org/2003/04/emma" version="1.0">
              <emma:interpretation id="{8FF566BE-ED9C-4040-BE36-DB112D6B6E6B}" emma:medium="tactile" emma:mode="ink">
                <msink:context xmlns:msink="http://schemas.microsoft.com/ink/2010/main" type="inkWord" rotatedBoundingBox="17383,13759 21182,13454 21205,13731 17405,14036"/>
              </emma:interpretation>
            </emma:emma>
          </inkml:annotationXML>
          <inkml:trace contextRef="#ctx0" brushRef="#br1" timeOffset="74209.2444">26 77 276 0,'-5'-2'430'0,"0"-4"38"0,1 2 23 0,0 1-77 16,0 0-155-16,0 0-92 0,3 0-54 16,1 2-32-16,0 0-18 0,0 0-10 15,2 1-12-15,4-2-11 0,2 0-10 0,4 2-7 16,6-1-2-16,6-1-4 0,5 2 3 15,6 0 6-15,5 0 5 0,6 0 12 16,4 0 9-16,7 0 10 0,7 0 8 0,8 0 15 16,8 2 13-16,8-1 10 0,7-1 14 15,8 1 6-15,5 2 1 0,7-1-9 16,3-1-15-16,1 3-9 0,2-2-21 0,-1 2-16 15,-4 0-13-15,-1-2-9 0,-1 4-6 16,-4-5-12-16,-1 2-3 0,-3-3-3 16,-6 0-4-16,-2 0 1 0,-9-2-1 15,-4 0 1-15,-5-1 0 0,-4 0 2 0,-6-1 1 16,-4 0-1-16,-4 2 7 0,-7-2-6 15,-6 1-2-15,-3 2-2 0,-6 0 1 0,-6-2 2 16,-1 2-4-16,-4 1 6 0,-2-1 5 16,-2-1 4-16,-3 2 4 0,-3-1-2 15,-1 0 2-15,-3 1-8 0,-2 0 0 16,-2 0-4-16,-3 0-3 0,-2 0 1 0,-1 0-9 15,-1 0 5-15,0 0-1 0,-1 0 4 16,-2 0-9-16,1 0 5 0,1 0 6 16,-2 0 2-16,0 0-1 0,2 0-2 0,-2 0 5 15,4 0-2-15,-1-1-3 0,3 1-2 16,-1-2-2-16,3 1 1 0,0 1 0 15,2-1 0-15,0 1-2 0,0-1 0 16,2 0 2-16,0 1-2 0,1-2 3 0,-1 1-4 16,-1 1 5-16,0 0-2 0,-1 0 4 15,2 0-4-15,-4 0 1 0,2 0-2 16,0 0 1-16,-1 0-1 0,-2 0-3 15,2 0 4-15,-2 0-2 0,2-1 7 0,-1 1-6 16,2-2 3-16,-1 1-1 0,-2 1 1 16,0 0-3-16,1-1-1 0,-2-1 2 0,-2 2 0 15,2 0 0-15,-2 0-2 0,0-3 5 16,-1 3-4-16,-2 0 3 0,1 0-2 15,0 0 0-15,-2 0-1 0,2 0-3 16,0 0 4-16,-2 0-1 0,3 0 1 0,0-1-1 16,2 1 0-16,1 0 1 0,-2 0-1 15,2 0-1-15,-1 0 2 0,-2 0-7 16,0 0-16-16,0 0-28 0,-1 0-41 15,0 0-46-15,-1 0-38 0,0 0-24 0,-1-2-4 16,-1 2 9-16,-1-4 9 0,-2 2-10 16,-1 0-37-16,-2-1-73 0,-1 2-117 15,-1-1-56-15,-3 0-5 0,-3 1 31 0,-1 0 66 16</inkml:trace>
        </inkml:traceGroup>
        <inkml:traceGroup>
          <inkml:annotationXML>
            <emma:emma xmlns:emma="http://www.w3.org/2003/04/emma" version="1.0">
              <emma:interpretation id="{0A94C263-35D8-4D1D-A4F7-15332467E5EA}" emma:medium="tactile" emma:mode="ink">
                <msink:context xmlns:msink="http://schemas.microsoft.com/ink/2010/main" type="inkWord" rotatedBoundingBox="9862,13562 15412,13117 15543,14752 9993,15197"/>
              </emma:interpretation>
            </emma:emma>
          </inkml:annotationXML>
          <inkml:trace contextRef="#ctx0" brushRef="#br1" timeOffset="75756.3331">-7245 4 252 0,'-1'-7'413'0,"0"1"38"0,-1 1 19 0,0 1-80 16,0 2-158-16,1 1-99 0,-2 1-60 16,0 2-37-16,2 3-17 0,-2 5-9 0,2 5 0 15,-1 4 1-15,1 7 3 0,1 9 6 16,1 8 5-16,2 11 3 0,0 10 3 15,1 7 1-15,2 2-5 0,-1 5-4 16,2-1-5-16,0-1-2 0,0 0 0 0,1-2-4 16,0-6 2-16,-1-2-2 0,1-5 1 15,-2-6-2-15,1-5-5 0,-3-4-1 16,1-3-2-16,-2-5-1 0,0-4 0 0,-2-2-3 15,1-4-7-15,-1-6-20 0,2-5-24 16,-3-1-43-16,1-8-99 0,-2-3-146 16,-2-6-87-16,-1-7-33 0,0-2-2 0,0-10 28 15</inkml:trace>
          <inkml:trace contextRef="#ctx0" brushRef="#br1" timeOffset="77779.4486">-7493-47 209 0,'-6'-7'318'0,"1"1"30"16,0 1-19-16,1 0-66 0,2 0-71 16,0 1-51-16,2 1-34 0,3-1-21 15,4-1-13-15,4-2-10 0,5 3-10 0,5-2-7 16,4-2 0-16,5 0 1 0,4 1 1 15,6-1 5-15,7 1 4 0,7-3 6 16,6 3-1-16,7-3-2 0,9 1-3 0,7 0-6 16,7-1-12-16,7 1-11 0,7 1-8 15,9-2-3-15,4 1-6 0,8 0-3 16,4 2-1-16,6 1 0 0,1 0 2 15,2 2-8-15,-1-2-1 0,2 2 0 0,0 1-1 16,0 0 0-16,-2 0-2 0,1 0 3 16,-3 2-1-16,-5-2 0 0,0 0-1 15,-5 0-2-15,-3 0 6 0,-5-1-1 0,-6 0 2 16,-3 0 1-16,-7 0 1 0,0 0 0 15,-2-2-5-15,-4 0 0 0,-2 2 0 16,-6-2 0-16,-5 2 0 0,-7-2 0 0,-7 1 0 16,-4 1 7-16,-5 0-3 0,-7 1-1 15,-2 1 0-15,-8-2-1 0,-2 3-3 0,-6 1-5 16,-2 0 1-16,-4 0 0 15,-1 1 2-15,-2 0-2 0,-3 2 4 0,-2-2 0 16,0 0 1-16,-2 2 0 0,-3-2 0 16,0 0 0-16,0 1 0 0,-3-1-1 0,1 0 1 15,-1-1 1-15,-1 0 4 0,0-1 1 16,1 0-2-16,1 1 1 0,1-2-2 15,-1 1-1-15,1 1-4 0,0-1 2 16,1 1 0-16,0-2 2 0,2 2-2 0,-2 0 2 16,0 0-1-16,-1 0-1 0,-1 0-1 15,0-1-1-15,-2 1 2 0,-2 0-2 0,1-1 2 16,-2 0 0-16,-1 1 0 15,0-1 1-15,0-1 1 0,0 1 0 0,1 1-1 16,-1-1-1-16,0-1 2 0,1 2 0 16,2 0-2-16,-2-2-2 0,1 0 1 0,1 2 1 15,-2 0 0-15,2 0-1 0,-3 0 1 16,1 0 1-16,-2 0-1 0,-1 0 0 15,-1 0 0-15,0 0 0 0,0 2 1 16,1 0-1-16,-3 0 3 0,2-1-1 0,2 4-1 16,1 0-1-16,0 4 0 0,1 2 0 15,2 3 0-15,1 4-3 0,0 5 0 0,1 5 1 16,0 3-3-16,2 11 2 15,0 3 1-15,0 6 2 0,-1 2 0 0,0 4 1 16,-2 2 1-16,0 2-2 0,-2 0 0 16,0 0 0-16,-2-4-1 0,-1-5 1 15,0-4 0-15,-2-3 1 0,2-5-1 0,-4-3 0 16,2-5 0-16,-1-1-1 0,-1-4 1 15,-1 0-1-15,2-2 1 0,-1-3 0 16,0-2 1-16,-1 0 0 0,1-2-1 16,-2 2 0-16,1-4 0 0,0 0 1 0,-1-3 2 15,0 1-3-15,0-1 1 0,2-3-1 16,-2-2 2-16,0 2-2 0,0-4 0 15,1-2 1-15,-1-1-1 0,1 1 0 0,1-1 0 16,-2 0 2-16,1-1-3 0,1 1 1 16,0-2 3-16,0 2-2 0,-1-1 0 0,0-1-1 15,2 1 3-15,-3-1 0 16,2 2-4-16,-1 0 1 0,-1-2-2 0,0 2 1 15,0 0-2-15,0-1-1 0,0 2 4 16,0 0 0-16,0-1 1 0,0 2-1 0,0 0 4 16,0-1-2-16,0-1 0 0,0 1 0 15,1 0-2-15,1 0 1 0,-2-2-1 16,0-1 0-16,0 2 0 0,0-2 0 16,0-1 2-16,0 2 0 0,0-2 1 0,0 0-3 15,-2 0 0-15,1 0 0 0,0 0-1 16,-2 0-3-16,0-2 0 0,0 2 1 0,-2-1 1 15,-1 1-2-15,1 0 1 0,-2 0-1 16,0 1 1-16,-1-1-2 0,-2 2 1 16,2-2-1-16,-3 0 3 0,0 2 1 15,-1-1 0-15,-1-1 2 0,1 1-2 0,-3-1 0 16,0 2 1-16,-1-1-3 0,1-1 0 15,-1 1-4-15,-4 1 4 0,0-2-4 16,-1 3 2-16,-2-2 2 0,-2 2-2 16,0 0 3-16,-1-3-2 0,-1 3 3 0,-2 0 0 15,-3-1-5-15,-1 2 3 0,-1-2-2 16,-2 1-1-16,0 2-2 0,-1-1 2 0,-1-1 5 15,-1 1 1-15,-1 0 2 16,0 0 3-16,1 2 1 0,-1-2-3 0,0 3-4 16,-1 0-2-16,-1 0-1 0,-2-1 2 15,-2 0-1-15,-3 0 0 0,-2 2 3 0,-2-2-1 16,-4 0-2-16,0 0 2 0,-4 4-1 15,-3-4 0-15,-2 1-2 0,-3 1 1 16,-5-1 1-16,-2-1 0 0,-1 1 1 16,-1-1 1-16,-2-1 0 0,0 0 3 0,-2 0-1 15,2 0-2-15,0 0 0 0,4-2 1 16,5 1 0-16,3 0-1 0,5-1 0 15,3 1 3-15,1 2-2 0,1-3-1 16,1 2 0-16,4 0 3 0,1-1 2 0,-1 2-3 16,4-1 2-16,-1-1 0 0,1 2 1 15,1-1-4-15,-1 1-1 0,0 0 0 0,1 0 0 16,-2 0-2-16,1 1 0 0,-2 0-1 15,-1-1 1-15,-2-1 0 0,3 1 1 16,0-1 0-16,3 1 0 0,0-3 1 0,1 3 3 16,1-1-2-16,-1 0-1 0,1-1 1 15,1-1 0-15,0 1 2 0,2-1-5 16,0 0 0-16,1 1 1 0,2-2 0 15,-1 2 0-15,1-2-1 0,0 1 2 16,1-2-2-16,-1 2 0 0,3 0-1 0,-1 0 2 16,1 0-4-16,0-2 2 0,-1 2 1 15,3-3 1-15,2 0 0 0,1 0 1 0,5 0-1 16,0 0 1-16,4 0 0 0,0 0-1 15,3-2 1-15,1 1 0 0,1 1-5 16,2-1 4-16,-1 1 1 0,2 0 1 16,0 1 1-16,0-1 3 0,0 1 4 0,0 1-5 15,0 0-4-15,1 0 0 0,-1 1-1 16,1 0-4-16,0 0 4 0,-1 1 1 15,3-1 1-15,-2 0 0 0,2 0 0 16,-1-1-1-16,4-1 0 0,-1 1 0 0,0-1 0 16,2 0 0-16,3-1 1 0,-1 1 2 15,2-1-3-15,0 1 0 0,1-1 1 0,0 2-1 16,1-1 3-16,0-1-3 0,1 1 3 15,1-1-3-15,-2 2 0 0,2 1-1 16,0-2-2-16,-1 1 2 0,0-1-7 16,1 2-12-16,-3-3-29 0,1 4-51 0,0-4-89 15,-2 2-133-15,-1-1-99 0,0-1-42 16,1 3 0-16,-2-3 36 0,2 0 80 15</inkml:trace>
        </inkml:traceGroup>
      </inkml:traceGroup>
    </inkml:traceGroup>
    <inkml:traceGroup>
      <inkml:annotationXML>
        <emma:emma xmlns:emma="http://www.w3.org/2003/04/emma" version="1.0">
          <emma:interpretation id="{DD889275-4622-4ED1-9CC4-ADC0E50844FA}" emma:medium="tactile" emma:mode="ink">
            <msink:context xmlns:msink="http://schemas.microsoft.com/ink/2010/main" type="paragraph" rotatedBoundingBox="6631,16456 21834,16503 21833,16684 6630,16637" alignmentLevel="1"/>
          </emma:interpretation>
        </emma:emma>
      </inkml:annotationXML>
      <inkml:traceGroup>
        <inkml:annotationXML>
          <emma:emma xmlns:emma="http://www.w3.org/2003/04/emma" version="1.0">
            <emma:interpretation id="{977C3E54-1DD2-403D-8246-374456FAE579}" emma:medium="tactile" emma:mode="ink">
              <msink:context xmlns:msink="http://schemas.microsoft.com/ink/2010/main" type="inkBullet" rotatedBoundingBox="6631,16481 12859,16501 12858,16656 6630,16637"/>
            </emma:interpretation>
            <emma:one-of disjunction-type="recognition" id="oneOf2">
              <emma:interpretation id="interp6" emma:lang="" emma:confidence="0">
                <emma:literal>-</emma:literal>
              </emma:interpretation>
            </emma:one-of>
          </emma:emma>
        </inkml:annotationXML>
        <inkml:trace contextRef="#ctx0" brushRef="#br1" timeOffset="89421.1146">-10731 2819 298 0,'-4'1'351'0,"2"-1"19"16,-3-1-25-16,3-1-90 0,-1 2-101 0,2-1-53 16,-1 1-27-16,1 0-3 0,-1 0-2 15,2-1 5-15,-1 1 0 0,1 0-2 16,0-1-7-16,0 1-7 0,1-1-8 15,-1 1-9-15,3-2-4 0,0 2-6 0,-2 0-7 16,3-1-1-16,1 1-3 0,-1 0 0 16,1-1-5-16,1 1 0 0,1-2 0 15,1 2-5-15,1-1 0 0,1 0-1 0,0 1 0 16,3-1 1-16,3-2-2 0,0 2 3 15,5 0 0-15,-1 0-4 0,4-2 1 16,0 2-2-16,3 1 0 0,1-2-3 0,1 2 2 16,3 0 0-16,0 0-1 0,-1 0 0 15,2 0-1-15,0 0 0 0,0 0-2 16,3 2-1-16,0-2 0 0,2 0 0 15,2 0 0-15,0 1 1 0,3-1 1 16,-2 0-1-16,0 0-1 0,2 0-1 0,2 0 1 16,1 0-2-16,2 0 1 0,3 0 2 15,-1-1 0-15,3 1 0 0,-2-2 2 0,-1 1-2 16,3 1-1-16,-2-1-1 15,1 0 1-15,-3 1 2 0,1-1 0 0,-3 1 0 16,-1-2-2-16,1 1 1 0,-2 1 0 16,4 0-2-16,-4 0 0 0,2 0 0 0,0 0-1 15,-2 0 1-15,0 1 1 0,-1 1-1 16,-1-2 2-16,1 1 1 0,-1-1 1 15,-2 0-3-15,0 0 0 0,-1 0 1 0,-2-1 0 16,1 1 1-16,-2-2 1 0,0 0 2 16,-2 0-5-16,0 2 3 0,0 0-1 15,-2-2 1-15,-3 0 0 0,2 2-3 0,-2 0 8 16,-1 0-5-16,0 2-2 0,-2 0-6 15,-2-2 2-15,0 4 3 0,-1-1 0 16,0-1 1-16,-2 1-1 0,0-2 4 16,0 3-3-16,0-2-2 0,0 2 0 0,1 0 0 15,1 1 1-15,-1-2 1 0,3 1 1 16,2 0 0-16,0 0-2 0,3 0 0 15,0 2-1-15,2-2-1 0,2-1 1 0,0 1 2 16,4-1 0-16,1 0-1 0,1 0-1 16,3-1-1-16,0-1 2 0,1-1-2 15,2 2 0-15,-1-1 1 0,0-1 1 16,2 1-1-16,1-1 1 0,-3 2 1 0,1 0-1 15,-1 0 0-15,-1 1-1 0,-1 0 3 16,1 3-2-16,-2 0-3 0,0 0 3 16,-2 2-1-16,-3-1 0 0,-1-1-1 0,1-1 2 15,-3 0 0-15,0-1-1 0,0 0 0 16,1-2 2-16,0 0-2 0,1-2 0 15,-1 0 0-15,1 0 1 0,-1 0 1 0,1-2 1 16,1 1 3-16,1 1 2 0,1-1-2 16,1-1-2-16,-1 1 1 0,0 1-1 15,1 0-3-15,0-1 0 0,2-1 1 0,1 2 0 16,0 0-1-16,0 0 1 0,0 0 0 15,-1-1-2-15,-2 0-1 0,0 0 0 16,-2-2 2-16,-2 1-3 0,-2-1 2 16,-2 1 1-16,-1 0 0 0,-3-2 1 0,-2 1 0 15,0 1-2-15,-3-2 1 0,0 1-1 16,-1-1 3-16,0 2 0 0,-1 0 1 15,0-1 0-15,2 0-2 0,-2 0 3 0,3 0-2 16,-1 0-2-16,3 0 0 0,-1 2 0 16,1-2 2-16,2 1 1 0,0 0-2 15,0-1-1-15,1 1 1 0,0-1-1 0,1 0-1 16,-3 1-1-16,0 1 1 0,-2 0 1 15,-3-2 0-15,-1 3 0 0,-4-1 1 16,-3-1 0-16,-2 2 0 0,-4 0-1 16,0 0 1-16,-2 0 0 0,-3 0-1 0,0 0-1 15,-3 0 0-15,-1 0-5 0,0 0-11 16,-1 0-53-16,-2 0-121 0,-1-3-174 0,0-1-91 15,-2-1-45-15,1 0-14 0,-1-1 38 16</inkml:trace>
      </inkml:traceGroup>
      <inkml:traceGroup>
        <inkml:annotationXML>
          <emma:emma xmlns:emma="http://www.w3.org/2003/04/emma" version="1.0">
            <emma:interpretation id="{A6E403FA-8024-454F-BF50-F779435E6A0F}" emma:medium="tactile" emma:mode="ink">
              <msink:context xmlns:msink="http://schemas.microsoft.com/ink/2010/main" type="line" rotatedBoundingBox="12687,16474 21834,16503 21833,16645 12686,16617"/>
            </emma:interpretation>
          </emma:emma>
        </inkml:annotationXML>
        <inkml:traceGroup>
          <inkml:annotationXML>
            <emma:emma xmlns:emma="http://www.w3.org/2003/04/emma" version="1.0">
              <emma:interpretation id="{711C78FD-862A-4E89-A073-6CA67D559149}" emma:medium="tactile" emma:mode="ink">
                <msink:context xmlns:msink="http://schemas.microsoft.com/ink/2010/main" type="inkWord" rotatedBoundingBox="12687,16474 21834,16503 21833,16645 12686,16617"/>
              </emma:interpretation>
              <emma:one-of disjunction-type="recognition" id="oneOf3">
                <emma:interpretation id="interp7" emma:lang="" emma:confidence="1">
                  <emma:literal/>
                </emma:interpretation>
              </emma:one-of>
            </emma:emma>
          </inkml:annotationXML>
          <inkml:trace contextRef="#ctx0" brushRef="#br1" timeOffset="92805.3082">-4665 2846 214 0,'-5'1'276'0,"-1"1"5"0,2-2-31 15,1 1-44-15,-1-1-40 0,2 0-46 0,-1 0-33 16,1 0-20-16,1 0-12 0,0 0-7 15,-1 0-5-15,2 0-6 0,0 0 0 0,0 0-3 16,0 0 0-16,0 0 1 16,0 0 3-16,2 0 2 0,-1 0 0 0,2 0 1 15,-2 0-4-15,3 0-2 0,0 0-1 16,2 0 2-16,1 0 4 0,2 0 1 0,2-1 2 15,2 1 1-15,1 0 0 0,1-2-5 16,3 1-5-16,2 1-6 0,1-3-2 16,1 3-6-16,3-2-6 0,-1 1-3 15,1 0-2-15,3 1-2 0,-1-3-1 0,2 3-1 16,0-1 2-16,1-1-3 0,-1 2-1 15,1 0-2-15,-1 0 0 0,0 0 0 0,-2-2-1 16,1 1 4-16,-1 1-4 16,1 0 2-16,-1 0 0 0,0 0-2 0,-1 0 3 15,0 0-2-15,0 0 2 0,0 0 0 16,-1-1 0-16,2-1 1 0,0 2-3 0,-1-1-1 15,1 1 2-15,-1-1 0 0,2-1-2 16,1 2 2-16,-2 0 2 0,3 0-1 16,-1 0 1-16,2 0-1 0,-1 0 1 15,0 0-1-15,0 0-2 0,1 0 2 0,0 0 0 16,-1 0 0-16,2 0-2 0,-2 0-2 15,1 0 1-15,-1 0 0 0,0 2 0 16,-1-2-3-16,0 0 3 0,0 0-1 16,-2 0 0-16,1 0 1 0,-2 0-1 0,0 0 3 15,0 0 0-15,2 0 1 0,-2 0-2 16,0 0-3-16,1 0 1 0,1 0-1 0,-2 0 0 15,0 0 0-15,0 0 1 0,0 0 1 16,-1 0 1-16,1 1 1 0,-1-1-2 16,0 1-1-16,-3-1 0 0,1 3 1 15,-1-2 0-15,0 1-1 0,-1 0 1 0,1-1 2 16,0-1 1-16,-2 1-3 0,2 1 0 15,2-2 0-15,-2 1-1 0,0-1-1 16,4 1-2-16,-1 1 4 0,2-2-3 16,1 0 1-16,-1 0 0 0,3 2 2 0,-1-1 0 15,4-1 0-15,-1 1 0 0,0 1 0 16,-1-2 1-16,-1 1-1 0,1 0 0 0,-4 1 0 15,-1-2 0-15,1 2 1 0,-3-1-1 16,1-1 1-16,-2 1-2 0,1 1 1 16,-1-1 0-16,-1 0 1 0,2-1-1 15,-2 0 0-15,1 0 1 0,0 0 1 16,1 0-1-16,0-1-1 0,3 1 4 0,-1-1 0 15,3 1 2-15,-1 0-1 0,4 0-4 16,0 0 3-16,1 1 1 0,0-1 0 16,0 1-3-16,0-1 1 0,-2 1 4 15,2-1-3-15,0 0-3 0,-2 0-1 0,0 0 2 16,-2 0-2-16,0 0-1 0,-2 0 1 15,1 0-1-15,-1 0 1 0,1 0-1 0,-1-1 1 16,2 1 3-16,0-1-1 0,-1 0-1 16,1-1 0-16,0 1 1 0,2 1 2 15,4-1-1-15,0 1 3 0,2 0 2 16,3 0 4-16,3 0 1 0,0 0-4 0,2 0 0 15,-1 0-4-15,1 1 0 0,1-1-1 16,-4 1-2-16,1 1-2 0,-5-2 0 16,0 0 1-16,-4 0-3 0,0 0-2 0,-1-2 1 15,-1 1 0-15,-2 1 1 0,0-1 0 16,1-1 1-16,-1 0 1 0,-1 1 2 15,1 0 1-15,2-2 2 0,-1 0-4 0,2 3 2 16,0-2-3-16,0 1-1 0,-1 0 0 16,0-1-1-16,1 1-1 0,0 1 0 15,0-1 2-15,1 1-1 0,-1 0 1 0,1 0 1 16,1 1 2-16,-2-1-1 0,1 1 3 15,-1 1 3-15,0-2 0 0,-1 1 0 16,-2-1-2-16,-1 1 4 0,-3 1-3 16,0-2-5-16,-1 0 1 0,-2 0-2 0,1 0 0 15,-1 0-4-15,-1-2 0 0,-1 1 3 16,-1 1-2-16,1-1 1 0,0 1 0 15,-2-2 1-15,0 1 0 0,0 1 0 16,-1-1 0-16,0-1 1 0,-3 2 1 0,0 0-1 16,1-2 0-16,-4 1 0 0,0 1 1 15,1-3 0-15,-2 3-1 0,-2-1 1 0,1 1 1 16,-3-1 1-16,1-1-1 0,-1 2-2 15,0 0 0-15,-2 0 0 0,1-2 0 16,-2 2-1-16,0 0 0 0,0 0-1 16,-1 0 2-16,0 0 0 0,-1 0 0 0,0 0-3 15,1 0 5-15,-2 0-1 0,0 0 1 16,-1 0-1-16,2 0 1 0,-1 0 0 15,-1 0-3-15,1 0 0 0,-1 0 2 0,2 0 0 16,-1 0-2-16,-1 0 0 0,2 0 1 16,-1 0 1-16,-1 0-1 0,0 0-2 15,1 0 1-15,-1 0 1 0,0 0 0 0,0 0-1 16,0 0 0-16,0 0 2 0,0 0 0 15,0 0 1-15,0 0-2 0,-1 0 2 16,1 0 0-16,-1 0-1 0,-1 0 2 16,1 0-3-16,-2 0 2 0,0 0-2 0,1 2 2 15,-4-2-1-15,2 0 0 0,-2 0 1 16,0 2-2-16,0-2-1 0,1 1-1 15,-1-1 4-15,1 0 0 0,0 0 2 0,1 0 1 16,0 0 0-16,1 0 5 0,2 0 3 16,0 0 7-16,-1 0 4 0,2 0 3 15,0 0 2-15,2 0-5 0,-2 0-4 16,0 0-7-16,0 0-6 0,0 0-3 0,0 0 0 15,0 0-1-15,0 0-1 0,0 0-1 16,0 0 1-16,0 0-1 0,0 0-1 16,0 0 0-16,0 0 0 0,0 0 0 0,0 1-1 15,0-1 1-15,0 0 0 0,0 0 1 16,0 0 0-16,0 0 1 0,0 0-1 15,-2 0 0-15,2 0 0 0,0 0-1 0,0 0 1 16,-1 0-2-16,1 0 1 0,0 0 0 16,0 0 0-16,0 0 2 0,0 0-1 15,0 0 0-15,0 0 0 0,0 0-2 16,0 0-2-16,0 0 1 0,0 2-3 0,1-2 3 15,-1 0-1-15,0 0 0 0,2 0 3 16,-1 1 0-16,-1-1 3 0,3 3-1 16,-2-3-1-16,1 2 0 0,-1-1 0 15,0-1 1-15,-1 1-1 0,2 1-1 0,-1-2 1 16,-1 1-1-16,0-1 0 0,0 1 0 15,0 1 0-15,0-2-2 0,0 0 0 16,1 0 1-16,-1 2 1 0,2-2 0 16,-1 1 0-16,-1-1 1 0,2 1 0 0,-1 1-1 15,-1-2-2-15,1 1 1 0,-1-1 1 16,0 1 0-16,0 1 0 0,0-2 0 0,0 0 0 15,0 0 0-15,0 0-3 0,0 0-1 16,0 2-6-16,0-2-5 0,0 1-7 16,0 0-5-16,0 2-6 0,0-2-1 15,2 0 0-15,-2 2-3 0,2-2-2 0,0 1 0 16,1 1-3-16,-1 1-3 0,1-2 2 15,0 1 4-15,0-1 5 0,-2 2 4 16,2-2 9-16,-1 1 5 0,1 0 4 16,-1-3 3-16,-1 2 5 0,0 0 3 0,2-2-1 15,-2 2 2-15,1-2 0 0,-1 1 3 16,1-1 1-16,-2 0 2 0,1 0 0 0,0 0 2 15,-1 0 0-15,0 1 3 0,0-1 1 16,0 0 3-16,0 0 3 0,0 0 2 16,0 0-2-16,0 0 2 0,0 0 3 15,0 0-2-15,0 0 0 0,0 0-4 0,0-1 1 16,0 1-5-16,2 0-5 0,-2 0-1 15,0 0 0-15,0 0-2 0,0-1-3 16,0 1-1-16,0 0-1 0,0 0-3 16,0 0-6-16,0 0 2 0,0 0 2 0,0 0 0 15,0 1 0-15,0-1 1 0,0 0 2 16,0 0 1-16,0 0 1 0,0 0 0 0,0 0 0 15,-2 0 1-15,2 0 0 0,0 0-2 16,0 0 0-16,0 0 1 0,0 0 0 16,0 0 0-16,0 0-1 0,0 0 2 15,0 0-1-15,2 0-1 0,-1 0 2 16,-1 0 0-16,0 0 0 0,0 0-1 0,0 0 1 15,0 0-10-15,0-1-22 0,0 1-40 16,0-2-57-16,-3 0-92 0,1 0-130 16,-4-1-82-16,1-1-27 0,-2 1 13 15,0 0 45-15</inkml:trace>
          <inkml:trace contextRef="#ctx0" brushRef="#br1" timeOffset="94839.4246">1057 2846 168 0,'-2'3'312'0,"-1"-3"32"0,2 1-21 0,1-1-61 16,-2 0-65-16,1 0-61 0,1 0-42 15,0 0-21-15,0 0-10 0,0 0-4 16,0 0-3-16,0 0-3 0,0 0-5 16,0 0-5-16,0 0-6 0,0 0-5 0,0 0-5 15,0 1-1-15,0-1 2 0,0 0 2 16,0 0 2-16,1 0 2 0,1 2-1 15,-2-2-1-15,1 0-4 0,2 2-1 0,-1-2-6 16,1 1 0-16,0-1 0 0,1 1 0 16,2 1 0-16,-1-1 1 0,2 0-1 15,0-1-2-15,0 1-4 0,0-1-2 16,-1 2-5-16,1-1 0 0,2-1-1 0,-3 0 0 15,1 0 2-15,0 0 1 0,0 0 0 16,0 1-2-16,1-1 0 0,-1 0 0 16,1 1-3-16,1-1-1 0,-1 1 2 0,0-1-1 15,-1 0-1-15,1 2 1 0,2-2-1 16,-1 1 1-16,2-1-3 0,-1 1 2 15,1-1 0-15,0 3-2 0,0-2-1 0,0 0 0 16,0 0 0-16,1 2-2 0,1-2 1 16,-1 1 2-16,1 0 0 0,0-1-2 15,1 2 2-15,-2-1 1 0,1 0-2 16,-1-2-1-16,2 4 3 0,-2-4-1 0,1 0-2 15,-1 2 0-15,-1-2 1 0,1 1-1 16,1 0-2-16,1 1 1 0,-1-1 2 16,1-1 1-16,1 1-1 0,-1 0-1 0,0-1 3 15,1 3-4-15,0-2 1 0,0 0 0 16,0 1 1-16,0 0 0 0,0-1 1 15,1-1 1-15,-1 1-2 0,0 1 0 0,0-2-1 16,0 1 0-16,0-1 0 0,-1 1 1 16,1 0 1-16,0-1 0 0,-1 2 0 15,0-2 3-15,-1 0-1 0,3 1-1 16,-1-1-3-16,-2 0 0 0,1 0 0 0,1 0 0 15,-1 0-1-15,0 0 1 0,1 0 1 16,0 0 0-16,0 0 0 0,0 0-2 16,1 0 1-16,-1 0 0 0,0 0-1 0,-1 0 1 15,1 0 1-15,-2 0-1 0,1 0 0 16,-1 0 2-16,-1 0 2 0,2 0-2 15,-3 0 2-15,0 0-1 0,1 0 0 0,-1 0 0 16,0 0-1-16,0 0 2 0,-1 0-3 16,1 0 2-16,-2 0 1 0,2 0-3 15,0 0 1-15,-1 0 0 0,1 0 0 16,-1 0 0-16,-1 0 1 0,1 0 1 0,-2 0 1 15,-1 0-3-15,-2 0 3 0,0 0 2 16,-1 0 5-16,-2 0 1 0,0 0 6 16,-1 0 7-16,1 0 7 0,-2 0 1 15,0 0 2-15,0 0 1 0,0 0-3 0,0 0-3 16,0 1-5-16,0-1-5 0,0 0-7 15,0 0-5-15,0 0-2 0,0 0-2 0,0 0-2 16,0 0-1-16,0 0 1 0,0 0-1 16,0 0 0-16,1 0-1 0,-1 0 0 15,0 0 0-15,0 0-2 0,0 0 0 16,0 0-2-16,0 0 1 0,0 0 0 0,0 0 1 15,0 0 0-15,0 0 0 0,0 0 1 16,0 0-1-16,0 0 4 0,0 0-2 16,0 0 2-16,0 0 1 0,1 0 0 15,1 0-2-15,-1 0-2 0,0 0 2 0,2 0-2 16,-1 0 0-16,-1 0 0 0,0 0 0 15,2 0 1-15,-2 0 1 0,1 0 0 16,1 0-2-16,-3 0 0 0,1 0 0 0,0 0 0 16,-1 0-1-16,0 0-1 0,0 0 0 15,0 0 0-15,0 0 0 0,0 0 1 16,0 0-1-16,0 0 2 0,0 0 1 15,0 0 0-15,0 0 2 0,0 0-1 0,0 0 0 16,2 0 0-16,-1 0 0 0,-1 0-1 16,1 0-1-16,2 0-3 0,3-1 3 15,-2 1 0-15,1 0-2 0,1 0 0 0,1 0 2 16,0 0 1-16,1 0-1 0,0-1-1 15,2-1 1-15,-1 2 1 0,2 0 2 16,0 0-1-16,2-1-2 0,0 0 1 16,0 1-1-16,2-1 0 0,-1 1 0 0,2-2-2 15,1 1 1-15,-1 0 0 0,2-1-2 16,0 0 1-16,1 1 0 0,0 0-1 15,2-2-1-15,0 1 1 0,1 1-2 16,-2-1-2-16,1 1-4 0,-2 0-2 0,2-1-4 16,-2-2-9-16,0 4-7 0,1-6-2 15,0 2-2-15,1-2 1 0,-1 2 3 0,1-3 6 16,0 1 8-16,-1 0 6 0,1 1 3 15,0 1 2-15,-2 1 2 0,0 1 6 16,0 1-2-16,1 0 0 0,-1-1 1 16,0 2-1-16,0 0 2 0,1 2 0 0,-1-2-1 15,0 1-1-15,-2 2 1 0,1-3 1 16,-1 2 0-16,-1-1 0 0,0-1 0 15,-1 0 0-15,-1 0 0 0,0 0-1 0,-1 0 1 16,1 0 0-16,0 0 0 0,0-3 0 16,1 3-1-16,1-2 2 0,1 1-1 15,-1 0-1-15,2-2 0 0,0 0 1 0,0 3-1 16,0-3-3-16,1 2 2 0,0-1 0 15,2 1-2-15,1 1 3 0,-1-1 0 16,1-1-4-16,-2 2-1 0,2 0-1 16,-1 0 0-16,-1 0-4 15,1 0 1-15,-2 0 3 0,1 0 1 0,-3 0 1 0,0 0-1 16,-1 0 3-16,1 0 2 0,-2 0 1 15,0 0-1-15,-1 0 2 0,1 0 0 0,0-2-1 16,0 2-3-16,2-1-1 0,-1-2 1 16,2 2-1-16,-1 0 1 0,2 0 2 15,0 0 0-15,-1-1 1 0,1 2 2 16,1-1-3-16,-1 0 0 0,-1-1-1 0,-2 2 0 15,1 0 1-15,-2 0 0 0,-1 0 1 16,-2 0 0-16,-1 0 0 0,0 0 0 16,-1 2 0-16,-1-2-2 0,-2 1 1 0,0 0 1 15,0-1 0-15,-2 0 0 0,2 0 1 16,-1 0-1-16,1 0 2 0,-2 0-1 15,2-1-1-15,0 0 0 0,1 1 0 0,0-2 1 16,1 2 0-16,-1 0 0 0,0 0 0 16,-1 0 1-16,-1 0-1 0,-1 0 2 15,-1 0 1-15,0 0-4 0,-1 0 1 16,0 0 1-16,-2 0 0 0,1 0-2 0,-2 0 1 15,0 0 0-15,-3 0 2 0,0 0-6 16,-1-1-17-16,-2 0-105 0,-2 0-209 16,-3-2-110-16,-4 1-58 0,0-1-28 0,-3 1 2 15,-1-1 96-15</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4:26.3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117 53 35 0,'-4'0'231'15,"1"0"38"-15,-1 0 18 0,1 0-16 16,1-2-18-16,-1 1-13 0,0-2-13 15,0 1-15-15,1 0-35 0,0-4-34 16,-1 4-26-16,2-2-28 0,-2 0-22 0,1 1-16 16,0-2-15-16,1 1-8 0,-2-1-7 15,2 1-3-15,-2 2 0 0,0 0 0 16,0-1 2-16,1 3-2 0,0-1-4 15,0 1-2-15,-1 1-5 0,0 0-2 0,0 3 0 16,-2 2-3-16,-2 4 0 0,0 1 0 16,0 3 1-16,0 1 0 0,0 4-1 0,3 0-1 15,0 1 0-15,3 3 2 0,1-2 0 16,1 2 0-16,3-1 1 0,2-2 0 15,2 0 0-15,2-2-1 0,5-1 2 16,1-2 2-16,5-4-1 0,2 0 1 0,2-4 0 16,4-5 0-16,1-1-2 0,3-4-2 15,2-1 0-15,0-2 1 0,0-3 0 16,-2-1-2-16,-2-2-1 0,-2-2-2 0,-4 1 0 15,-3-1-2-15,-4-2 0 0,-4-2 2 16,-5 0-1-16,-2-1 1 0,-6-1 1 16,-1 3-1-16,-4-2 1 0,-1 2 0 15,-3 1 4-15,-3 2 3 0,-2 0 4 0,-1 4 1 16,-1 0 4-16,-1 1 4 0,-1 3-3 15,1 2-1-15,-2 1-3 0,1 0-2 16,1 3-4-16,-1 3-3 0,1 0-2 0,-1 4-1 16,2 0 1-16,-1 5 0 0,1 1-2 15,0 3 0-15,1 4 1 0,1 3-1 16,2-1-1-16,3 6 1 0,4-2 1 0,1 0 2 15,3 0 0-15,3 0 4 0,1-1 0 16,4-2 0-16,3-4 2 0,3 0 2 16,1-3 1-16,5-4 2 0,2-4 3 15,2-4-3-15,4-4 2 0,1-4-3 0,2-3 0 16,0-3-6-16,-1-2-3 0,0-2-1 15,-2-2-3-15,-2-2 0 0,-3-2 0 16,-2 1 0-16,-6-3 0 0,-3 1-3 0,-2 1 0 16,-3 1 2-16,-5 1 0 0,-2 2-1 15,-1 0 0-15,-2 4 1 0,-2 1 0 16,-2 2 1-16,-1 2 1 0,-1 1-1 0,-2 6 0 15,0 0 2-15,-1 2 1 0,-2 2-2 16,2 6-2-16,1 0 1 0,0 2 1 16,1 4-1-16,3 1 0 0,2 5 0 15,1-3 0-15,4 5 3 0,1 0 0 0,5-1 1 16,2-1-1-16,3-2 3 0,4 0 3 15,3-4 2-15,4 0 0 0,4-4 2 16,4-2 2-16,3-4-2 0,5-5-3 0,0-1-4 16,3-3-4-16,3-4-1 0,-1-2 0 15,1-2-1-15,-3-1-1 0,-1-2 2 16,-3-1 0-16,-1 1-1 0,-7-1-3 15,-1 0-1-15,-4 1 1 0,-4-3 1 16,-2 5 0-16,-6-2 1 0,-2 2 2 0,-5 0-1 16,-1 4 0-16,-2-1 0 0,-2 1 0 15,-2 4 5-15,1 0-1 0,-2 1 1 0,0 2-1 16,-1 2 2-16,1 4-2 0,-1 3-4 15,2 1-1-15,0 4-1 0,2 4 2 16,2 0-3-16,2 1 2 0,3 4 1 16,1 0 5-16,3 1 1 0,3-1 2 0,3-1 0 15,3-1 0-15,2-4 2 0,2-2 0 16,5-4-1-16,3-4-2 0,4-2 1 15,1-7-1-15,4-3-2 0,0-3-1 16,2-4-3-16,0-4-3 0,-2 0-6 0,-3-4-6 16,-3-2-6-16,-5 1-5 0,-4 1 0 15,-4-1 3-15,-4 3 2 0,-4 0 8 0,-5 2 5 16,-3 5 3-16,-3 1 4 0,-3 3 3 15,-3 2 2-15,-1 2 0 0,-4 4 3 16,-1 0 0-16,-2 4 1 0,2 2-1 16,-2 2 0-16,1 3 0 0,0 1 0 0,4 2 0 15,0-1-2-15,3 2 0 0,3 1-1 16,3 1 2-16,1 2-2 0,4 0 1 15,5 1 1-15,1-3 2 0,2 1-2 16,3-2 1-16,5-2-1 0,0-2 0 0,4-2-2 16,1-4-2-16,1 0 0 0,0-3-4 15,3-3 1-15,-1-3-1 0,1-3-1 16,0 0-1-16,-1-4 1 0,-2-2 2 0,-3-1 0 15,-1-2 0-15,-2 0 1 0,-5 0-2 16,-2 1 0-16,-2 1-2 0,-3-1 1 16,-2 3 0-16,-3 0-2 0,-2 2 5 0,-1 2 2 15,-1 1 0-15,0 2 1 0,-2 1-2 16,0 0-1-16,-1 2-1 0,0 2-1 15,0 2-1-15,0 1-1 0,2 3 2 16,-1 3 0-16,1 3-1 0,2 1 1 0,0 3 3 16,3 2 0-16,1-2 3 0,2 3 1 15,2-1 2-15,2 0 3 0,4-4 0 16,4 2 2-16,2-2-1 0,7-4 1 0,3-2-1 15,3-3-2-15,3-5-2 0,1-2-1 16,3-5-3-16,-1-3-1 0,0-2-1 16,-2-7-1-16,-4 1-2 0,-4-4-4 15,-4-2 0-15,-6 2-3 0,-4-1-2 0,-2 0 0 16,-5 3 1-16,-3 3 3 0,-3 0 2 15,-1 5 1-15,-3 2 1 0,0 3 1 16,-2 3 0-16,-2 0-1 0,0 6 0 16,-3 0 0-16,3 3 2 0,-1 3-2 0,0 2 0 15,2 3 2-15,2 1 0 0,2 3 0 16,1-1 3-16,3 2 4 0,3-2 1 0,1 1 2 15,1-1 1-15,3-1 0 16,2-1 2-16,3-1-6 0,5-3 2 0,1-1-1 16,3-4-2-16,4-2-1 0,2-4-5 0,0-2 4 15,1-3-2-15,1-4-1 0,-2-3-3 16,0-4-1-16,-2-1-2 0,-2-4-3 15,-2-2 0-15,-5 0-1 0,0-1 2 16,-4 0 1-16,-2 5 2 0,-3 1 2 0,-2 3 0 16,-4 5-1-16,-2 0-2 0,-1 4 1 15,-2 2-2-15,0 2 0 0,-1 4 3 16,-2 3 4-16,1 1 6 0,0 5 2 0,0 2 5 15,-1 1 0-15,2 3 4 0,1 1 3 16,1-1 6-16,2 2 9 0,2-3 8 16,0-1 7-16,5-1 3 0,2-2-3 15,4-2-5-15,3-1-8 0,5-4-9 0,2-3-9 16,4-2-8-16,3-4-7 0,2 0-17 15,1-5-20-15,-3-1-17 0,0-1-14 16,-1 2-9-16,-5-1-5 0,-3 1 8 0,-3 2 5 16,-5 1 0-16,-2 2-9 0,-6-2-11 15,-5 6-10-15,-3-3-17 0,-4 3-63 16,-5 0-131-16,-3 0-134 0,-5 0-59 0,-2 0-28 15,0-1-3-15,-1-2 63 16</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55.40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4EF8C6E-AB57-4410-82C3-E9B51FFE339F}" emma:medium="tactile" emma:mode="ink">
          <msink:context xmlns:msink="http://schemas.microsoft.com/ink/2010/main" type="writingRegion" rotatedBoundingBox="12602,11843 13054,11843 13054,12233 12602,12233"/>
        </emma:interpretation>
      </emma:emma>
    </inkml:annotationXML>
    <inkml:traceGroup>
      <inkml:annotationXML>
        <emma:emma xmlns:emma="http://www.w3.org/2003/04/emma" version="1.0">
          <emma:interpretation id="{CEB10113-6359-437A-B93D-959366291A0B}" emma:medium="tactile" emma:mode="ink">
            <msink:context xmlns:msink="http://schemas.microsoft.com/ink/2010/main" type="paragraph" rotatedBoundingBox="12602,11843 13054,11843 13054,12233 12602,12233" alignmentLevel="1"/>
          </emma:interpretation>
        </emma:emma>
      </inkml:annotationXML>
      <inkml:traceGroup>
        <inkml:annotationXML>
          <emma:emma xmlns:emma="http://www.w3.org/2003/04/emma" version="1.0">
            <emma:interpretation id="{ED34FACF-25CD-47E3-9C85-C27518565B43}" emma:medium="tactile" emma:mode="ink">
              <msink:context xmlns:msink="http://schemas.microsoft.com/ink/2010/main" type="inkBullet" rotatedBoundingBox="12602,11843 13054,11843 13054,12233 12602,12233"/>
            </emma:interpretation>
            <emma:one-of disjunction-type="recognition" id="oneOf0">
              <emma:interpretation id="interp0" emma:lang="" emma:confidence="0">
                <emma:literal>o</emma:literal>
              </emma:interpretation>
              <emma:interpretation id="interp1" emma:lang="" emma:confidence="0">
                <emma:literal>O</emma:literal>
              </emma:interpretation>
              <emma:interpretation id="interp2" emma:lang="" emma:confidence="0">
                <emma:literal>0</emma:literal>
              </emma:interpretation>
              <emma:interpretation id="interp3" emma:lang="" emma:confidence="0">
                <emma:literal>.</emma:literal>
              </emma:interpretation>
              <emma:interpretation id="interp4" emma:lang="" emma:confidence="0">
                <emma:literal>6</emma:literal>
              </emma:interpretation>
            </emma:one-of>
          </emma:emma>
        </inkml:annotationXML>
        <inkml:trace contextRef="#ctx0" brushRef="#br0">-5036 569 186 0,'-3'-3'387'16,"0"-4"52"-16,0 1 43 0,1 2-48 15,0-3-124-15,0 1-83 0,0 0-53 16,1 0-41-16,-2 0-21 0,2-1-9 16,-2 2 2-16,2 1 2 0,-1 0-1 0,-1 4-5 15,1-2-14-15,0 4-19 0,-3-2-19 16,-1 6-9-16,1 1-1 0,-2 4 4 0,-1 3 12 15,-1 2 13-15,1 4 15 0,3 2 10 16,1 4 0-16,-1 1-2 0,4 1-18 16,2-1-11-16,4-1-15 0,1-2-14 15,4-2-6-15,4-2-2 0,4-4 4 0,4-1-1 16,1-4 1-16,3-1 1 0,4-4-1 15,2-3-3-15,1-3-4 0,3-3-4 16,-2-5-3-16,-1-4-2 0,-4-1-5 16,-1-3-1-16,-5-2 0 0,-5 1 0 0,-4-5 10 15,-3 2 17-15,-6-2 18 0,-4 0 16 16,-5-1 12-16,-4 0 4 0,-4 1-7 15,-3 0-17-15,-6 2-19 0,-4 0-15 0,-1 1-11 16,-3 4-8-16,2-2-5 0,-2 4-2 16,1 4-4-16,1 1-11 0,1 3-88 15,1 4-113-15,3 2-83 0,3 4-52 0,2 3-61 16,3 4-134-16,3 1-97 0,3 4 13 15,4 3 30-15,3 0 26 0,3 2 51 16,3 1 132-16</inkml:trace>
      </inkml:traceGroup>
    </inkml:traceGroup>
  </inkml:traceGroup>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4:34.46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3615 203 328 0,'0'-6'379'0,"-2"0"38"0,1-1-8 0,-1 1-82 16,0 2-93-16,-1 2-61 0,-1-2-43 15,1 3-33-15,-1-1-27 0,0 4-20 16,-2 0-15-16,-1 4-9 0,1 3-5 15,-1 2 2-15,0 5 1 0,0-1 1 0,1 5 1 16,1 0-1-16,1 4-2 0,1 0-3 16,2 2-4-16,2 0 0 0,5 0-5 15,0-1 0-15,8 0-2 0,3-3-1 16,5-2-1-16,5 1-4 0,6-5 0 0,4-2-3 15,7-6 1-15,4 0-7 0,3-6 6 16,4-2 0-16,0-4 1 0,2-3 1 0,-4-3 0 16,-3-3 1-16,-5-1-4 0,-5-4 1 15,-4-1-3-15,-7 1-1 0,-6-2 1 16,-4 0 2-16,-3 2 1 0,-7 4 0 15,-2-2 0-15,-3 5 3 0,-4 0 0 0,-3 4 0 16,-2 0-1-16,-3 4 0 0,-3 1 0 16,-2 4 0-16,0-1-1 0,-1 4 4 15,-1 2 0-15,1 2 1 0,2 1 0 16,1 3-2-16,2-1-1 0,2 2 0 0,2 1-1 15,5-1 3-15,1 2 1 0,5 0 3 16,3-3-1-16,8 1 1 0,4 0 1 16,5-4-1-16,4 0-2 0,6-3-4 0,4-2 0 15,4-4-4-15,4-2-6 0,3-2-6 16,-1-5-2-16,1-2-2 0,-3-1 1 15,-4-3 0-15,-5-1 4 0,-6-2 2 0,-6-3 3 16,-5 0 2-16,-5-3 0 0,-7 1 2 16,-4-1-1-16,-3 4 3 0,-4-1 0 15,-2 4 2-15,-2 4 1 0,-1 0 2 16,-1 5 0-16,-1 0 0 0,0 4 3 0,-1 5 0 15,-2 2-4-15,3 3 1 0,0 3 2 16,0 5 0-16,1 1-5 0,3 3 2 0,2 1 3 16,2-1 1-16,2 3 0 0,2-1-1 15,3-1-2-15,1-2 3 0,4-1-3 16,3-2 0-16,2-2-1 0,5-3 2 15,3-4-4-15,4-4-3 0,4-3-3 16,4-4-6-16,3-7-2 0,2 0-2 0,1-4 1 16,1-3-2-16,0-1 4 0,-1 0 6 15,-2-2 4-15,-1 1 0 0,-3 0-1 16,-3 1 3-16,-4 1 0 0,-3 4-2 15,-4 2 0-15,-4 3 0 0,-4 3 2 0,-4-2 1 16,-2 4 2-16,-3 3 2 0,-1-1-1 16,-4 5 4-16,-1 1 1 0,-1 2-2 15,-4 4 0-15,1 2 1 0,-1 3 2 0,1 2-1 16,1 3 4-16,3 2 3 0,3 1 2 15,1 4 2-15,4-1 0 0,4 2 0 16,5-2-4-16,6 0-1 0,6-3-2 0,7-2-2 16,7-5-2-16,6-3-2 0,7-4 0 15,8-4-4-15,3-4-4 0,3-5-3 16,0-4-5-16,-1-3-3 0,-4-4-2 0,-5-2 1 15,-3-5 2-15,-6-3 1 0,-6-3 2 16,-7 0 1-16,-5 0 3 0,-8 3 4 16,-6 4 0-16,-5 2 5 0,-6 3 6 15,-3 3 5-15,-4 4 3 0,-2 3-1 0,-5 0 3 16,1 3-1-16,-4 2 0 0,0 5-1 15,-1 0-3-15,0 4 0 0,2 2-3 16,1 1-6-16,6 1 6 0,1 3 21 0,4 0 23 16,6 4 15-16,5-1 12 0,5 3 8 15,8 2-6-15,4 0-21 0,3-2-21 16,8 1-18-16,2-2-10 0,3-1-7 0,3-4-2 15,2-1-4-15,-1-3-3 0,-3-3-3 16,-3-3-21-16,-5-3-21 0,-7-2-18 0,-3-2-8 16,-5-1-9-16,-4-4-4 15,-6-2 13-15,-3-3 19 0,-5-3 15 0,-4 2 10 16,-4 1 7-16,-1-1 8 0,-2 2 6 15,-3-1 7-15,0 1 9 0,0 1 3 0,1 0 6 16,0 1 6-16,1 3 9 0,3 1 3 16,1 0-1-16,3-1-1 0,4 3-3 15,4 0-2-15,2 0-9 0,2 3-5 16,5 1-4-16,2 0-4 0,0 2 1 15,2 2-3-15,1 1 2 0,3 4 1 0,-1-2 1 16,1 2-1-16,2 1-1 0,0-1 1 16,0 1-4-16,3-1-3 0,2 1 0 15,-1 0 0-15,2-3 0 0,1-1 1 0,0-1 1 16,2-3 0-16,-1 0 0 0,2-4-1 15,-4-1 3-15,0-2-2 0,-2-1-1 16,-4-6 1-16,0 1-1 0,-1-4 3 0,-3-1 2 16,-1-1 6-16,-1 1 7 0,-2 3 3 15,0-2 3-15,-2 2 1 0,2 3 1 16,-2 2 7-16,2 0 2 0,-2 2 2 15,2 3-2-15,-1 2-1 0,-1 1-5 0,0 0-9 16,-2 4-9-16,-2 1-5 0,-1 0-3 16,0 1 0-16,-2-1-1 0,-2 2-2 15,0-1 3-15,-3 1-1 0,2 0 2 0,-2-1-3 16,-1-2 2-16,0 2 1 0,1-3-1 15,0 0 3-15,3-1 0 0,3-1-1 0,1-1-2 16,4 0-2-16,3-2-1 16,4-2-4-16,3-1-1 0,1 0 2 0,3-2 0 15,2 1-1-15,2-2 1 0,1 0 2 16,2 1 0-16,6 1-1 0,-1 0-4 0,2 0 1 15,1 2 0-15,-4 1-3 0,0 2 2 16,-3 1 0-16,-2 1 2 0,-2 3 0 16,-3 1 1-16,-2-1 1 0,-3 2-2 15,-2-1 1-15,-2 3 0 0,-3-4-1 16,-1 4-1-16,-5-2 0 0,-2 0 0 0,-2-1 0 15,-2 0 1-15,-3-1 3 0,1 0 0 16,-2-2 2-16,0 1 1 0,0-1 1 0,1 1-1 16,2-1 2-16,4-1-1 0,1 1-1 15,3-1 1-15,4-1 2 0,5 0 0 16,4 1-5-16,5 1 4 0,2-2 0 0,6 3-2 15,1-2-3-15,2 2 0 0,4 0 0 16,1 1-2-16,2-1-2 0,0 0 1 16,0 0-2-16,0 0 1 0,-3 0 1 15,-1 0 0-15,-1-2 1 0,-4 0-1 0,0 1 1 16,-3-2-1-16,-1 0-1 0,0-2-1 15,-3 1-1-15,-3 1-1 0,-1-1 2 16,-3 1 0-16,-2-1 2 0,-3-1 0 0,-3 2-5 16,-3-1 5-16,-1 0 0 0,-3 1-2 15,-1-1 0-15,-1 1 2 0,1 0 0 16,-1 0-2-16,2 0 1 0,0 1 0 0,3-1-1 15,1 2 1-15,3 0 3 0,1 0 1 16,5 1 0-16,1-1-1 0,2 1 0 16,4-1-1-16,-1 0-3 0,2 1-2 15,2-2 1-15,2 1 2 0,3-1 2 0,1 1-1 16,0-1 0-16,0 1 2 0,-1-1 0 15,-2 0 1-15,0 1-2 0,0-2 0 16,-1 2 0-16,-1-2 1 0,-1 0-2 16,-2 0-3-16,0-2 3 0,-3 2 2 0,-2-2 2 15,1 1 3-15,-2-2 1 0,0 2 0 16,-1 0 2-16,0 0 1 0,-1-2-1 0,-2 3-2 15,0-1 3-15,0 1 1 0,2-1 3 16,1-1-3-16,2 2 2 0,1-1-2 16,2 0 1-16,1 1-5 0,3 0-1 15,1 0-3-15,2 0 0 0,1 0 0 0,1-1-2 16,1 1 2-16,-1-1 0 0,-1-1 0 15,1 1-1-15,-2-3 0 0,0 2-2 16,-2-1-1-16,-2 2 0 0,-1 0 1 0,-3 0-2 16,0-1 3-16,-3 1-1 0,-2 1 3 15,-1-3-4-15,-1 3 0 0,-1 0 4 16,-2 0-3-16,1 0 4 0,-1 0-1 0,1 0 4 15,-2 0 0-15,1 2-1 0,2-1-3 16,-2-1-3-16,2 3 0 0,1-2-2 16,0-1 2-16,2 2-2 0,-1 0 3 15,1-1 4-15,0 0 1 0,3 2-4 16,-1 0-7-16,0 0 5 0,-1-2-1 0,0 1-1 15,0 1 0-15,1 0 2 0,-1-2 6 16,1 0-3-16,-1-1-1 0,1-1-1 0,-1 1-2 16,-1-3 1-16,2 2-2 0,-3-2-1 15,2 1 2-15,0 1 1 0,-1-2 0 16,-2 0-1-16,0 0 1 0,0 2 1 15,0-2 0-15,0 2-1 0,-1 0 5 0,0 0 2 16,0-1 1-16,-2 1-1 0,2 1-1 16,-2 0 0-16,1-1-2 0,0 1-1 15,0 0-4-15,-1 0 1 0,0 0-1 0,1 0-2 16,-2 0 0-16,-2 0-3 0,2-2 4 15,0 2-1-15,0 0 2 0,0 0 2 16,0-3 1-16,2 2 1 0,-1 1-2 0,1-2-1 16,0-2 0-16,2 4-4 0,1 0 2 15,0-2 2-15,-1 1 0 0,0 1 0 16,-1 0 0-16,0 0 0 0,-2 0 0 15,1 0 0-15,-2 0 0 0,0-1-1 0,-3-1-1 16,1 2 0-16,-2-1 1 0,0 1-3 16,-1-1 1-16,-1-1 2 0,2 2 0 15,-1-3 1-15,-1 0 1 0,-1 1-2 0,2 0-3 16,-2-1 3-16,0 0 0 0,2 1 0 15,-1 0-3-15,2-1 2 0,-2 2 1 16,1 0-2-16,-1-2-2 0,2 3 1 0,-3-1-2 16,1 1 7-16,-4 0-3 0,0 0 2 15,-3 0-1-15,-3 0-2 0,0 0-1 16,-2 0-9-16,-1 0-5 0,-3 0-11 0,1 0-6 15,-1 1-3-15,-1-1-4 0,-1 0 5 16,0 0 7-16,-1 0 10 0,0 0 8 16,0 0 5-16,1 0 7 0,-1-1 1 15,0 1 1-15,0-3 3 0,1 3-2 0,-1-2-1 16,0 1-3-16,-1-1-3 0,0 0 0 15,-2 0-5-15,-2-1 0 0,-3 2-2 16,-3-2 2-16,-1 0-3 0,-5-1-5 0,-4 1-9 16,-3 0-5-16,-5-1-2 0,-2 0-5 15,-5-1-1-15,-2 0 5 0,-2 1 8 16,-3-2 4-16,-3 0 6 0,1 1 5 0,-1-1 4 15,2-1 3-15,-1 1-1 0,4 1 3 16,-1 0 2-16,2-1-4 0,0 0 2 16,1 0-1-16,-1 2 1 0,2-2 3 15,0 3-3-15,1-4 1 0,-2 4 0 0,0-2-1 16,-2 0 4-16,0 1-4 0,-2-1 2 15,1 1 1-15,1 1 1 0,-1-1-1 0,2 0-3 16,-1 2 1-16,1-2-1 16,-1 0 1-16,2 2-1 0,0 0 0 0,1-2 2 15,1 4-1-15,2-3 1 0,-2 0-3 16,1 3 2-16,2-4 0 0,-1 2-1 0,-1 1 1 15,2-3 1-15,0 2 0 0,1-1 1 16,1 2 2-16,0-1 2 0,1-1-2 16,1 2 0-16,2-2 2 0,1 2 0 15,1 0-6-15,0 0 1 0,2-2 0 16,1 2-1-16,0-1 1 0,1 0-3 0,0 1 5 15,0 1 1-15,1-1-3 0,-2-1 0 16,-1 1 0-16,0 0 1 0,-3-1-2 0,-1 2-1 16,-2-3 1-16,2 2 1 0,-4-1-1 15,1 1 0-15,-2-2 0 0,2 3 0 16,0 0-2-16,-1 0 2 0,2-2 1 15,2 1 0-15,0 1 0 0,1 0 0 0,0 0 0 16,0 0-1-16,1 0 1 0,-2 0 0 16,1 1 1-16,0-1 1 15,0 0 0-15,-1 0-2 0,0 0-1 0,-2 0-2 16,-2 0 0-16,0 0 3 0,0 0-3 0,-1 0 2 15,-1 2 1-15,2-2-1 0,-3 0 2 16,1 0 0-16,0 2-1 0,-1-1 0 0,1 0 1 16,-1 1 1-16,1-1-1 0,2 2-1 15,-1-1 3-15,0 0-1 0,0 1-3 16,2 1-1-16,0-1 2 0,1 0 1 15,1 1-5-15,2-2 4 0,-2 1 1 16,0-1-1-16,-1 1-1 0,2-1 0 0,-1 0 4 16,0 1 0-16,1 0 0 0,-2-1 3 15,1 0 3-15,-1 1-2 0,2 0-3 16,-1-3-2-16,0 4-1 0,2-2 0 0,0 0-1 15,0 1 0-15,-1-1 0 0,0 1 0 16,-2 1 0-16,-2-2 0 0,1 0 1 0,-2 1-1 16,0-1 1-16,-1 2 1 15,-3 0-1-15,-2-2 0 0,-1 0-1 0,-1-1 1 16,-1-1-1-16,-1 1 0 0,2-1-1 15,-1 2 0-15,0-2 0 0,-2 3-1 0,1-2 0 16,-2 2 0-16,2 0 2 0,-1-1 0 16,0 2-1-16,0 0 1 0,-1-2 0 15,-1 0 0-15,1 1 0 0,-2 0 0 16,3-1 0-16,-1-1-1 0,0 3 0 0,0 0-1 15,0-2 0-15,0 2 0 0,1-2 1 16,-1 2-1-16,2-2 0 0,1 2 2 0,1-2-4 16,0 2 0-16,1 0 3 15,-1-2-1-15,0 2 1 0,2-1 1 0,-1 1 2 16,2-2 2-16,1 1-1 0,1 1 1 15,1-3 1-15,-1 0-2 0,2 0 2 0,0 2-2 16,0-1-3-16,1-1 1 0,-1 2 2 16,1-3-1-16,-1 0 0 0,-1 0-1 15,-1 0 0-15,1 1 1 0,-2-1-2 0,1 2 0 16,1 0-1-16,1-1 0 0,0 2 1 15,1 1-1-15,-1-4 0 0,1 3 0 16,2 0 0-16,1-3 1 0,0 4 0 0,1-4-1 16,-1 2 0-16,1-1 0 0,1 2 1 15,-1-3-2-15,-1 1-1 0,3-1 2 16,-2 1 0-16,2 1-3 0,-2-2 2 15,2 2 2-15,-3-1 2 0,1 0-1 0,2 1 1 16,-3-1 1-16,2 1 0 0,-1-1-1 16,0 1-1-16,-1-1 0 0,2 2-1 15,-2-2 0-15,-2 0 0 0,2 0-2 0,-3-1 2 16,2 2 0-16,0-1 2 0,-3-1 0 15,1 0-2-15,-1 0 0 0,1 0 0 16,-1 0-1-16,1 0 0 0,-1 0-1 0,1 0 1 16,-1 0-1-16,0 0-2 0,0 0 0 15,2 0 2-15,0 0 4 0,2 0 2 16,0 0 1-16,1 0 1 0,0 0 2 15,2 0-2-15,0 0-3 0,0 0 1 0,2 0-1 16,1 0 0-16,2 0-1 0,3 0 0 16,0 0-1-16,4-1 0 0,-1 1 0 15,2 0-1-15,2 0-1 0,3 0 1 0,1 0-2 16,2 0 0-16,1-2-1 0,1 2 1 15,-1 0 2-15,1 0 1 0,0 0 0 16,2 0-1-16,-3 0-1 0,1 2 1 0,-2-1 1 16,1-1-2-16,-1 1 1 0,-2-1 2 15,-2 1 2-15,-1 0-4 0,-1 1 1 16,-1 0-1-16,-2 0 0 0,0-1-1 15,-1 0 1-15,-2 0 0 0,2 0 0 0,-2-1 2 16,1 2-2-16,-2-1 0 0,2-1 0 16,0 0 1-16,-1 0-2 0,2 0-2 15,0-1 3-15,1-1 2 0,-1 1 0 16,-1-1-2-16,0 1 1 0,-1-1 2 0,0 0-3 15,-1 0-1-15,0 0-1 0,-1 1 2 16,0 0-2-16,-3-1 0 0,-1 1 0 0,-1-1-2 16,-1 0 2-16,-2 1-1 0,0 0 2 15,1-2-3-15,-2 1 1 0,0 1 2 16,1-3 1-16,-2 0 4 0,0 2-2 15,0-2 3-15,0 2-2 0,-2-2 1 0,1 2-2 16,-2-2-3-16,-1 1-2 0,-2-1 0 16,2 1 1-16,-1 1 0 0,1 0-1 15,1 0 2-15,2 0 2 0,-1 1 1 16,1-1-2-16,1 1-1 0,1 1 1 0,2-1-1 15,-2-1-4-15,2 2 1 0,0-3 1 16,0 2 1-16,-1-2 0 0,1 2 1 0,0 0 4 16,1 0-2-16,0-1 2 0,0 1 0 15,2 0 1-15,-2 1-1 0,0-2-2 16,0 2 0-16,0 0-1 0,2 0 0 15,-1 0 0-15,2 0 0 0,0 0 1 0,-2 0 0 16,-1 0 1-16,-1 2-1 0,0-2 1 16,0 1 1-16,-2-1-1 0,0 3-2 15,2-2 1-15,-3 1 1 0,0 1-1 0,-1-2-1 16,-1 4-1-16,1-3 1 0,0 1 0 15,1-1 0-15,-2 1-3 0,1-2 3 16,0-1 0-16,-1 0 1 0,1 0 0 0,-2-1-1 16,2 0 0-16,1-1 1 15,-2 0-1-15,2 2-2 0,-1-1 1 0,-2 1-1 16,2 0 2-16,1 1-2 0,0-1 1 0,0 1 1 15,1 0 2-15,2-1 1 0,1 3-1 16,0-2 0-16,2-1-1 0,0 1 1 16,1 0 0-16,0-1-2 0,3-1 0 15,-2 0 1-15,2 0 0 0,-1 0-1 0,1-1 1 16,1 0 1-16,-3 1 0 0,0-2 0 15,1 1-1-15,-2-2-2 0,-2 3-3 16,1-3 2-16,-1 2-1 0,-1-2 0 16,0 0 1-16,2 0 2 0,-1-1 1 0,-1 0-3 15,2 0 0-15,-1-1-1 0,2 1 0 16,0-1 2-16,1 1-1 0,2 0 2 15,0 1 0-15,1 1 2 0,0-3 0 0,1 2-2 16,2 2 3-16,-2 0-4 0,2-1 1 16,-2 0 2-16,2 1 2 0,0 1 0 15,-1-2 2-15,1 0 1 0,-1-1-1 0,2 0-1 16,-2 0-4-16,3 2-1 0,-1-2 1 15,0 0-2-15,0 1 0 0,0-2 1 16,0 3 0-16,2-2 0 0,-1 1 3 0,-1 0-1 16,0 1-2-16,-1 0-2 0,1 2 2 15,-1-2 0-15,-2 2-7 0,1 0 4 16,-1 2 0-16,1-2 2 0,-2 0-1 15,1 2 0-15,-1 0 2 0,1-2 0 0,-1 0 1 16,2-2 1-16,-1 0-2 0,0 2 0 16,1-2-1-16,-1 1 1 0,1-3-1 15,-2 2 1-15,1-1 2 0,0 0-2 0,-1 0-1 16,2-1-1-16,-2 1 0 0,1-1 1 15,-1-1-3-15,1 1 3 0,-1 1 1 16,2 0-3-16,-1-1 0 0,2 1-2 0,-2 3 4 16,2-4-1-16,0 2-1 0,-2 1-1 15,0 1 0-15,2-1 1 0,1 1-2 16,0 0 1-16,3 0 1 0,-1 0 2 0,1-2 1 15,2 2-1-15,0 0 0 0,2-2 1 16,0 2 0-16,1-1 1 0,0-2 1 16,1 2-2-16,-2 0 0 0,0 0-4 15,0-2 0-15,-2 2-2 0,1 0-5 0,-2-1 4 16,-1 0-1-16,-1 1 1 0,-1-2 1 15,-1 3 1-15,0-1 4 0,0 0-1 0,1 1 0 16,0 0-2-16,-1-1 1 0,0 1 0 16,0-2 2-16,2 1 1 0,-1 0 0 15,2-1 2-15,2-1 0 0,-1 2-1 16,0-2-3-16,2 0 0 0,1 1 0 15,-2 0-2-15,2-1 1 0,0 2-1 0,0-1 2 16,0 2 1-16,-1 0-1 0,1 0 0 16,-1 0-1-16,1 2-1 0,0-1 2 15,1 2 0-15,2-2 1 0,-1 2-1 0,1-1 2 16,1 2-2-16,0 0 1 0,0-1-4 15,1 3 1-15,0 0 0 0,1 3 2 16,-1 1 2-16,2 3 0 0,-2 4 1 0,4 2-1 16,-1 4 1-16,2 4-1 0,-1 1 2 15,1 3 1-15,1 3 2 0,0 0 2 16,1 1 0-16,1-3-1 0,-1-1 0 15,2 0 0-15,-1-7-5 0,1 0 3 0,3-4 0 16,-2-1 0-16,0-2-3 0,0-2 0 16,2-1 1-16,-4-3-2 0,2 0-1 15,-1-1 1-15,0 0 3 0,1-1-1 16,-1-2-1-16,1 2 2 0,0-3-2 0,-1 2-2 15,0-2-1-15,-1-1 0 0,0-2 3 16,0 1 0-16,-2-1 2 0,2 0 2 0,-2-3 1 16,1 2 1-16,1-2 1 0,-2 0 3 15,1-2-1-15,-1 2-3 0,0-3 1 16,0-1-3-16,0 1-1 0,0-1-5 15,0-2 1-15,0 4 0 0,0-2 0 0,0 2-1 16,0-2 0-16,0 3 4 0,0-2-3 16,0 1 3-16,0 1 2 0,0 1-1 15,0-2-2-15,0 1-6 0,0 1 3 16,0 0-6-16,0 0-1 0,0 0 2 0,0 0 0 15,-1 0 4-15,1 0-1 0,0 0 0 16,0 0 2-16,0 0 1 0,0-1 4 0,0 0 4 16,0 1-1-16,-2-1 0 0,2-3-2 15,0 0-1-15,2-1-4 0,0-1-7 16,0-1 2-16,-1-3 3 0,2 3 0 15,-3 1 1-15,1 0-1 0,1 0 1 16,-1 2 1-16,0-2-1 0,1 0-2 0,1 2 2 16,-2 1 1-16,2 0 0 0,-1 2-2 15,3-2 1-15,-1 3-1 0,1-2-1 16,2 2 1-16,0 0 1 0,1 0-1 0,0 0 0 15,2 0 0-15,0 0 2 0,1 2-2 16,0 0-1-16,1 0 3 0,0 1 0 16,1 0 0-16,1-3-1 0,-2 4 2 0,2-1 0 15,-1 0 0-15,3 1-1 0,-3-1 2 16,2-2 0-16,1 1-1 0,1-2-1 15,1-3 0-15,0 0 0 0,1-1-1 16,3-2 1-16,0 0 0 0,2-2 0 16,-2 0 0-16,3 1 0 0,-2-1 0 0,0 0 0 15,1 1 0-15,-1 1 2 0,0-1 0 16,1 1 2-16,-1 2 1 0,1 1-3 0,-1 0-1 15,0 2-4-15,1 1 2 0,-1 0-1 16,0 1 0-16,2 2 0 0,-3 0 2 0,2 0 0 16,-2 1 2-16,0-1-1 15,0 0-1-15,1-2 1 0,-1 2 0 0,0-2 1 16,0 1 0-16,1-2 0 0,1 0 1 15,1 0-2-15,1 0 2 0,0-3-2 0,1 2-1 16,2-1-1-16,0 1-1 0,0-2 0 16,1 3 1-16,-2 0 0 0,-1 0-1 15,1 0 0-15,-4 3 1 0,3 0 0 16,-5 1-2-16,0-1-1 0,-2 1 3 0,-1 1 1 15,-1-1 0-15,0-1-1 0,-1 0 4 16,1 1 0-16,-2-2-3 0,1 1 5 0,0-2 0 16,3 0-4-16,0 0-2 15,2-1-2-15,0 0 2 0,4 0-6 0,1 0 1 16,0 0 3-16,1 0 3 0,2 0 0 16,0 0 0-16,2 3 0 0,-1-2 1 0,0 0 3 15,-1 1-3-15,-1-4 0 0,0 2 0 16,0-2 1-16,-2-2 1 0,2 3-2 15,0-2-1-15,-2 0 3 0,2 0-2 16,-1-1 1-16,-1 2-1 0,1-1-6 0,-1 1 3 16,3 0-1-16,-2-1 3 0,2 0 0 15,-2 2-4-15,-1-2 7 0,1 3-3 0,-2 0 0 16,0 0-3-16,0 0 1 15,0 0 2-15,-1 0-2 0,1 2 2 0,-1 0-1 16,0 1 0-16,-1 0 1 0,1 0-3 16,0 1 4-16,0-2 0 0,1 2 1 0,-2-1 1 15,1 0-1-15,1 0 5 0,0-2-5 16,1 1 0-16,0 0 1 0,2-1-2 15,0-1 0-15,0 0-2 0,-2 0 2 0,1 1-1 16,-2-1 1-16,0 2 0 0,-1-2 1 16,0 0-1-16,-2 2-3 0,0-1 1 15,-1-1-1-15,0 1 2 0,-2-1 1 16,0 0 1-16,1 0 0 0,1 0-2 0,0 0 1 15,0-1-1-15,1-2 0 0,-1 1 1 16,2 0 0-16,0-2 1 0,0 0-4 16,-1 2 2-16,-1-2 4 0,-1 2-2 0,-3-1-2 15,-1 1-3-15,-1 0 3 16,-4 1-3-16,0 1-4 0,-2-1 3 0,0 1 2 15,-1 1 0-15,-1-1 2 0,-1 3 1 16,-1-2-1-16,1 1-2 0,-2 1 1 16,2 1 1-16,0 1-3 0,0 1-1 0,0 0-1 15,1 0 0-15,-1 0 1 0,1 2 0 16,0 0 4-16,1-1-1 0,0 2 1 15,-1-2 1-15,2 1-1 0,0-1 2 0,-1 0-2 16,0 1-2-16,0 0 2 0,-1-2 2 16,-1 0-1-16,2-1-2 0,-4 0 2 0,2-2 1 15,-2 1 1-15,0-1 0 16,0-2 3-16,-1 1 0 0,2-2 0 0,-1-2 0 15,1 1-2-15,1-3-2 0,-2-1 1 16,2 1-1-16,-2 0-2 0,2-2-3 0,-1 3 0 16,-1-3 2-16,1 2-5 0,-2 2 1 15,0-1-1-15,2 2 0 0,-2 1 1 16,0 0 1-16,1 1 1 0,1 2 0 15,1 0 3-15,0 1-1 0,0 1-2 0,-1-2 2 16,3 3 1-16,-2-2-1 0,-1 0 0 16,0 0 3-16,1 0 0 0,-2 0 3 0,2-4-2 15,0 3 2-15,1-3 1 16,1 0-1-16,0-3-1 0,2 1 1 0,0-2-1 15,0-2 0-15,-1 0-1 0,-1-2 1 16,0 0 0-16,-1 1 3 0,-1-1-3 0,0 2-2 16,-2-2-2-16,-1 3-1 0,0 0-2 15,-2 3-10-15,1-1 3 0,-1 3 3 16,2 0-1-16,-1 0 3 0,3 1 0 15,-2 2 6-15,1 0 1 0,1 0-2 0,-1 1 2 16,1-1 0-16,1 0 1 0,-2 0 1 16,2-1-2-16,-1 0 3 0,0-2 1 15,1 0-2-15,2-3-1 0,-3 2 1 16,4-5 0-16,-2 2-1 0,2-2-1 0,-2 0 1 15,0-1 1-15,-1-1-3 0,0 1-1 16,-1 0-1-16,-2 1-2 0,1 2-1 0,-2-2-2 16,0 4 0-16,0 0-1 0,-1 0 0 15,1 1 2-15,1 2 3 0,-1 1 0 16,1 0 0-16,2 0 1 0,-2 2 1 15,0-2-1-15,1 2 0 0,1-1 1 16,-1 0 3-16,1-1 1 0,-1 0 1 0,2-2 2 16,0 0 0-16,1 0 0 0,-1-2-3 15,3 0 1-15,-2-2-2 0,2 0 0 16,-2 0-1-16,2-1-2 0,-4 0 0 0,3 1-2 15,-2 1 0-15,-1-1-2 0,3 2-1 16,-4-1 3-16,2 1-1 0,-1 0 1 16,0 2-2-16,0 0-1 0,1 0 1 0,0 3 0 15,0-2 1 1,1 2 0-16,0 0 3 0,2 0 0 0,-2-2 5 0,0 3-3 15,0-2 1-15,1 0 4 0,-2-2-1 16,1 0 3-16,0 0-2 0,0 0 3 0,1-2 2 16,-1 0-3-16,1-2-1 0,0 3-1 15,0-3 0-15,1 2-3 0,0-2-1 16,1 1-1-16,0 1 0 0,0-1-3 15,-2 2-2-15,2 0 0 0,-1-1-2 0,-1 2-1 16,0 0 1-16,-1 0 2 0,2 2 2 16,-2-2 1-16,0 1 0 0,-1-1 1 0,0 1-2 15,1 1 0-15,-1-2 2 0,0 0-5 16,0 0 3-16,0 0 1 0,-1 0 2 15,1 0-1-15,-1 0-2 0,2 0 5 16,-1 0-5-16,0 1 1 0,1-1 0 0,0 2 0 16,1 0 0-16,0 0-2 0,1 1 2 15,1-1 0-15,0-1 3 0,-1 2 2 16,1-2 1-16,-2-1 1 0,1 1 3 0,1-1-3 15,0-1 0-15,0 0-2 0,1-2-1 16,-1 0 1-16,0-1-4 0,-1-1 1 16,-2 0-1-16,0 0 1 0,-1 2-1 0,0 1-3 15,-3 0-1-15,0 0-2 0,0 1 1 16,-1 0-2-16,0 1 0 0,0 1 0 15,-1 0 1-15,0 1 2 0,2 1 1 16,0 1 3-16,0-1-1 0,2 1 1 0,1 1 1 16,1-1 0-16,0 0 2 0,2-2 0 15,-1 0 0-15,2-2 2 0,0-2 0 16,2 1-1-16,0-1-3 0,1-1 1 15,0-1-1-15,-2-1-1 0,2-1 1 0,0 1-1 16,-2-1 0-16,2 1-3 0,-2 0 1 16,1 0 0-16,-2 1-2 0,0 2-2 0,0 0 3 15,0 1 1-15,-2 1-2 0,4 0-1 16,-1 1 2-16,0 1 2 0,4 0 0 15,-1 0-2-15,0 1 2 0,3-2 2 16,-2 3-1-16,1-2-2 0,-1 0 2 0,-1-1 3 16,2-1-1-16,-1-1-1 0,-1-1 0 15,2 0 2-15,-1-2-2 0,1 2-1 16,-2-2-1-16,0 3 0 0,0-2-2 15,-1 1-1-15,1 1 0 0,-2-2-2 0,0 3 2 16,1 0-2-16,-2 0 3 0,4 3 2 16,-3-1 1-16,1 1-1 0,1-1-4 0,0 2 5 15,2 1-1-15,-1-2-2 16,0 0 1-16,0 0 1 0,2-2 4 0,-2 0-3 15,1 1 0-15,1-2 0 0,0-2-1 16,0 1 0-16,-1 1-4 0,1-1 1 0,2-1-2 16,-1 2-1-16,0 0-12 0,0 2-15 15,2-1-17-15,0 2-15 0,1-3-27 16,0 4-17-16,1 0-2 0,-1 1 10 15,3-1 8-15,-2 0 7 0,2-2 18 0,-2 1 7 16,1-1-41-16,0-1-50 0,2-1-73 16,-2 0-90-16,-1 0-111 0,-2-1-53 0,-2-1 17 15,-1-1 38-15,-3 2 73 16</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4:54.54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402 225 182 0,'-7'-7'445'0,"0"0"51"15,1-1 28-15,2 1-34 16,0 0-146-16,0 0-130 0,1 1-71 0,1-1-25 15,-3-1 6-15,3 1 16 0,-2 1 20 16,1-1 16-16,-1 0 6 0,0 1-12 0,-1 0-18 16,1 0-21-16,0 1-19 0,-1-1-19 15,-1 1-16-15,1 1-7 0,-4 1-1 16,1-1-4-16,-1-2-5 0,-1 4-1 15,0-2 8-15,-1 4 11 0,0-4-2 0,-2 4 1 16,0 0 2-16,1 0 1 0,-3 4-3 16,0-1-9-16,-1 4 3 0,0 1 6 0,-2 4 7 15,0 5 8-15,2 4 5 0,-4 4 8 16,3 4-2-16,0 2-9 0,3 3-15 15,3 1-17-15,3 3-16 0,3-1-14 16,3 0-8-16,4-1-4 0,4-3 0 0,4-2 0 16,4-5 0-16,5 0 0 0,3-8-3 15,6-1-5-15,5-7-2 0,5-4-2 16,3-5-2-16,5-5-1 0,0-6-2 0,3-3 0 15,-3-3-3-15,0-2-2 0,-4-6-1 16,-2-1-3-16,-4-4-3 0,-3 0-3 16,-4-3 1-16,-6 0 1 0,-4 1 1 0,-3 0 2 15,-7 1 2-15,-3 1 1 0,-6 0 1 16,-4 2 0-16,-6 3-1 0,-2 0-1 15,-5 4 3-15,-4-2 2 0,-2 2 1 16,-3 1 5-16,0 2 2 0,-2 2 3 0,1 2 2 16,2 3 0-16,0 0-1 0,1 4-1 15,-1 2-5-15,0 2-1 0,-1 4-5 16,1 2-1-16,0 5 0 0,2 4 1 0,0 3 0 15,-1 4 0-15,1 3 1 0,1 6 2 16,0 3-3-16,4 5-1 0,2 1-1 0,0 3 1 16,5 0 1-16,3-2 1 0,4 0-1 15,3-1 3-15,5-1 0 0,4-3 0 16,3-2-1-16,6-5 2 0,2-2 1 0,4-3 4 15,6-5-1-15,5-3 1 0,5-6 1 16,2-4-3-16,3-5 0 0,2-4-4 16,-2-6 0-16,1-3-1 0,-2-6-1 0,-4-4-1 15,-3-2-1-15,-4-3-1 0,-6 0 1 16,-5-3-1-16,-6 1-1 0,-6-1 2 15,-3-2 1-15,-6 0-1 0,-4 2 0 16,-5-1-1-16,-3 6 1 0,-2-1-1 0,-2 5 0 16,-5 2 1-16,-2 4 0 0,-2 0 0 15,-2 5-1-15,-1 4 0 0,-1 4 1 16,2 4-1-16,-1 4 0 0,2 4-4 15,0 5 2-15,1 7 0 0,2 4 2 0,1 5-1 16,3 3 1-16,3 5 2 0,4 1 0 16,2 2 0-16,6 1 0 0,3 0 0 0,4 0 0 15,4-4 0-15,4-2 1 0,2-7 2 16,5-5-1-16,4-3 1 0,6-7 2 15,5-7 0-15,5-7 1 0,3-7-7 0,3-6-7 16,0-5-4-16,-4-6-6 0,-3-4-2 16,-6-2-2-16,-8-1 5 0,-9-2 6 15,-5 2 1-15,-6 2 3 0,-7 4-1 16,-6 2-2-16,-5 4 0 0,-7 5-1 0,-4 4 1 15,-3 5 1-15,-2 3 2 0,-4 4 4 16,2 3-2-16,2 1-4 0,0 2-18 16,3 2-41-16,1 1-70 0,5 0-132 0,2-1-134 15,5-3-79-15,4-1-109 0,1-1-169 16,3-3-72-16,4-1 56 0,2-2 94 15,2-3 65-15,4-1 115 0</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4:56.26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314 166 47 0,'-1'-5'341'0,"1"0"38"16,0-2 21-16,0 1-36 0,0 2-99 0,0-2-104 15,0 0-57-15,0 2-25 0,0 1-11 16,-2-1-2-16,1 0-1 0,0 0 1 15,-1 0 0-15,1 1-3 0,-2 0 0 0,0-1-4 16,-1 1-4-16,0 0-6 0,-1-1-9 16,-1 2-7-16,1 0-7 0,-2-1-8 15,-2 2-5-15,3 0-1 0,-3 0 0 16,1 1-2-16,-2 1-1 0,1 0 0 0,-1 1-1 15,-2 4-2-15,-1 1-3 0,1 0-1 16,-2 5-1-16,1 0-1 0,-1 5 0 16,0 3 4-16,2 5 4 0,-1 5 5 0,2-1 3 15,2 3 3-15,2 2 1 0,1-1-2 16,4 0-4-16,2 2-1 0,5-3-3 15,1 0 2-15,3-5-1 0,4-1-1 0,2-2-1 16,1-1 2-16,5-5 3 0,1-1 6 16,5-5 1-16,2-2 4 0,3-6 4 0,-1-3 0 15,2-5-3-15,0-3-7 16,-1-5-1-16,-2-5-4 0,-2-2-2 0,-5-3-2 15,-2-3-1-15,-5-5 3 0,-5 0-2 16,-2-5 0-16,-7-2-4 0,-4-3 0 0,-3-2 1 16,-4 1-1-16,-2-1 1 0,-2 2 5 15,-2 3 12-15,2 3 9 0,-3 6 12 16,0 1 9-16,1 6 7 0,1 2 18 15,-1 7 5-15,0 2-2 0,0 4-12 0,-2 3-12 16,-2 6-8-16,0 6-26 0,-5 4-12 16,1 6-6-16,0 5-2 0,-1 3 5 0,2 2 8 15,0 3 6-15,3 4-2 0,1 3 0 16,3 5 2-16,3 1-4 0,2 2-8 15,4 3-5-15,6 1-4 0,5-1 0 16,6 1-2-16,4-3-2 0,7-7 5 0,5-4 7 16,6-9 8-16,7-5 1 0,5-8 8 15,6-9 0-15,6-11-5 0,2-7-3 16,1-9-6-16,-1-7 0 0,-2-3-5 0,-6-4 2 15,-6-5 7-15,-5-3 5 0,-7 0 6 16,-8-4 8-16,-5-1 0 0,-6 2 2 16,-6 2 1-16,-4 6 22 0,-5 4 8 0,-4 3 16 15,-5 6 14-15,-8 4 5 0,-4 2-4 16,-8 6-29-16,-5 3-16 0,-3 3-24 15,-3 5-15-15,-3 2-8 0,-3 3-4 16,-3 5-4-16,0 0 0 0,-1 4 2 0,3 2-3 16,1-1 1-16,4 2 2 0,5 2 1 15,3 1-3-15,6 2-2 0,7 0-1 16,5 3-6-16,4 0-11 0,8 2-12 0,5 0-11 15,5 2-21-15,6-2-26 0,6 1-38 16,5-2-18-16,4-3-9 0,1-3 3 0,2-7 10 16,0-3 22-16,-1-6 35 0,-4-3 15 15,-2-5 7-15,-4-3-1 0,-4-4 0 16,-6 0-7-16,-2-3-3 0,-6-2 1 15,-6 0 2-15,-3 0-1 0,-4-1-2 16,-5 1 4-16,-1 2 2 0,-3 4 2 0,0 2 7 16,-1 4 8-16,-1 3 6 0,2 3 1 15,-2 6 4-15,0 1 0 0,-1 5-4 16,3 4-19-16,0 1-55 0,0 4-143 0,2 2-143 15,-1-1-71-15,3 1-32 0,5 1 3 16,2 1 50-16</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4:58.79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252 97 51 0,'-3'0'375'0,"-1"0"53"0,0 0 34 0,1-1-24 16,-1 1-89-16,1-1-121 0,-1-1-74 15,0 2-43-15,2-3-26 0,0 0-20 16,-1 0-11-16,0 0-11 0,2-1-9 16,-1 1-9-16,2 0-5 0,-1 0-5 0,1-1-3 15,-1-1-1-15,-1 4 0 0,2-1 0 16,-1 1 1-16,0-2 6 0,-1-1 3 15,1-2 6-15,-2 0 13 0,2 2 19 0,-2 0 20 16,-1 0 22-16,0 0 25 0,0-1 27 16,-1 3 19-16,1-2 8 0,0 2 3 0,0-1-3 15,0 2-7-15,0-1-20 0,1 1-18 16,-2 1-19-16,2 0-19 0,-1 0-16 15,0 0-19-15,-1 3-12 0,0-2-11 16,-2 3-8-16,0 1-2 0,-2 1 6 0,-1 1 11 16,-1 3 18-16,0 3 11 0,-1-1 14 15,1 3 10-15,0-1 4 0,1 3 1 16,0-1-8-16,2-2-7 0,3 1-11 15,0 1-12-15,3-2-13 0,2 0-12 0,0-1-8 16,2 0-5-16,3 0-2 0,1-1-2 16,3-2-3-16,3 0-1 0,2-3-3 0,2 1-2 15,2-3-4-15,1 0-2 0,2-4 0 16,2-1-2-16,2-2-1 0,1-3-2 15,2-1 1-15,-1-4-2 0,-1-3 5 16,-1 1-4-16,-4-4-4 0,-3-1 0 0,-5 0-1 16,-3-2 6-16,-3 1-9 0,-6-2 4 15,-2 3 5-15,-3-1 4 0,-2 4 3 16,-2 0 0-16,0 3 5 0,-3-1 4 15,-2 5-3-15,1 0 0 0,0 4-1 0,-3 0-4 16,-1 3-2-16,1 0-3 0,-1 4-1 16,-2 4-4-16,1 0-2 0,1 2 0 0,2 3 0 15,0 1 0-15,2 2-1 16,2 2 3-16,2 1-1 0,3 1-2 0,2 2 0 15,4 0 0-15,2-2-1 0,4 1-2 16,1-5 1-16,5 1-2 0,3-4-1 0,3-3-4 16,3-2 0-16,3-6-3 0,0-2 2 15,0-5 2-15,-1-4 3 0,0-3 2 16,-4-5 0-16,-3-2 2 0,-5-3 0 0,-4-4-3 15,-3 0 3-15,-5-1 0 0,-3 1 1 16,-1 1 0-16,-3 3 6 0,0 3-4 16,-1 3-3-16,-1 3-1 0,0 3-2 0,-2 2 1 15,-2 5-8-15,1 3 2 0,-4 3-2 16,-2 6-12-16,0 3-27 0,-1 2-45 15,-2 4-82-15,3 1-154 0,-1 1-129 16,2 3-72-16,1 2-170 0,1-1-158 0,0 2-21 16,2-1 97-16,1 0 102 0,2 0 70 15,2-2 191-15</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3:39.6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E28C2B6-5E92-4AE7-BCB7-26ABD2312D13}" emma:medium="tactile" emma:mode="ink">
          <msink:context xmlns:msink="http://schemas.microsoft.com/ink/2010/main" type="writingRegion" rotatedBoundingBox="7462,10807 7898,10807 7898,13066 7462,13066">
            <msink:destinationLink direction="with" ref="{FFA76F2B-C41B-4E02-A285-4CB6DB0D9440}"/>
          </msink:context>
        </emma:interpretation>
      </emma:emma>
    </inkml:annotationXML>
    <inkml:traceGroup>
      <inkml:annotationXML>
        <emma:emma xmlns:emma="http://www.w3.org/2003/04/emma" version="1.0">
          <emma:interpretation id="{945D9A19-A4A3-4343-88CE-A58646B9AC63}" emma:medium="tactile" emma:mode="ink">
            <msink:context xmlns:msink="http://schemas.microsoft.com/ink/2010/main" type="paragraph" rotatedBoundingBox="7462,10807 7898,10807 7898,13066 7462,13066" alignmentLevel="1"/>
          </emma:interpretation>
        </emma:emma>
      </inkml:annotationXML>
      <inkml:traceGroup>
        <inkml:annotationXML>
          <emma:emma xmlns:emma="http://www.w3.org/2003/04/emma" version="1.0">
            <emma:interpretation id="{7E4B42C9-4B70-4911-BD35-DD5C4FAD96E3}" emma:medium="tactile" emma:mode="ink">
              <msink:context xmlns:msink="http://schemas.microsoft.com/ink/2010/main" type="line" rotatedBoundingBox="7462,10807 7898,10807 7898,13066 7462,13066"/>
            </emma:interpretation>
          </emma:emma>
        </inkml:annotationXML>
        <inkml:traceGroup>
          <inkml:annotationXML>
            <emma:emma xmlns:emma="http://www.w3.org/2003/04/emma" version="1.0">
              <emma:interpretation id="{EE78D710-BC31-4BDF-AEAD-F3532FCCB4FF}" emma:medium="tactile" emma:mode="ink">
                <msink:context xmlns:msink="http://schemas.microsoft.com/ink/2010/main" type="inkWord" rotatedBoundingBox="7462,10807 7898,10807 7898,13066 7462,13066"/>
              </emma:interpretation>
              <emma:one-of disjunction-type="recognition" id="oneOf0">
                <emma:interpretation id="interp0" emma:lang="" emma:confidence="0">
                  <emma:literal>|</emma:literal>
                </emma:interpretation>
                <emma:interpretation id="interp1" emma:lang="" emma:confidence="0">
                  <emma:literal>I</emma:literal>
                </emma:interpretation>
                <emma:interpretation id="interp2" emma:lang="" emma:confidence="0">
                  <emma:literal>1</emma:literal>
                </emma:interpretation>
                <emma:interpretation id="interp3" emma:lang="" emma:confidence="0">
                  <emma:literal>l</emma:literal>
                </emma:interpretation>
                <emma:interpretation id="interp4" emma:lang="" emma:confidence="0">
                  <emma:literal>'</emma:literal>
                </emma:interpretation>
              </emma:one-of>
            </emma:emma>
          </inkml:annotationXML>
          <inkml:trace contextRef="#ctx0" brushRef="#br0">-9899-2778 218 0,'-1'-7'377'0,"-2"-3"43"0,1 1 30 0,-1 2-80 15,0-3-103-15,0 1-64 0,2 0-45 16,-2 0-32-16,0 1-21 0,2 0-21 15,0-1-20-15,1 2-17 0,0-1-9 0,0 2-10 16,0 0-9-16,0 2-6 0,1 3-5 16,2 1-2-16,1 5-6 0,3 3-1 15,2 11 1-15,2 8 1 0,5 14 1 16,-1 11-1-16,3 16-1 0,1 10 0 0,-1 11-2 15,1 13 2-15,2 14 0 0,-1 14-3 16,1 6 0-16,-1 7 1 0,1-3 1 0,0-3 1 16,-2-5 2-16,0-9 2 0,2-8 1 15,-3-12 2-15,0-10 0 0,-2-9-3 16,-1-10-3-16,-1-12-1 0,-3-7 1 15,-3-11-3-15,-1-6-4 0,-3-13-14 0,-2-10-46 16,-4-10-93-16,-2-10-141 0,-3-8-127 16,-1-7-65-16,0-6-24 0,-1-3 27 15,1 0 83-15</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6:15.85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B8941DF-65B6-42ED-B448-D83EC72FA16B}" emma:medium="tactile" emma:mode="ink">
          <msink:context xmlns:msink="http://schemas.microsoft.com/ink/2010/main" type="writingRegion" rotatedBoundingBox="2805,2591 25297,1100 26132,13686 3640,15178"/>
        </emma:interpretation>
      </emma:emma>
    </inkml:annotationXML>
    <inkml:traceGroup>
      <inkml:annotationXML>
        <emma:emma xmlns:emma="http://www.w3.org/2003/04/emma" version="1.0">
          <emma:interpretation id="{31067009-0A85-4352-AA60-440D43FC70E2}" emma:medium="tactile" emma:mode="ink">
            <msink:context xmlns:msink="http://schemas.microsoft.com/ink/2010/main" type="paragraph" rotatedBoundingBox="5828,2372 10157,2334 10163,3069 5834,3107" alignmentLevel="3"/>
          </emma:interpretation>
        </emma:emma>
      </inkml:annotationXML>
      <inkml:traceGroup>
        <inkml:annotationXML>
          <emma:emma xmlns:emma="http://www.w3.org/2003/04/emma" version="1.0">
            <emma:interpretation id="{085FFC86-F217-4D75-BA32-D5F21CA4D5D1}" emma:medium="tactile" emma:mode="ink">
              <msink:context xmlns:msink="http://schemas.microsoft.com/ink/2010/main" type="line" rotatedBoundingBox="5828,2372 10157,2334 10163,3069 5834,3107"/>
            </emma:interpretation>
          </emma:emma>
        </inkml:annotationXML>
        <inkml:traceGroup>
          <inkml:annotationXML>
            <emma:emma xmlns:emma="http://www.w3.org/2003/04/emma" version="1.0">
              <emma:interpretation id="{5B8A2C44-C6A2-4220-AEC4-057180AE0404}" emma:medium="tactile" emma:mode="ink">
                <msink:context xmlns:msink="http://schemas.microsoft.com/ink/2010/main" type="inkWord" rotatedBoundingBox="5828,2372 7151,2361 7157,3095 5834,3107"/>
              </emma:interpretation>
              <emma:one-of disjunction-type="recognition" id="oneOf0">
                <emma:interpretation id="interp0" emma:lang="" emma:confidence="1">
                  <emma:literal/>
                </emma:interpretation>
              </emma:one-of>
            </emma:emma>
          </inkml:annotationXML>
          <inkml:trace contextRef="#ctx0" brushRef="#br0">316 61 155 0,'1'-1'389'0,"-1"-1"56"0,0 0 41 0,0-2-48 15,1 2-110-15,-1-2-91 0,2 2-68 0,-2-2-46 16,0 0-29-16,0 2-16 0,0-1-3 15,1 1 6-15,0 0 11 0,-1 0 20 16,2 1 16-16,-1 0 19 0,-1-2 29 16,2 0 25-16,-2-1 24 0,0 4 20 0,0-3 11 15,0 0 2-15,0 1-15 0,0 0-20 16,0 0-26-16,-2 2-29 0,2-1-27 15,-1 1-24-15,-1 0-21 0,2 0-18 16,-1 0-17-16,0 1-14 0,-2-1-8 0,2 2-6 16,-1-2-7-16,1 0 0 0,-1 0-5 15,0 0-3-15,-2 2-4 0,-1 0-3 16,-1-2-3-16,-1 4-5 0,-3 0-3 0,0 1 0 15,1 2 2-15,-4-1-2 0,1 1-1 16,-2 3 2-16,-1 1 1 0,-1 2 1 16,-1 1 1-16,-1 1 3 0,0 4 1 0,1 0-1 15,-1 2 4-15,1 1-2 0,-1 5-2 16,3 0 0-16,1 2-2 0,3-2-1 0,0 1-3 15,5-2 6-15,1 0-2 0,4-4-2 16,2 1-1-16,5-4 1 0,2-2-3 16,5-1-4-16,0-4 1 0,4-4 1 15,2-3 1-15,-1-4 0 0,1-2 1 0,-2-2 0 16,-2-3 0-16,-3-1 4 0,-2 0 0 15,-2 4 1-15,-4 0 3 0,0-1 0 16,-2 2 5-16,-2 2-4 0,-2 2-2 16,-2 2 0-16,-3 2-2 0,-1 4 0 0,-2 2-5 15,-1 2 2-15,2 2 2 0,-1 3 0 16,3-3 3-16,2 3-1 0,2-1 3 0,2 0 3 15,2-2 1-15,2 0 1 0,2 1 1 16,4-5-1-16,3 0 0 0,4-1-4 16,4-1-3-16,3-2 0 0,2-2-3 0,5-1-1 15,2-2-8-15,1-1-8 0,1-1-8 16,-1-1-17-16,-3-1-27 0,-2-1-40 15,-3-2-72-15,-2-1-137 0,-1-2-135 16,-1-3-75-16,-1 0-70 0,0-4-112 0,-3-1-108 16,0-1 43-16,-3-2 93 0,1 2 62 15,0-1 82-15,1-3 146 0</inkml:trace>
          <inkml:trace contextRef="#ctx0" brushRef="#br0" timeOffset="227.0129">973 302 98 0,'1'1'453'0,"1"2"56"15,-1-3 32-15,2 0 22 0,2 0-158 0,1 0-164 16,2-3-90-16,4 0-52 0,2 3-29 15,4-4-30-15,3 0-37 0,2-1-34 16,0 1-78-16,-1 1-154 0,-2 0-164 16,-4 0-79-16,-3 3-29 0,-4 3-4 0,-2 0 59 15</inkml:trace>
          <inkml:trace contextRef="#ctx0" brushRef="#br0" timeOffset="372.021">1137 387 55 0,'-13'18'398'0,"-1"3"60"16,3-2 45-16,0 0 27 0,3-2-156 16,0-1-123-16,4-2-70 0,0 0-47 15,2-4-29-15,2 1-16 0,4-2-11 0,3-3-11 16,4 0-17-16,4-3-34 0,7-3-49 15,5-4-129-15,1-2-222 0,3-3-119 16,-1 0-59-16,0-1-12 0,0-1 20 16,-1-2 107-16</inkml:trace>
        </inkml:traceGroup>
        <inkml:traceGroup>
          <inkml:annotationXML>
            <emma:emma xmlns:emma="http://www.w3.org/2003/04/emma" version="1.0">
              <emma:interpretation id="{B1E4FEBE-F069-4D6B-9FF9-AE46057E80F2}" emma:medium="tactile" emma:mode="ink">
                <msink:context xmlns:msink="http://schemas.microsoft.com/ink/2010/main" type="inkWord" rotatedBoundingBox="7936,2458 10158,2438 10161,2862 7939,2882"/>
              </emma:interpretation>
              <emma:one-of disjunction-type="recognition" id="oneOf1">
                <emma:interpretation id="interp1" emma:lang="" emma:confidence="1">
                  <emma:literal>0.2</emma:literal>
                </emma:interpretation>
                <emma:interpretation id="interp2" emma:lang="" emma:confidence="0">
                  <emma:literal>0-2</emma:literal>
                </emma:interpretation>
                <emma:interpretation id="interp3" emma:lang="" emma:confidence="0">
                  <emma:literal>on</emma:literal>
                </emma:interpretation>
                <emma:interpretation id="interp4" emma:lang="" emma:confidence="0">
                  <emma:literal>o.n</emma:literal>
                </emma:interpretation>
                <emma:interpretation id="interp5" emma:lang="" emma:confidence="0">
                  <emma:literal>6.2</emma:literal>
                </emma:interpretation>
              </emma:one-of>
            </emma:emma>
          </inkml:annotationXML>
          <inkml:trace contextRef="#ctx0" brushRef="#br0" timeOffset="1018.0582">2311 176 336 0,'0'-2'489'0,"0"-4"58"0,0 2 73 16,-1 2 13-16,-2 1-106 0,-1 0-59 15,0 2-30-15,-3 0-18 0,-2 4-22 0,-3 2-56 16,-3 3-55-16,-3 3-48 0,-1 3-36 15,0 2-33-15,-1 2-44 0,2 0-41 0,3 2-31 16,0 1-21-16,4-1-14 0,3 1-7 16,4-1-6-16,4-3-3 0,5 1 0 15,5 1-1-15,6-5 2 0,8-2 0 16,7-6-2-16,5-4 0 0,4-5-1 0,-1-6-1 15,-1-3-2-15,-4-7 0 0,-3-4 1 16,-5-3 1-16,-6-2 2 0,-4 0 3 16,-5 1-1-16,-6 1 7 0,-2 3 9 0,-3 5 6 15,-4 1 3-15,-5 2-1 0,-2 3-2 16,-5 3-6-16,-2 2-7 0,-3 4-7 15,-1 1-4-15,3 2-8 0,-1 3-32 0,3 0-68 16,3 2-180-16,3 1-158 0,6 0-125 16,3-1-212-16,4 2-155 0,5-2-29 15,2 1 127-15,6-3 130 0,6 0 110 16</inkml:trace>
          <inkml:trace contextRef="#ctx0" brushRef="#br0" timeOffset="1165.0666">2803 374 112 0,'10'6'446'0,"-2"-1"50"0,-2 0 27 0,-2-2 15 15,-1-1-185-15,-1-1-160 0,1 2-96 16,1-3-92-16,-1 0-157 0,0-3-190 16,-1-1-99-16,4-4-52 0,1 1-21 15,2-2 29-15</inkml:trace>
          <inkml:trace contextRef="#ctx0" brushRef="#br0" timeOffset="1494.0854">3129 174 84 0,'8'-12'462'0,"-1"3"84"0,-1-1 64 16,1 0 85-16,0 2-63 0,1-1-84 16,3 0-38-16,1 2-24 0,3-1-33 15,3 2-58-15,3 2-92 0,1 2-91 0,1 0-65 16,-1 5-58-16,0 1-30 0,0 2-22 15,-3 4-12-15,-1 5-7 0,-1 4-3 0,-5 2-2 16,-4 3-3-16,-1 6-1 0,-4-2-2 16,-3 2 0-16,-3-2 6 0,1 2 7 15,-1-5 6-15,0-1 2 0,2-3 6 16,1-1 4-16,0-2-2 0,4-2-4 0,4-1-1 15,6-3 0-15,6-2-5 0,12-3-8 16,9-4-18-16,13-1-39 0,9-6-124 16,12-4-222-16,3-2-275 0,7 0-250 0,0-6-124 15,2 0-33-15,0 0 82 0,-3-1 198 16,-2 0 266-16</inkml:trace>
        </inkml:traceGroup>
      </inkml:traceGroup>
    </inkml:traceGroup>
    <inkml:traceGroup>
      <inkml:annotationXML>
        <emma:emma xmlns:emma="http://www.w3.org/2003/04/emma" version="1.0">
          <emma:interpretation id="{67A26049-6E25-4568-B0F6-BD3AC9824D2A}" emma:medium="tactile" emma:mode="ink">
            <msink:context xmlns:msink="http://schemas.microsoft.com/ink/2010/main" type="paragraph" rotatedBoundingBox="3400,4435 25470,3521 25509,4442 3438,5355" alignmentLevel="1"/>
          </emma:interpretation>
        </emma:emma>
      </inkml:annotationXML>
      <inkml:traceGroup>
        <inkml:annotationXML>
          <emma:emma xmlns:emma="http://www.w3.org/2003/04/emma" version="1.0">
            <emma:interpretation id="{4E1DD11E-6B3A-44EC-8C35-D7F89A0E6E44}" emma:medium="tactile" emma:mode="ink">
              <msink:context xmlns:msink="http://schemas.microsoft.com/ink/2010/main" type="line" rotatedBoundingBox="3400,4435 25470,3521 25509,4442 3438,5355"/>
            </emma:interpretation>
          </emma:emma>
        </inkml:annotationXML>
        <inkml:traceGroup>
          <inkml:annotationXML>
            <emma:emma xmlns:emma="http://www.w3.org/2003/04/emma" version="1.0">
              <emma:interpretation id="{323BD29F-E87F-46C1-964F-FFF286A3504B}" emma:medium="tactile" emma:mode="ink">
                <msink:context xmlns:msink="http://schemas.microsoft.com/ink/2010/main" type="inkWord" rotatedBoundingBox="3405,4556 6965,4409 6998,5208 3438,5355"/>
              </emma:interpretation>
              <emma:one-of disjunction-type="recognition" id="oneOf2">
                <emma:interpretation id="interp6" emma:lang="" emma:confidence="1">
                  <emma:literal/>
                </emma:interpretation>
              </emma:one-of>
            </emma:emma>
          </inkml:annotationXML>
          <inkml:trace contextRef="#ctx0" brushRef="#br0" timeOffset="5646.3229">-1216 2211 116 0,'7'-18'461'0,"-5"4"65"0,0 4 58 16,-2 2 49-16,-2 1-152 0,1 3-124 15,0 4-21-15,-2 0 24 0,0 8 3 0,2 3-6 16,-3 5-8-16,-1 4-23 0,3 4-65 15,-1 6-80-15,2 5-57 0,1 4-43 16,0 0-28-16,4 5-22 0,0 0-15 16,3 0-20-16,2-3-39 0,2-2-145 0,3-5-144 15,4-4-92-15,3-7-125 0,1-7-199 16,0-6-113-16,1-9 65 0,2-5 100 15,-1-8 69-15,3-8 115 0</inkml:trace>
          <inkml:trace contextRef="#ctx0" brushRef="#br0" timeOffset="5938.3396">-807 2356 140 0,'0'2'454'15,"0"2"51"-15,0-1 35 0,-2 4 35 16,2 5-162-16,-2 0-78 0,2 3 8 0,-1 1 33 16,4 3 38-16,1 1 19 0,3 2-4 15,4-3-34-15,4 0-76 0,0-2-67 16,3-1-60-16,2-3-48 0,2-3-45 15,3-4-35-15,1-2-24 0,0-4-13 0,-1-4-10 16,-3-2-6-16,-1-1 3 0,-3-2 14 16,-3-1 18-16,-6 0 22 0,-2 3 21 15,-1-3 14-15,-5 1 9 0,-2 0-10 0,-5-1-20 16,-1 0-23-16,-2 0-21 0,-2 0-14 15,-3-1-15-15,0 1-8 0,1 3-16 0,2-3-24 16,1 4-47-16,2 0-80 16,2 2-246-16,5 1-186 0,1-1-309 0,1 0-147 15,3 1-47-15,0 0 32 0,3-1 219 16,3 0 179-16</inkml:trace>
          <inkml:trace contextRef="#ctx0" brushRef="#br0" timeOffset="6196.3544">-369 2162 190 0,'12'-12'472'0,"1"2"49"0,0-2 55 0,4 2 119 16,1 3-109-16,4-2-28 0,5 6 8 16,3-1 7-16,5 4-16 0,2 4-92 15,4 2-115-15,2 2-105 0,1 3-82 0,1 5-49 16,-1 6-32-16,0 0-20 0,-3 6-11 15,-3 2-14-15,-5 1-10 0,-9 3-11 0,-6-1-11 16,-10 2-17-16,-6 0-27 16,-9-2-28-16,-8 0-41 0,-4-2-70 0,-5-5-141 15,-3-3-139-15,-1-6-79 0,-5-3-218 16,2-8-148-16,-2-6-30 0,2-5 92 0,7-3 123 15,2-5 83-15,4-1 239 0</inkml:trace>
          <inkml:trace contextRef="#ctx0" brushRef="#br0" timeOffset="5233.2993">-1975 2431 237 0,'2'-4'434'0,"1"-2"55"0,-2 1 34 0,1-2-64 15,-2-2-129-15,0 1-84 0,0-2-37 16,-2 2 5-16,0-1 47 0,0-1 71 16,0-1 57-16,-3 1 27 0,3 0 0 15,-2 0-28-15,-2 1-57 0,-1 2-78 0,2-1-67 16,-2 2-52-16,-3 0-38 0,-1 2-27 15,-1 2-20-15,-2 2-14 0,-2 1-6 0,-4 5-6 16,-3 4-3-16,-3 2-1 16,-3 8 1-16,-1 0-1 0,-2 5-2 0,2 3 3 15,0 1-5-15,2 1-1 0,3-1-4 16,5 0-1-16,3-1-3 0,5 1-3 0,5-4-3 15,4-1 1-15,3-4-4 0,4-4-2 16,6-2 0-16,6-6 3 0,6-2 2 16,7-6-1-16,4-6 3 0,4-4 2 0,3-2-1 15,-1-4-1-15,-1-3-1 0,-2-2 1 16,-3 1-1-16,-4 0 1 0,-4 2 5 15,-5 1 9-15,-2 5 10 0,-5 0 13 0,-2 5 8 16,-5 0 5-16,0 4-1 0,-2 0-4 16,-1 3-12-16,0 2-9 0,-1 0-10 15,1 4-6-15,1 4-3 0,-1-1-3 0,1 4 2 16,-1 0-4-16,1 3 1 0,0 0-4 15,2 0-9-15,0 0-20 0,1 3-45 16,2-3-110-16,0 0-210 0,5-2-145 16,2-4-150-16,1 0-240 0,1-1-98 0,1-3 38 15,0 0 169-15,1-3 129 0,0 1 145 16</inkml:trace>
          <inkml:trace contextRef="#ctx0" brushRef="#br0" timeOffset="5413.3096">-1511 2672 174 0,'4'-3'462'0,"1"1"51"0,-3 0 29 0,0 2 3 16,-1 3-185-16,-1 2-131 0,-1 3-60 15,-1 3-34-15,0 3-16 0,0 6-13 16,-1 2-14-16,1 1-20 0,-1 4-27 16,3-3-19-16,0 3-24 0,0-3-38 0,3-2-37 15,2-2-42-15,1-5-91 0,1-4-186 16,2-4-121-16,-1-7-38 0,2-2-6 0,0-8 19 15,2-5 82-15</inkml:trace>
          <inkml:trace contextRef="#ctx0" brushRef="#br0" timeOffset="6496.3715">651 2269 173 0,'11'3'464'0,"3"1"44"0,0-4 27 16,1 2 12-16,0-2-219 0,3-2-148 16,1 2-81-16,-1-2-48 0,1 1-37 15,-2-3-113-15,-2 1-220 0,-1 0-115 0,-5 2-61 16,-1-2-30-16,-2 3-5 0,-3 1 92 15</inkml:trace>
          <inkml:trace contextRef="#ctx0" brushRef="#br0" timeOffset="6655.3806">782 2376 129 0,'-4'18'447'0,"1"-2"55"16,0-1 40-16,5 0 62 0,2 0-91 0,3-2-30 15,4 0 4-15,2 0 11 0,5-3-3 16,3 0-40-16,1-3-105 0,5-2-111 16,1-1-104-16,2-3-149 0,2-5-231 15,-1-1-230-15,0-3-286 0,-4-2-153 0,-4-2-68 16,-1 1 43-16,-4 1 171 0,-4-1 197 15</inkml:trace>
        </inkml:traceGroup>
        <inkml:traceGroup>
          <inkml:annotationXML>
            <emma:emma xmlns:emma="http://www.w3.org/2003/04/emma" version="1.0">
              <emma:interpretation id="{98A991A3-D51D-4872-AA70-5FA4E5F43BE0}" emma:medium="tactile" emma:mode="ink">
                <msink:context xmlns:msink="http://schemas.microsoft.com/ink/2010/main" type="inkWord" rotatedBoundingBox="7749,4453 9240,4391 9259,4857 7768,4918"/>
              </emma:interpretation>
              <emma:one-of disjunction-type="recognition" id="oneOf3">
                <emma:interpretation id="interp7" emma:lang="" emma:confidence="1">
                  <emma:literal/>
                </emma:interpretation>
              </emma:one-of>
            </emma:emma>
          </inkml:annotationXML>
          <inkml:trace contextRef="#ctx0" brushRef="#br0" timeOffset="7804.4464">1964 2107 305 0,'9'-2'488'0,"-1"-1"60"0,-3 0 73 16,0 1 60-16,-3 1-107 0,0 1-27 15,-4 0-11-15,1 1-12 0,-3 1-35 16,0 1-90-16,-2 3-94 0,-1-1-92 0,0 2-59 15,1 0-41-15,-3 3-30 0,2 0-24 16,1 1-19-16,0 2-13 0,2 0-10 16,3 1-4-16,1 1-4 0,2 0-2 0,5 0 0 15,6 1 2-15,2-3-1 0,4 0-1 16,4-3 0-16,5-2 0 0,2 0-1 15,2-5-4-15,-2-2 2 0,-1-2-1 16,-2-2-1-16,-3-4 0 0,-4 0 0 0,-3-2 3 16,-3-1-2-16,-5-2 3 0,-3 2 10 15,-2-2 9-15,-4 2 9 0,-2 0 3 0,-3 1 3 16,-3-3-3-16,-5 2-6 0,-3 0-11 15,-5-1-8-15,-2 2-11 0,-2 0-19 16,0-1-38-16,2 4-88 0,2 0-223 0,3-2-175 16,6 5-328-16,4 0-162 0,4 3-59 15,5 3 36-15,7 0 197 0,6 3 160 16</inkml:trace>
          <inkml:trace contextRef="#ctx0" brushRef="#br0" timeOffset="7984.4566">2707 2341 294 0,'4'8'630'0,"2"-1"124"0,-4-1 91 16,1 0 56-16,-1-2-235 0,-2-4-183 16,0 0-176-16,0 0-214 0,1-4-218 0,2-2-152 15,-2 0-232-15,5-1-213 0,0-2-97 16,3 0 36-16,4-1 97 0,3 0 80 0,1 2 192 15</inkml:trace>
          <inkml:trace contextRef="#ctx0" brushRef="#br0" timeOffset="8398.4803">3014 2166 39 0,'5'-6'450'15,"-2"-2"83"-15,0 0 76 0,1-2 87 16,0 2-41-16,1-1-107 0,4-2-41 16,0 1-36-16,1 0-45 0,2 0-72 0,2 1-87 15,0 0-89-15,2 1-68 0,1 2-47 16,-1 0-31-16,1 2-19 0,-1 1-14 0,2 2-16 15,-3 3-19-15,-2 2-18 0,-1 2-19 16,-4 3-13-16,-1 5-4 0,-1 0 6 16,-2 6 15-16,0-1 16 0,0 1 16 0,0 0 21 15,2 0 27-15,-1 0 42 0,5 1 50 16,1 0 46-16,3 2 29 0,1-2 18 15,1-1 4-15,1 0-27 0,-2-1-40 16,-3 0-33-16,-1-5-18 0,-4 2-13 0,-3-4-13 16,-7 1-5-16,-3 0-6 0,-10 0-13 15,-7 0-19-15,-4-3-21 0,-5 2-35 0,-4-4-58 16,2-2-117-16,2-2-198 0,6-4-146 15,3-1-278-15,3-3-150 0,4-3-43 16,4 3 66-16,3-5 173 0,5 2 138 16</inkml:trace>
        </inkml:traceGroup>
        <inkml:traceGroup>
          <inkml:annotationXML>
            <emma:emma xmlns:emma="http://www.w3.org/2003/04/emma" version="1.0">
              <emma:interpretation id="{5A3040A6-A1AD-40A8-913F-8632B20CDE2F}" emma:medium="tactile" emma:mode="ink">
                <msink:context xmlns:msink="http://schemas.microsoft.com/ink/2010/main" type="inkWord" rotatedBoundingBox="11018,4776 11161,4770 11165,4865 11022,4871"/>
              </emma:interpretation>
              <emma:one-of disjunction-type="recognition" id="oneOf4">
                <emma:interpretation id="interp8" emma:lang="" emma:confidence="1">
                  <emma:literal/>
                </emma:interpretation>
              </emma:one-of>
            </emma:emma>
          </inkml:annotationXML>
          <inkml:trace contextRef="#ctx0" brushRef="#br0" timeOffset="9034.5167">5316 2401 120 0,'5'2'460'0,"-1"1"52"16,0 0 29-16,-2-1 23 0,-1 1-177 15,-1-1-149-15,-1 1-72 0,-1 1-29 0,0 0-14 16,-2 2-13-16,-3 4-18 0,-3-3-44 15,-1 3-63-15,0 0-64 0,-3-2-158 16,1 0-208-16,-3-2-108 0,1 0-34 16,2-4 11-16,2-1 24 0,1-1 134 0</inkml:trace>
        </inkml:traceGroup>
        <inkml:traceGroup>
          <inkml:annotationXML>
            <emma:emma xmlns:emma="http://www.w3.org/2003/04/emma" version="1.0">
              <emma:interpretation id="{4E6C17BC-1785-48F5-8F27-1EBA5B9E4ADA}" emma:medium="tactile" emma:mode="ink">
                <msink:context xmlns:msink="http://schemas.microsoft.com/ink/2010/main" type="inkWord" rotatedBoundingBox="11906,4082 14792,3963 14824,4749 11939,4869"/>
              </emma:interpretation>
              <emma:one-of disjunction-type="recognition" id="oneOf5">
                <emma:interpretation id="interp9" emma:lang="" emma:confidence="1">
                  <emma:literal/>
                </emma:interpretation>
              </emma:one-of>
            </emma:emma>
          </inkml:annotationXML>
          <inkml:trace contextRef="#ctx0" brushRef="#br0" timeOffset="9714.5554">6493 2108 112 0,'5'-7'451'0,"2"-2"54"0,0 0 35 16,-1-1 53-16,-2 0-95 0,-2-1-42 0,1 1 15 15,-1 2 39-15,-2-2 26 0,-2 1-11 16,-2-1-66-16,0 2-100 0,-3 1-87 15,0 0-75-15,-1 3-52 0,-3-2-35 16,-1 3-26-16,-4 0-23 0,-1 2-19 0,-4 2-17 16,-1 3-11-16,-4 2-6 0,-2 4-3 15,-1 3-4-15,-2 3 0 0,-1 2-2 16,2 2-2-16,2 2 2 0,2 1 2 0,4-1 1 15,4 1-2-15,5-1-1 0,3-1-4 16,5-1-5-16,3-3-4 0,4 1-4 16,6-4-4-16,4-4 1 0,6-2 1 15,4-4 0-15,7-4 5 0,3-5 2 0,2-4 6 16,2-3 2-16,-3-2 2 0,-2-3 4 0,-3-3 2 15,-3 2-1-15,-3-3 2 16,-3-1 5-16,-3 4 6 0,-3 2 9 0,-4 2 9 16,-2 4 9-16,-1 1 4 0,-2 3 2 15,-1 2-2-15,-2 1-5 0,0 1-7 0,-1 1-8 16,0 2-3-16,-1 2-5 0,1 2-5 15,-1 1-4-15,-1 5-3 0,2 2-2 16,2 2-2-16,-1 1-2 0,3 1-4 0,2 2-9 16,-1 1-15-16,3 0-29 0,2 1-59 15,1 1-106-15,0 1-189 0,1-3-135 16,4 2-91-16,-4-5-179 0,2 0-136 0,-1 0 8 15,1-3 140-15,0 0 115 0,0-3 89 16,-3-2 201-16</inkml:trace>
          <inkml:trace contextRef="#ctx0" brushRef="#br0" timeOffset="10021.5732">6769 2301 356 0,'6'-9'485'0,"1"-4"37"16,1 0 23-16,3 1-65 0,1 1-178 15,3-2-100-15,2 4-34 0,2 0-3 0,5 2 14 16,-1 1 29-16,3 4 24 0,4 2 12 15,2 1-10-15,1 2-18 0,-3 4-29 16,-2 0-41-16,-4 0-42 0,-3 3-24 16,-6 1 13-16,-4 2 19 0,-7 1 15 0,-5 4 11 15,-6 1 12-15,-5-1 0 0,-5 2-17 16,-1 0-19-16,0 0-17 0,1-4-14 0,1-1-14 15,4-4-18-15,2 1-16 0,4-5-13 16,1 0-10-16,3-4-6 0,2 1-10 16,4-3-20-16,3-2-43 0,8-2-87 15,4-1-155-15,9-4-125 0,5-2-76 0,4-4-83 16,3-1-167-16,2-3-63 0,1-4 75 15,1 0 83-15,0-3 59 0,-3-1 92 16</inkml:trace>
          <inkml:trace contextRef="#ctx0" brushRef="#br0" timeOffset="10258.5867">7747 1749 73 0,'-5'-14'431'0,"-2"2"59"16,0 2 39-16,-1 3 13 0,-1 3-111 0,0 2-114 15,-2 4-4-15,0 4 45 0,1 4 49 16,-1 3 44-16,1 8 16 0,2 2-14 0,1 5-74 15,5 4-91-15,0 3-78 0,2 3-73 16,3 3-49-16,2 2-33 0,2 1-25 16,3-1-18-16,0 1-19 0,1-3-27 0,2-4-49 15,4-4-127-15,2-5-175 0,6-8-131 16,1-8-195-16,3-6-178 0,2-7-58 15,2-6 67-15,2-6 145 0,-2-3 121 16,0-7 199-16</inkml:trace>
          <inkml:trace contextRef="#ctx0" brushRef="#br0" timeOffset="10529.6022">8105 1957 234 0,'-3'-12'473'0,"-1"5"45"0,-2 0 29 15,1 5 6-15,-2 5-168 0,-1 4-65 16,2 1-18-16,1 6 1 0,0 2 13 16,4-1 3-16,2 4-25 0,2-2-53 0,3 2-37 15,2 1-14-15,4-1-20 0,3-3-21 16,5 0-22-16,2-1-18 0,4-4-24 15,3-5-29-15,1-2-19 0,0-4-13 16,-1-4-7-16,-1-4-4 0,-2-2 4 0,-7-2 6 16,-3-2 11-16,-5 0 13 0,-2-2 12 15,-8 2 7-15,-2-1 1 0,-8 2-5 0,-3-3-13 16,-4 4-16-16,-5 1-13 0,-4-1-10 15,-1 2-17-15,0 2-39 0,0 0-85 16,2 1-174-16,4 1-140 0,3-2-151 16,4 1-250-16,4 2-105 0,5-1 12 0,4 0 138 15,4-1 116-15,5 2 142 0</inkml:trace>
          <inkml:trace contextRef="#ctx0" brushRef="#br0" timeOffset="10769.616">8530 1674 205 0,'22'-13'476'16,"-2"-1"48"-16,1 2 40 0,-1 0 75 15,2 4-116-15,2 0-46 0,2 6-9 16,3 2 9-16,-2 4 8 0,4 4-38 0,-3 4-106 16,1 5-85-16,-1 4-61 0,-2 4-47 15,-1 5-43-15,-3 2-34 0,-3 3-25 0,-5 3-22 16,-6 0-12-16,-4 1-13 0,-7 1-27 15,-5-1-37-15,-4 0-73 0,-3-3-123 16,-3-5-137-16,-2-2-84 0,0-7-60 16,1-4-127-16,-2-7-127 0,4-7 22 0,2-4 83 15,4-6 60-15,6-4 64 0,3-3 155 16</inkml:trace>
        </inkml:traceGroup>
        <inkml:traceGroup>
          <inkml:annotationXML>
            <emma:emma xmlns:emma="http://www.w3.org/2003/04/emma" version="1.0">
              <emma:interpretation id="{09D6BAB0-202F-44EC-B6B0-C5561FB48C7C}" emma:medium="tactile" emma:mode="ink">
                <msink:context xmlns:msink="http://schemas.microsoft.com/ink/2010/main" type="inkWord" rotatedBoundingBox="15324,4194 15742,4177 15750,4388 15333,4406"/>
              </emma:interpretation>
              <emma:one-of disjunction-type="recognition" id="oneOf6">
                <emma:interpretation id="interp10" emma:lang="" emma:confidence="1">
                  <emma:literal/>
                </emma:interpretation>
              </emma:one-of>
            </emma:emma>
          </inkml:annotationXML>
          <inkml:trace contextRef="#ctx0" brushRef="#br0" timeOffset="11014.63">9496 1851 68 0,'7'0'467'0,"-3"3"78"0,2-3 49 15,-1-1 39-15,3-1-130 0,2 1-174 16,5-2-112-16,3 0-74 0,4 0-80 16,4 0-80-16,3-2-67 0,1-1-112 15,-1 1-210-15,-3 1-134 0,-1 0-38 0,-4 3 4 16,-2 0 19-16,-4 2 86 0</inkml:trace>
          <inkml:trace contextRef="#ctx0" brushRef="#br0" timeOffset="11164.6385">9714 1925 98 0,'-21'15'438'0,"3"1"54"0,2-2 27 16,3-1 19-16,2-2-177 0,3-3-149 0,4 1-85 15,4-3-48-15,4 1-24 0,6-3-16 16,5-4-18-16,7 0-25 0,7 0-95 16,2-4-209-16,5 1-126 0,0-3-69 0,1 1-29 15,1-3-2-15,1 2 81 0</inkml:trace>
        </inkml:traceGroup>
        <inkml:traceGroup>
          <inkml:annotationXML>
            <emma:emma xmlns:emma="http://www.w3.org/2003/04/emma" version="1.0">
              <emma:interpretation id="{5BB654BD-756A-4657-A0E4-99C289372918}" emma:medium="tactile" emma:mode="ink">
                <msink:context xmlns:msink="http://schemas.microsoft.com/ink/2010/main" type="inkWord" rotatedBoundingBox="16438,3989 17964,3926 17986,4453 16459,4516"/>
              </emma:interpretation>
              <emma:one-of disjunction-type="recognition" id="oneOf7">
                <emma:interpretation id="interp11" emma:lang="" emma:confidence="1">
                  <emma:literal/>
                </emma:interpretation>
              </emma:one-of>
            </emma:emma>
          </inkml:annotationXML>
          <inkml:trace contextRef="#ctx0" brushRef="#br0" timeOffset="11854.678">10792 1825 231 0,'0'-2'462'0,"0"-2"49"16,0 1 35-16,0 0-16 0,-2 2-110 16,1-2-69-16,-2 3-16 0,-1 0 13 0,-1 3 25 15,-4 1 15-15,0 2-12 0,-4 1-36 16,-2 5-41-16,-1 1-41 0,-1 2-39 15,2 2-50-15,0 3-43 0,0 2-38 16,4 1-24-16,3 3-21 0,2-1-16 0,3 1-9 16,5-3-7-16,5 1-3 0,4-3-2 15,5-2-3-15,7-6-8 0,6-3-10 0,4-6-9 16,3-6-8-16,1-2-7 0,-1-8 0 15,-3-1 2-15,-4-6 12 0,-6-4 9 16,-2 0 9-16,-9-2 5 0,-2-1 8 0,-6 1 14 16,-4 2 6-16,-4 4 5 0,-2-1 7 15,-3 4 6-15,-1 3-3 0,-2 1-8 16,-1 4-7-16,0 0-6 0,-1 2-9 0,1 4-18 15,2 0-31-15,0 2-68 0,3 0-186 16,3 3-151-16,5-2-130 0,1 3-223 16,6 1-145-16,3 0-25 0,5 0 136 15,3 0 127-15,4 0 118 0</inkml:trace>
          <inkml:trace contextRef="#ctx0" brushRef="#br0" timeOffset="12008.6868">11364 2012 218 0,'8'6'485'0,"-1"0"44"0,-2-2 24 0,-1-2 16 15,-2 2-247-15,1-4-149 0,-1 0-91 16,1 2-57-16,3-4-113 0,-1 2-234 16,3-6-123-16,3-1-60 0,2 1-25 15,3-4-4-15,5 1 80 0</inkml:trace>
          <inkml:trace contextRef="#ctx0" brushRef="#br0" timeOffset="12524.7163">11954 1646 359 0,'1'-1'482'0,"-1"-2"42"0,1 2 29 16,1-1-56-16,-2-1-152 0,3-1-72 16,-1 1-16-16,2-1 5 0,2-2 8 15,2 3-10-15,3-4-21 0,2 1-35 0,3 0-45 16,1 1-41-16,2-1-34 0,-1 0-26 15,-2 0-18-15,-1 2-10 0,-4 0 12 16,-1 2 21-16,-5-1 19 0,-2 0 14 16,-6 2 7-16,-2 1-1 0,-7 1-17 0,-6 2-25 15,-6 2-23-15,-3 1-12 0,-3 3-9 16,-1 2-2-16,1 2-1 0,3 1 0 0,2 2 3 15,4-3-3-15,5 3-5 16,2 0-1-16,4 1-2 0,5-1 2 0,5 0 8 16,4 0 20-16,6 2 26 0,5-3 20 15,4 1 14-15,3 0 12 0,3-1 0 0,1 1-6 16,0 0-7-16,0 1-4 0,-1-1-3 15,-2-1 0-15,-4 2-1 0,-1-1-3 16,-4-1-9-16,-6-1-9 0,-6 2-9 16,-8 0-10-16,-5-1-7 0,-8-1-14 0,-6 2-19 15,-5-4-35-15,-7-1-58 0,-6-2-94 16,-1-2-219-16,0-3-179 0,0-4-315 0,3-4-150 15,2-2-42-15,4-2 38 16,4 1 189-16,7-4 168 0</inkml:trace>
        </inkml:traceGroup>
        <inkml:traceGroup>
          <inkml:annotationXML>
            <emma:emma xmlns:emma="http://www.w3.org/2003/04/emma" version="1.0">
              <emma:interpretation id="{FC88EC3D-7B0B-434A-B34D-9E6AAE807D87}" emma:medium="tactile" emma:mode="ink">
                <msink:context xmlns:msink="http://schemas.microsoft.com/ink/2010/main" type="inkWord" rotatedBoundingBox="19481,3802 23388,3640 23424,4518 19517,4680"/>
              </emma:interpretation>
              <emma:one-of disjunction-type="recognition" id="oneOf8">
                <emma:interpretation id="interp12" emma:lang="" emma:confidence="1">
                  <emma:literal/>
                </emma:interpretation>
              </emma:one-of>
            </emma:emma>
          </inkml:annotationXML>
          <inkml:trace contextRef="#ctx0" brushRef="#br0" timeOffset="13413.7672">14539 1711 89 0,'12'-11'448'0,"-2"1"55"15,-4 0 40-15,-1 2 49 0,-2-1-86 16,-2 0-58-16,-1 2-6 0,-1-1 31 0,-2 1 25 16,-1 0-1-16,-2 1-62 0,0 0-92 15,-3 2-78-15,-2 0-79 0,-3 1-61 16,-2 1-43-16,-2 3-26 0,-5 3-19 0,-3 3-11 15,-3 3-5-15,-3 3-5 0,-1 1-3 16,0 5-3-16,1 3-3 0,2 1-4 0,3 3-3 16,3 2-1-16,6 1-2 0,5-2-2 15,4 0-1-15,8 0 0 0,5-2 0 16,9-2-1-16,4-2-2 0,7-4-4 15,5-3-3-15,2-5-6 0,5-5-3 0,1-4 0 16,2-5 5-16,-2-5 2 0,-1-2 9 16,-3-5 5-16,-5-1 6 0,-1-2 4 15,-5 0 5-15,-4-1 9 0,-3 1 13 16,-3 4 13-16,-2 3 13 0,-3 1 11 0,-2 2 5 15,-1 0-2-15,-2 4-11 0,0 3-11 16,-2-1-15-16,0 3-14 0,-1 1-8 16,-2 2-7-16,0 3-4 0,-2 4-1 0,1 2-1 15,0 3-1-15,0 2-2 0,1 2-9 16,3 5-10-16,0-1-19 0,3 4-32 0,1-3-43 15,1 3-64-15,3-1-155 16,3 1-151-16,3 0-98 0,0-4-175 0,0-1-154 16,-1-3-36-16,0-5 104 0,1-3 134 0,-2-1 101 15,0-6 198-15</inkml:trace>
          <inkml:trace contextRef="#ctx0" brushRef="#br0" timeOffset="13839.7916">14954 1977 369 0,'3'-4'491'0,"-2"-2"39"0,4 2 33 15,-1-4-42-15,1 2-151 0,1-1-54 16,1 3-9-16,1-3 7 0,0 1 3 0,3 3-18 15,1-3-48-15,1 2-63 0,-1 0-57 16,2 2-44-16,-2 1-35 0,-1 1-26 16,0 1-14-16,-1 3-8 0,-3 1-7 15,-3 4-8-15,-3 1-6 0,-1 3-3 16,-2 3-2-16,-4 1-2 0,2 2 3 0,0 0 4 15,0 1 4-15,1-4 4 0,3-1 17 16,3-2 41-16,4-3 56 0,1 0 58 0,4-1 44 16,5-2 33-16,2 2 6 0,0-2-23 15,0-1-39-15,-1 2-46 0,-1-2-32 16,-5 2-25-16,-2-3-8 0,-3 1-6 15,-5 3-6-15,-3-2-4 0,-7 2-7 16,-6 1-3-16,-8 0-14 0,-4-1-16 0,-7 1-25 16,-3-3-31-16,-4-1-53 0,-1-2-90 15,0-2-210-15,4-5-153 0,1-2-208 0,4-4-208 16,5-5-74-16,3 0 21 0,8-6 177 15,5 1 141-15,7-3 214 0</inkml:trace>
          <inkml:trace contextRef="#ctx0" brushRef="#br0" timeOffset="14113.8072">15491 1404 136 0,'11'-14'466'16,"-2"2"76"-16,-3 3 95 0,-2 3 107 15,-3 1-112-15,-1 2-79 0,-3 3-20 0,-2 7-7 16,-3 1-48-16,-2 7-76 0,-2 5-67 16,-1 6-75-16,2 8-71 0,2 4-62 15,0 6-44-15,4 5-32 0,1 0-20 16,2 0-22-16,5 0-23 0,1-2-35 0,6-3-73 15,4-4-141-15,2-6-168 0,8-6-104 16,0-7-137-16,3-5-205 0,1-6-56 16,3-7 73-16,0-6 131 0,1-5 94 0,0-4 142 15</inkml:trace>
          <inkml:trace contextRef="#ctx0" brushRef="#br0" timeOffset="12891.7373">13743 2130 54 0,'9'3'434'0,"0"0"57"0,-2-1 35 16,-1 0 21-16,1 2-133 0,-3 2-131 15,1 1-57-15,-4 0-15 0,-1 2-9 0,-3 1-3 16,-2 0-15-16,-2 2-42 0,-3-2-73 16,-1 2-109-16,0-1-75 0,-1-1-78 15,1-2-162-15,0-2-188 0,1-2-73 0,2-4 14 16,2-3 20-16,6-1 45 0,5-3 145 15</inkml:trace>
          <inkml:trace contextRef="#ctx0" brushRef="#br0" timeOffset="14406.824">15954 1663 159 0,'4'-10'458'0,"-2"5"49"0,-1 4 35 15,-2 2 42-15,-2 5-143 0,-1 3-30 16,-2 1 36-16,1 4 38 0,-2 1 26 0,0 2-2 15,1 2-54-15,2 0-105 0,2-1-111 0,0 3-81 16,4-3-57-16,0 2-37 0,5-3-24 16,3-1-19-16,2 0-3 0,5-4-4 15,1-5-2-15,4-1-1 0,0-2-2 16,2-6 4-16,0-3-4 0,-2-2-1 0,-3-2 1 15,-4-3 0-15,-4 0 2 0,-3-2-1 16,-4 1 1-16,-5-3-1 0,-3 0-2 16,-4-1-2-16,-3 1-2 0,-4 0-4 15,-1 2-9-15,-1 0-17 0,0 2-41 0,2-1-76 16,0 2-167-16,2 0-142 0,2-1-98 15,5 2-156-15,1-3-171 0,4 2-35 16,2 0 108-16,6 2 112 0,2-1 88 0,2 1 164 16</inkml:trace>
          <inkml:trace contextRef="#ctx0" brushRef="#br0" timeOffset="14629.8367">16328 1394 89 0,'21'-13'443'0,"-1"6"55"0,0-1 34 15,-1 2 46-15,3 1-66 0,0 5-46 0,1 1-3 16,2 6 23-16,0 1 32 0,1 6 1 15,0 4-88-15,0 2-106 0,0 5-81 16,-1 5-71-16,-3 2-62 0,-3 3-45 0,-6 1-27 16,-5 2-19-16,-8 0-23 0,-6-2-41 15,-7 0-98-15,-7-1-161 0,-4-3-140 16,-4-4-102-16,-2-5-174 0,-2-6-167 0,-1-4-14 15,0-6 107-15,2-6 108 0,0-5 88 16,2-4 179-16</inkml:trace>
          <inkml:trace contextRef="#ctx0" brushRef="#br0" timeOffset="14910.8528">17045 1590 400 0,'8'2'486'0,"3"-1"33"0,3-1 19 15,2 0-98-15,3 0-184 0,3-2-113 16,0 1-62-16,2-2-33 0,-2 1-26 0,1-2-36 16,0 1-126-16,-2-1-201 15,-2 2-107-15,-4 0-54 0,-2 0-25 0,-5 2 6 16,-2 0 109-16</inkml:trace>
          <inkml:trace contextRef="#ctx0" brushRef="#br0" timeOffset="15069.8618">17185 1762 249 0,'-10'20'430'0,"3"-3"39"16,3-2 33-16,3-1-43 0,1-2-165 0,5-2-100 15,4-1-57-15,4-1-32 0,5-5-28 16,7 1-25-16,2-3-17 0,6-2-13 16,5 0-21-16,-1-5-42 0,3 0-109 15,-2-4-204-15,-4 0-107 0,-3-1-54 0,-4 1-19 16,-5-1 18-16,-2 0 98 0</inkml:trace>
        </inkml:traceGroup>
        <inkml:traceGroup>
          <inkml:annotationXML>
            <emma:emma xmlns:emma="http://www.w3.org/2003/04/emma" version="1.0">
              <emma:interpretation id="{C1B918A5-2B37-4E7F-BB80-83D0E05D7AAA}" emma:medium="tactile" emma:mode="ink">
                <msink:context xmlns:msink="http://schemas.microsoft.com/ink/2010/main" type="inkWord" rotatedBoundingBox="24036,3623 25472,3564 25508,4431 24072,4491"/>
              </emma:interpretation>
              <emma:one-of disjunction-type="recognition" id="oneOf9">
                <emma:interpretation id="interp13" emma:lang="" emma:confidence="0">
                  <emma:literal>_</emma:literal>
                </emma:interpretation>
                <emma:interpretation id="interp14" emma:lang="" emma:confidence="0">
                  <emma:literal>-</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emma:literal>
                </emma:interpretation>
              </emma:one-of>
            </emma:emma>
          </inkml:annotationXML>
          <inkml:trace contextRef="#ctx0" brushRef="#br0" timeOffset="16741.9575">19292 1702 257 0,'-2'-2'528'0,"2"2"73"0,-1-3 56 0,2 2 63 16,1 1-161-16,3-3-86 0,3 3-67 15,5-1-49-15,2-1-43 0,4 2-78 0,6 0-129 16,5 0-182-16,3 0-158 0,4-3-126 15,0 0-234-15,1-1-176 0,-5-2-52 16,-3 2 60-16,-5 0 90 0,-3-1 88 0</inkml:trace>
          <inkml:trace contextRef="#ctx0" brushRef="#br0" timeOffset="15685.897">18352 1455 212 0,'-7'-3'502'16,"3"3"59"-16,-1 0 40 0,-1 0 48 15,-2 2-151-15,1 0-56 0,-2 4-1 0,-2-2 21 16,-2 4 10-16,1-1-20 0,-1 5-83 16,2-2-90-16,2 3-94 0,1 2-79 15,2 2-47-15,3 3-28 0,3-1-15 16,3 1-7-16,5 2-3 0,5-2 0 0,3 1-1 15,3-4-1-15,6-2-2 0,3-3-3 16,1-3-3-16,1-3-2 0,0 0 0 0,-1-10 3 16,-4 2 2-16,-2-5 2 0,-4-3 4 15,-4-2 1-15,-2 2 0 0,-3-2-2 16,-5 2 0-16,-4 0-3 0,-2 0-4 0,-4 1-10 15,-5-1-23-15,-3 3-50 16,-2 0-90-16,-1-1-142 0,-2 2-114 0,1 0-64 16,2-1-71-16,3 3-112 0,2 0-83 15,3 0 51-15,5 2 66 0,4 2 49 16,7 0 78-16</inkml:trace>
          <inkml:trace contextRef="#ctx0" brushRef="#br0" timeOffset="17089.9775">18779 1849 246 0,'-6'5'545'0,"3"-4"85"0,-1 1 75 16,2-2 96-16,0 2-159 0,-1 0-72 15,2-2-66-15,1 0-55 0,-1 0-58 0,1 0-95 16,0 0-117-16,1 2-156 0,-1-2-230 16,3-2-208-16,0 2-329 0,-2-4-168 15,0-2-70-15,-2 2 23 0,-2 1 146 0,0-3 163 16</inkml:trace>
          <inkml:trace contextRef="#ctx0" brushRef="#br0" timeOffset="16489.9431">19142 1237 226 0,'-2'-3'488'0,"2"-1"52"0,-1 2 38 0,0 0 33 16,1-1-191-16,-2 2-62 0,2-1-21 16,2 2-3-16,-2-2-3 0,2 0-17 15,5 2-41-15,3 0-74 0,4-2-58 0,5 2-43 16,3 0-34-16,5 0-15 0,4 0-5 15,-1 0 4-15,0 2 10 0,-2-2 8 0,-1 0 13 16,-4 4 0-16,-2-4-2 16,-2 3-9-16,-2 0-6 0,-3 1 1 0,-2 6 12 15,-1 2 16-15,-3 5 8 0,-4 5 10 16,-1 7 1-16,-3 6-10 0,-3 7-19 0,-1 3-22 15,-3 6-14-15,-1 3-14 0,-2 2-9 16,-1 1-13-16,2-3-13 0,-2 0-18 16,1-4-34-16,2-4-49 0,1-6-90 15,4-3-160-15,2-5-132 0,4-5-137 0,-1-3-234 16,3-7-92-16,0-3 14 0,1-4 126 15,0-6 118-15,0-2 139 0</inkml:trace>
        </inkml:traceGroup>
      </inkml:traceGroup>
    </inkml:traceGroup>
    <inkml:traceGroup>
      <inkml:annotationXML>
        <emma:emma xmlns:emma="http://www.w3.org/2003/04/emma" version="1.0">
          <emma:interpretation id="{76449483-F69C-43FA-BC68-459FBD3B6964}" emma:medium="tactile" emma:mode="ink">
            <msink:context xmlns:msink="http://schemas.microsoft.com/ink/2010/main" type="paragraph" rotatedBoundingBox="3045,6277 9146,5754 9227,6690 3125,7212" alignmentLevel="1"/>
          </emma:interpretation>
        </emma:emma>
      </inkml:annotationXML>
      <inkml:traceGroup>
        <inkml:annotationXML>
          <emma:emma xmlns:emma="http://www.w3.org/2003/04/emma" version="1.0">
            <emma:interpretation id="{81FAEDCA-2415-4828-AD10-CCF760DEB9BD}" emma:medium="tactile" emma:mode="ink">
              <msink:context xmlns:msink="http://schemas.microsoft.com/ink/2010/main" type="line" rotatedBoundingBox="3045,6277 9146,5754 9227,6690 3125,7212"/>
            </emma:interpretation>
          </emma:emma>
        </inkml:annotationXML>
        <inkml:traceGroup>
          <inkml:annotationXML>
            <emma:emma xmlns:emma="http://www.w3.org/2003/04/emma" version="1.0">
              <emma:interpretation id="{0EB86DE5-DC07-4E6C-BCF3-19BC34D6A08C}" emma:medium="tactile" emma:mode="ink">
                <msink:context xmlns:msink="http://schemas.microsoft.com/ink/2010/main" type="inkWord" rotatedBoundingBox="3045,6277 6237,6004 6302,6767 3111,7040">
                  <msink:destinationLink direction="from" ref="{771B1368-1FFB-468D-AACE-F597FA243797}"/>
                  <msink:destinationLink direction="to" ref="{771B1368-1FFB-468D-AACE-F597FA243797}"/>
                </msink:context>
              </emma:interpretation>
              <emma:one-of disjunction-type="recognition" id="oneOf10">
                <emma:interpretation id="interp18" emma:lang="" emma:confidence="1">
                  <emma:literal/>
                </emma:interpretation>
              </emma:one-of>
            </emma:emma>
          </inkml:annotationXML>
          <inkml:trace contextRef="#ctx0" brushRef="#br0" timeOffset="20230.1571">-1302 3851 30 0,'6'-18'436'0,"-2"2"58"16,-3 6 33-16,1 2 18 16,-2 4-121-16,-3 6-162 0,2 5-55 0,-1 4 7 15,1 7 51-15,0 3 51 0,1 3 43 16,0 8 18-16,0 1-22 0,2 4-46 0,1 2-74 15,3 3-63-15,-2 1-56 0,3 1-43 16,-1-2-33-16,4 1-26 0,0-2-33 16,3-5-72-16,3-2-116 0,0-5-115 15,2-9-71-15,4-3-98 0,0-6-171 0,3-7-95 16,2-8 23-16,3-5 68 0,3-4 49 15,3-7 91-15</inkml:trace>
          <inkml:trace contextRef="#ctx0" brushRef="#br0" timeOffset="20572.1766">-613 3926 385 0,'-1'0'501'0,"-6"1"54"0,0 5 62 16,-2 1 2-16,0 4-118 0,2 3-35 0,1 1 2 15,-3 1 3-15,4 3-23 0,1-1-67 16,1 4-85-16,6 0-79 0,2-1-68 15,2-1-52-15,5 0-36 0,4-1-21 0,1-4-12 16,5-3-6-16,3-3-3 0,3-3-5 16,1-6-2-16,-1-4-1 0,1-2-2 15,-2-5-2-15,-3-4 7 0,-3-3 12 0,-3-1 5 16,-6-3 2-16,-5 0 7 0,-3-1 8 15,-4 3 0-15,-4-2-5 0,-1 5-1 16,-5 1-2-16,-2 0-5 0,-4 5-7 16,0 3-9-16,-2-1-8 0,0 4-8 0,0 1-5 15,3 3-25-15,1 0-32 0,1 2-49 16,3 0-73-16,3 1-130 0,2 1-144 0,2 1-72 15,4-1-78-15,3 0-194 16,2 0-70-16,2-1 54 0,0-1 105 0,3 0 72 16,2 1 99-16</inkml:trace>
          <inkml:trace contextRef="#ctx0" brushRef="#br0" timeOffset="20920.1964">-5 3709 196 0,'19'-15'471'0,"1"5"49"16,-1 0 35-16,0 3 48 0,2 2-153 16,2 2-32-16,2 3 31 0,1 7 39 15,3 2 28-15,0 7-6 0,1 2-63 0,-1 6-99 16,0 2-97-16,-2 4-79 0,-1 4-60 15,-2 1-38-15,-4 6-29 0,-3-1-23 16,-7-1-29-16,-8 0-43 0,-6 1-69 16,-8-3-174-16,-9 0-163 0,-6-5-217 0,-8-5-222 15,-2-3-92-15,-3-5-2 0,-1-4 137 16,1-6 143-16,2-5 215 0</inkml:trace>
          <inkml:trace contextRef="#ctx0" brushRef="#br0" timeOffset="18630.0655">-2310 4041 73 0,'6'-6'446'0,"-2"3"57"16,0-3 43-16,-1-1 70 0,-2 1-54 15,1 0-67-15,-2 0 0 0,-2-1 31 0,1 0 9 16,-2 1-34-16,-1-1-92 0,-1 1-97 15,-1 0-92-15,-2 1-75 0,1 0-47 0,-4 2-25 16,-1-1-19-16,-2 2-12 0,-3-1-12 16,-2 3-9-16,-4 3-7 0,-2 0-5 15,-3 3-3-15,-3 3-2 0,-2 1 3 16,-2 3 0-16,1 1 1 0,1 1-3 0,3 1 0 15,2 0-3-15,6 2-5 0,3 0-1 16,5-2-3-16,7 0 0 0,3 2 0 0,7-1 1 16,5 0 0-16,6-3-6 0,5-1-5 15,7-2-4-15,5-5-8 0,4-3-4 16,1-3-1-16,1-3 4 0,-2-3 2 0,-4-3 8 15,-2-1 10-15,-3-1 5 0,-2-4 6 16,-5-1 5-16,-3 0 11 0,-2 0 7 16,-4-1 12-16,-2 3 8 0,-2 2 7 15,-4 1 7-15,1 0 4 0,-2 5 3 0,1-1-9 16,-1 2-8-16,-1 1-8 0,0 2-13 15,2 0-13-15,-1 2-16 0,-1 3-3 16,1 3-1-16,1 3 1 0,-2 3-1 0,1 4 5 16,0 1 1-16,2 3 1 0,1 2 1 15,0 3-1-15,2 0-1 0,-1 1-11 16,1 0-21-16,1-4-32 0,-2 0-48 0,2-2-93 15,0-2-193-15,1-4-121 0,2-2-108 16,0-4-178-16,-2-2-128 0,-1-6 1 16,1-6 145-16,-1-2 106 0,1-4 112 15</inkml:trace>
          <inkml:trace contextRef="#ctx0" brushRef="#br0" timeOffset="19994.1436">-1864 4049 314 0,'0'-4'456'0,"3"4"47"0,-3-2 21 16,1 1-92-16,0-2-139 0,-1 3-107 0,2-2-68 15,-2 0-33-15,1 2-15 0,1 0-3 16,-1-2 3-16,0 2 4 0,-1-1 7 15,2 1 17-15,-1 0 29 0,-1 0 36 0,1 0 47 16,-1 0 42-16,0 0 25 0,2 0 6 16,-2-1-10-16,0 1-28 0,0 0-47 15,0 0-43-15,0 0-37 0,0 0-30 16,-2 0-26-16,1 0-20 0,1 0-14 0,0 0-12 15,0 0-8-15,0 0-4 0,0 0-2 16,0 0-3-16,0 0 0 0,0 0 0 16,0 0 0-16,0 0 0 0,0 0-1 0,-3 0 2 15,1 0 0-15,-1 0-2 0,1 1 0 16,2-1 1-16,2 1-1 0,-2-1 2 0,1 0-1 15,-1 2 2-15,0-2 0 0,0 0 1 16,0 2 1-16,0 0-2 0,0-2 1 16,0 0-2-16,0 0 0 0,0 2 0 15,0-1-2-15,-1 0 2 0,1 1-1 0,0-2 0 16,0 4 0-16,-2-2 1 0,2 2 1 15,0-1-1-15,-1 1 2 0,0 1-1 16,1-1 1-16,0 2-1 0,0 0 2 16,-2-1-3-16,2 0 0 0,-1 2 0 0,1-1 0 15,-1-2-1-15,-1 4-1 0,1 0 4 16,-1-1-1-16,0-1 1 0,0 3 2 0,1-3-1 15,0 1-1-15,-2 3 1 0,0-3 0 16,0 2-3-16,1-2 1 0,-1 3 2 16,0-2-1-16,0-1 0 0,-1 2-2 15,1-2 3-15,-1 2-1 0,0-2 1 0,0 2 2 16,0-2 2-16,-2 3 1 0,1-3 0 15,-1 2 0-15,1-1-1 0,-2 1 0 0,2 0-1 16,-1 0-2-16,1 1 0 0,0-3-2 16,0 2 0-16,2-3-2 0,0 0-1 15,2 1-1-15,-2-3-2 0,3 0 1 16,2-2 0-16,-1 2 1 0,3-1 1 0,2 0 2 15,3-3 1-15,4 0 1 0,3 0-1 16,3 0 0-16,3 0-3 0,3-3-4 16,1-1-6-16,2 1-11 0,-1-3-12 15,1 0-7-15,-3 0-3 0,-2-2 2 0,-2 2 5 16,-5-1 12-16,-2 1 11 0,-2 0 9 15,-2-1 10-15,-2 1 12 0,-2-1 11 0,-1 4 11 16,-1-1 11-16,-2 0 6 0,0 2-1 16,0 1-8-16,-1-1-14 0,-1 4-10 15,3 0-11-15,-2 3-6 0,1 4-2 16,2 3 3-16,-2 4 0 0,4 3 1 0,-2 3 3 15,0 1-2-15,0-1-2 0,0 2-4 16,-1-1 1-16,1-3-15 0,0 1-28 16,-1-5-80-16,1-1-126 0,-1-4-124 15,3-3-80-15,0-4-94 0,3-6-160 0,-2-4-89 16,2-6 37-16,1-1 76 0,2-7 57 15,2-4 91-15</inkml:trace>
        </inkml:traceGroup>
        <inkml:traceGroup>
          <inkml:annotationXML>
            <emma:emma xmlns:emma="http://www.w3.org/2003/04/emma" version="1.0">
              <emma:interpretation id="{FAC15C75-C84F-486A-A7B4-78D63F1100AE}" emma:medium="tactile" emma:mode="ink">
                <msink:context xmlns:msink="http://schemas.microsoft.com/ink/2010/main" type="inkWord" rotatedBoundingBox="6684,6035 9152,5824 9227,6690 6758,6901"/>
              </emma:interpretation>
              <emma:one-of disjunction-type="recognition" id="oneOf11">
                <emma:interpretation id="interp19" emma:lang="" emma:confidence="0">
                  <emma:literal>0-9</emma:literal>
                </emma:interpretation>
                <emma:interpretation id="interp20" emma:lang="" emma:confidence="0">
                  <emma:literal>U v g</emma:literal>
                </emma:interpretation>
                <emma:interpretation id="interp21" emma:lang="" emma:confidence="0">
                  <emma:literal>Or g</emma:literal>
                </emma:interpretation>
                <emma:interpretation id="interp22" emma:lang="" emma:confidence="0">
                  <emma:literal>u v g</emma:literal>
                </emma:interpretation>
                <emma:interpretation id="interp23" emma:lang="" emma:confidence="0">
                  <emma:literal>or g</emma:literal>
                </emma:interpretation>
              </emma:one-of>
            </emma:emma>
          </inkml:annotationXML>
          <inkml:trace contextRef="#ctx0" brushRef="#br0" timeOffset="21728.2427">1861 3763 158 0,'-1'-5'485'0,"-2"3"83"0,2-2 83 16,-2 4 84-16,0-2-129 0,2 4-74 16,-2-2-28-16,2 4-20 0,-3 3-40 0,0 0-56 15,1 5-70-15,1-1-80 0,1 3-70 16,2 2-59-16,4 1-42 0,1 1-23 15,4 2-17-15,2-2-9 0,5 2-6 0,2-3-4 16,6 0-1-16,2-5-3 0,4-3 1 16,-1-2-3-16,0-4 0 0,0-3 1 15,-3-3 0-15,-4-4 5 0,-2-2 2 0,-5-2 4 16,-2-3 7-16,-6 0 6 0,-4-2 3 16,-4 0 2-16,-5 0 0 0,-2-1-3 15,-6-1-3-15,0 2-6 0,-4-1-6 16,1 1-2-16,-2 3-8 0,0 1-11 0,3 0-24 15,0 3-49-15,2 0-92 0,4 3-197 16,2 1-149-16,1 0-224 0,4 2-195 0,3 1-69 16,2 4 29-16,6-1 163 0,4 4 136 15,3 0 221-15</inkml:trace>
          <inkml:trace contextRef="#ctx0" brushRef="#br0" timeOffset="21886.2518">2415 3900 142 0,'11'9'469'0,"-2"-1"63"0,-2-2 50 16,-2 1 48-16,-1-4-150 0,-1 3-122 15,0-4-75-15,-1 0-53 0,0 0-73 16,-1-1-107-16,1-1-115 0,0-3-165 0,1-1-256 16,3-5-134-16,2-2-44 0,4 2 22 15,5-4 41-15,1 0 113 0</inkml:trace>
          <inkml:trace contextRef="#ctx0" brushRef="#br0" timeOffset="22432.283">3027 3540 99 0,'3'-6'418'15,"-1"3"64"-15,-1-1 45 0,0 1 3 16,-1-1 6-16,0 1-16 0,0 0-6 0,-1 0 9 15,0 0 11-15,1 2-21 0,-3 0-96 16,1-2-108-16,1 2-88 0,-2 0-63 16,2-3-46-16,-2 2-31 0,0-1-18 0,-1 2-11 15,0-1-6-15,1-1-9 0,-2 2-5 16,-1 1-6-16,-2-2-6 0,-1 4-6 15,-2-1-6-15,-3 2-3 0,-1 3-1 0,-2 1-2 16,-2 3-2-16,-3 2 0 0,0 4 0 16,-1 1 0-16,1 3 0 0,0 0 0 15,0 1 1-15,2 3 1 0,2 0-3 16,3-1-2-16,4-1-3 0,3-3-5 0,4-1-3 15,4-3-5-15,5-3-3 0,6-3-4 16,9-5-8-16,6-4-8 0,5-6-2 16,7-6 2-16,0-2 3 0,-1-6 8 0,-2 1 16 15,-4-5 16-15,-2 0 12 0,-3 1 15 16,-4 0 11-16,-1 5 11 0,-3-2 7 15,-3 7 5-15,-3 0 1 0,-1 5-4 16,-1 1-6-16,1 7 4 0,1 3 4 0,3 9 8 16,3 7 9-16,3 5 7 0,2 6 5 0,1 6-10 15,0 4-13-15,1 6-15 16,-2 3-16-16,-3 2-14 0,-5 1-15 0,-8 0-12 15,-6 1-17-15,-9-1-34 0,-11-1-63 16,-13 0-101-16,-15-6-238 0,-17-2-276 16,-16-9-263-16,-18-2-118 0,-16-5-17 0,-10-6 59 15,-8-5 222-15,-5-3 269 0</inkml:trace>
          <inkml:trace contextRef="#ctx0" brushRef="#br0" timeOffset="21214.2133">870 3846 405 0,'14'-1'487'16,"2"-3"36"-16,1 0 20 0,3 1-94 0,2-2-200 15,4 0-112-15,2-2-60 0,2 3-35 16,2-2-35-16,1 0-143 0,0-1-204 16,0-1-106-16,-3 1-56 0,0 2-30 15,-2 1 0-15,-5 3 125 0</inkml:trace>
          <inkml:trace contextRef="#ctx0" brushRef="#br0" timeOffset="21377.2227">1240 3965 90 0,'-11'16'452'15,"0"1"54"-15,2-4 34 0,3-3 35 16,0-2-129-16,2-2-127 0,1-2-50 0,3 2-18 15,2-6-10-15,4 4-21 0,5-4-41 16,5 0-113-16,4-4-126 0,6 0-113 16,2-2-221-16,1-1-195 0,2-2-101 15,2 0 9-15,2-1 52 0,2 0 60 0</inkml:trace>
        </inkml:traceGroup>
      </inkml:traceGroup>
    </inkml:traceGroup>
    <inkml:traceGroup>
      <inkml:annotationXML>
        <emma:emma xmlns:emma="http://www.w3.org/2003/04/emma" version="1.0">
          <emma:interpretation id="{7C6A7FB1-9AAD-4773-975C-064E32DFF666}" emma:medium="tactile" emma:mode="ink">
            <msink:context xmlns:msink="http://schemas.microsoft.com/ink/2010/main" type="paragraph" rotatedBoundingBox="6640,7670 22841,6596 23019,9287 6819,10361" alignmentLevel="3"/>
          </emma:interpretation>
        </emma:emma>
      </inkml:annotationXML>
      <inkml:traceGroup>
        <inkml:annotationXML>
          <emma:emma xmlns:emma="http://www.w3.org/2003/04/emma" version="1.0">
            <emma:interpretation id="{F8FF742A-B0BB-42C5-BD63-A2AC32F9CE19}" emma:medium="tactile" emma:mode="ink">
              <msink:context xmlns:msink="http://schemas.microsoft.com/ink/2010/main" type="line" rotatedBoundingBox="7035,7644 22841,6596 22931,7951 7125,9000"/>
            </emma:interpretation>
          </emma:emma>
        </inkml:annotationXML>
        <inkml:traceGroup>
          <inkml:annotationXML>
            <emma:emma xmlns:emma="http://www.w3.org/2003/04/emma" version="1.0">
              <emma:interpretation id="{2DED6DBB-1B2F-4FBD-9736-F7FCD19CD73E}" emma:medium="tactile" emma:mode="ink">
                <msink:context xmlns:msink="http://schemas.microsoft.com/ink/2010/main" type="inkWord" rotatedBoundingBox="7053,7914 10793,7666 10865,8752 7125,9000"/>
              </emma:interpretation>
              <emma:one-of disjunction-type="recognition" id="oneOf12">
                <emma:interpretation id="interp24" emma:lang="" emma:confidence="1">
                  <emma:literal/>
                </emma:interpretation>
              </emma:one-of>
            </emma:emma>
          </inkml:annotationXML>
          <inkml:trace contextRef="#ctx0" brushRef="#br1" timeOffset="51121.924">1300 5927 317 0,'0'5'576'16,"-3"1"221"-16,-2 4 156 0,-1 4 13 16,0 5-124-16,-1 3-103 0,1 3-145 15,1 3-201-15,3 5-140 0,4 1-86 0,3 1-52 16,5 1-31-16,1-3-23 0,4-1-16 15,4-3-15-15,3-2-7 0,7-3-6 0,5-7-4 16,6-6-10-16,4-7-7 0,6-6-8 16,1-8-5-16,-2-6-3 0,-2-6-3 15,-4-4 4-15,-6-9 5 0,-7-2 5 0,-7-4 2 16,-6-2 4-16,-6-1 1 0,-6 2 2 15,-5 1 6-15,-2 6 6 0,-4 4 7 16,-1 5 5-16,-1 3 5 0,-2 5 0 0,-1 4-5 16,0 3-4-16,-1 3-6 0,0 3-7 15,-1 4-12-15,1 2-11 0,0 2-20 16,1 1-40-16,1 3-64 0,3-1-133 15,2 3-166-15,2-3-145 0,0 0-192 0,4 1-165 16,2-3-44-16,1 0 76 0,5-1 142 16,0-1 140-16,2-1 202 0</inkml:trace>
          <inkml:trace contextRef="#ctx0" brushRef="#br1" timeOffset="51561.9491">2062 5962 393 0,'10'16'472'0,"1"1"67"0,0-1 177 16,1 1 21-16,2 3-11 0,-2 2-34 15,1 2-23-15,-1 1-37 0,3 3-153 16,-1-1-150-16,1 3-111 0,0 0-70 0,0 2-45 16,0 2-26-16,-1 1-21 0,0 1-19 15,0-3-10-15,-3 0-9 0,0-5-7 0,-3-2-1 16,-1-5-2-16,-2-3 0 15,-1-5 1-15,-1-3 6 0,-2-4-1 0,-1-4-1 16,-1-5-1-16,-3-7-4 0,-3-8-4 16,-4-5-9-16,-1-8-5 0,-3-7-4 0,-2-6-4 15,-1-1-2-15,0-6-2 0,2 0-3 16,1-1-1-16,2 2 0 0,6 4 0 15,5 3 3-15,2 4 2 0,5 1 3 16,2 6 3-16,5 3 5 0,2 6-1 0,3 1 2 16,3 6 1-16,0 6 2 0,2 3 1 15,-2 2 2-15,2 5 3 0,-1 5 1 0,-1 2 1 16,0 3 2-16,-5 5 1 15,-4 2 1-15,-4 0 0 0,-5 4-1 0,-3-1 2 16,-6 1-4-16,-4 0-9 0,-4-1-15 16,-3-1-20-16,-2-1-29 0,-2-4-41 0,0-2-67 15,0-5-140-15,0-3-144 0,2-3-106 16,0-3-204-16,2-3-139 0,4-2-26 15,3-3 97-15,6-1 131 0,5 0 112 16</inkml:trace>
          <inkml:trace contextRef="#ctx0" brushRef="#br1" timeOffset="52121.9812">2845 5950 327 0,'8'0'457'0,"-1"-3"51"0,0 0 50 16,-2 1 0-16,1-3 0 0,-1 2 1 16,-1-3 10-16,0 2 13 0,-1 0-8 15,-2-1-92-15,1-1-114 0,-2-1-90 0,-2 1-69 16,0-1-51-16,-2 1-33 0,-3 2-23 15,-3 1-18-15,-4-1-23 0,-4 4-16 16,-4 0-11-16,-5 4-7 0,-5 3-7 16,-3 5-4-16,-3 0-2 0,-1 5-4 0,1 3-3 15,3 0-2-15,3 1-1 0,4 1-2 16,6-1-4-16,6-2-3 0,6 0-2 15,8-3-4-15,7 0-5 0,7-3-2 0,13-3-3 16,10-7-6-16,9-3-6 0,8-7-5 16,4-6-2-16,1-6-1 0,-4 0 2 0,-2-7 8 15,-5-2 10-15,-9-5 7 0,-6-4 7 16,-7-5 3-16,-8-3 6 0,-3-1 2 15,-8 0 3-15,-2 5 6 0,-3 2 10 16,-2 5 8-16,-2 4 8 0,0 4 6 0,-1 4 1 16,-2 3-2-16,1 4-7 0,1 3-7 15,2 3-10-15,-1 1-8 0,1 3-8 16,0 3-3-16,2 4-3 0,-2 4 0 15,1 7 2-15,2 3 0 0,0 7 0 0,4 5 0 16,1 7-2-16,3 2-3 0,2 6-9 16,2 0-7-16,4 0-18 0,-1 1-26 15,0-2-61-15,3 0-99 0,0-3-191 0,2-1-136 16,1-6-171-16,-1-3-219 0,2-3-66 15,-2-5 31-15,0-3 162 0,0-8 123 16,-1-4 179-16</inkml:trace>
          <inkml:trace contextRef="#ctx0" brushRef="#br1" timeOffset="53055.0345">3604 5844 413 0,'2'-8'483'0,"0"2"39"15,-1 0 30-15,-1 0-93 0,-1 0-105 16,-1 2-17-16,2-2 23 0,-2 3 37 0,0-1 25 16,1 2 7-16,-2-2-26 0,2 0-66 15,-2 2-65-15,0 0-56 0,1 1-45 0,-1 0-35 16,0-1-31-16,2 2-26 15,-3 0-23-15,-1 0-14 0,1 0-11 0,-1 0-6 16,-3 3-7-16,-1 1-4 0,-2 2-1 16,-1 0-2-16,-2 4 1 0,-2 2 1 0,-1 1-2 15,-1 3-1-15,0 2-1 0,2-1 1 16,-1 3-3-16,2 2-3 0,3 1-3 15,-1 2 1-15,4-2-4 0,2-1-9 16,3-2-4-16,2-1-8 0,2-5-8 0,3-4-11 16,4-2-14-16,5-4-11 0,6-7-10 15,4-4-3-15,4-5 3 0,1-2 10 0,-1-2 15 16,-3-1 16-16,-2 1 16 15,-3 2 20-15,-5 2 16 0,-2 3 13 0,-1 1 11 16,-4 2 6-16,-1 2 7 0,-2 4 2 16,-2 0 1-16,1 3 1 0,-1 6 0 0,-1 0 6 15,1 1 2-15,1 3 1 0,2 1-7 16,0 1-6-16,3-2-7 0,1 0-6 15,4 0-8-15,5-3-10 0,4-4-6 16,3-3-9-16,8-4-7 0,4-4-8 0,5-4-10 16,2-5-2-16,-1-5-3 0,-1-3 1 15,-3-4 3-15,-4-5 5 0,-2-4 6 0,-6-5 1 16,-3-5 2-16,-4-4 1 0,-1-5 1 15,-4-1 0-15,-3 4 3 0,-1 2 4 16,-2 4 8-16,-1 8 9 0,-2 3 10 16,-1 6 10-16,-1 4 8 0,0 6 0 0,-2 2-4 15,1 2-8-15,-2 8-6 0,0-1-10 16,-2 4-2-16,1 6 3 0,-2 4 5 15,0 9 6-15,-1 4 8 0,0 5 5 0,-1 3-1 16,-1 5-4-16,2 8-9 0,0 1-6 16,0 4-7-16,2 2-6 0,4-3-5 15,2-2-4-15,3-4 0 0,4-3-2 0,4-5-2 16,5-5-5-16,8-4-2 0,5-6-6 15,7-9-8-15,5-6-9 0,3-6-4 16,3-4-4-16,-1-7 0 0,-5-8 2 16,-2-5 5-16,-6-5 8 0,-7-2 4 0,-5-2 7 15,-4 1 5-15,-5 1 4 0,-5 4 7 16,-1 3 9-16,-5 5 12 0,-1 5 7 16,-1 2 6-16,0 4 4 0,-3 4-4 0,-2 1-7 15,1 4-10-15,-3 4-6 0,0 5-2 16,-3 5 2-16,1 4 1 0,0 5 4 15,0 3 7-15,3 6 2 0,1 3 0 0,2 4-3 16,2 2-5-16,4 3-2 0,1-1-6 16,1 2-5-16,4 0-2 0,3-1 1 15,3-2-2-15,3-1-4 0,2-3-6 16,3-3-8-16,1-5-14 0,-3-5-16 0,0-6-20 15,-4-4-28-15,-2-7-69 0,-1-6-114 16,-5-8-215-16,-2-6-222 0,-5-7-265 16,-5-7-120-16,-8-5-8 0,-7-1 82 15,-7-3 204-15,-8 0 223 0</inkml:trace>
          <inkml:trace contextRef="#ctx0" brushRef="#br1" timeOffset="53223.0441">4180 5603 153 0,'-36'-1'480'0,"6"1"77"0,5 0 81 0,4 0 91 16,5 0-129-16,5 1-106 0,4-1-51 15,6 3-36-15,8-3-57 0,9 2-76 16,9-1-78-16,8 0-99 0,7-1-157 16,5-1-178-16,6-4-143 0,3-3-298 0,1-2-155 15,-2 0-46-15,-2-2 67 0,-3 3 112 16,-5 1 106-16</inkml:trace>
        </inkml:traceGroup>
        <inkml:traceGroup>
          <inkml:annotationXML>
            <emma:emma xmlns:emma="http://www.w3.org/2003/04/emma" version="1.0">
              <emma:interpretation id="{CBB9E9EE-4ED3-4534-A289-8E2E86BE772B}" emma:medium="tactile" emma:mode="ink">
                <msink:context xmlns:msink="http://schemas.microsoft.com/ink/2010/main" type="inkWord" rotatedBoundingBox="12229,7684 13879,7574 13918,8154 12267,8264"/>
              </emma:interpretation>
              <emma:one-of disjunction-type="recognition" id="oneOf13">
                <emma:interpretation id="interp25" emma:lang="" emma:confidence="1">
                  <emma:literal/>
                </emma:interpretation>
              </emma:one-of>
            </emma:emma>
          </inkml:annotationXML>
          <inkml:trace contextRef="#ctx0" brushRef="#br1" timeOffset="54706.1289">6420 5514 73 0,'-3'2'349'0,"2"-1"76"0,-1 0 51 15,1-1-42-15,1 1-73 0,0-1-81 0,0 2-77 16,0-1-64-16,3-1-34 0,1 0-3 16,3 0 34-16,2 0 74 0,5-3 69 15,4 1 55-15,4-3 34 0,6-3 13 16,2 0-23-16,4-4-66 0,3-2-64 0,3-1-56 15,0-1-46-15,-1 2-37 0,-2-2-30 16,-4 4-18-16,-4 2-13 0,-3 3-7 16,-6 1-8-16,-2 3-4 0,-3 6 3 0,-1 3 3 15,-3 4 4-15,-1 6 4 0,-2 4 4 16,-1 5 2-16,-2 1-3 0,0 3-5 15,-1 0-5-15,0 0-2 0,0 0-4 0,0-4-3 16,2-5-1-16,0-3 1 0,4-3-1 16,4-6 0-16,4-6-4 0,5-7-3 15,6-5-5-15,3-5-7 0,2-5-11 0,-1-3-10 16,3-1-3-16,-3-3-4 0,0-3 0 15,-3 2 4-15,-1 3 9 0,-3 4 8 16,-4 3 5-16,-3 4 5 0,-1 4 3 16,-1 4 2-16,0 5 0 0,0 5 0 0,2 2 1 15,0 4 2-15,1 1 7 0,0 3 9 16,2 0 12-16,0 2 7 0,2-1 10 15,1-1 6-15,-1-2-1 0,1-3-4 0,0-3-9 16,2-2-7-16,1-3-9 0,-1-4-8 16,1-4-5-16,-2-2-4 0,-1-4-1 15,-5-2-1-15,-2-3-1 0,-4 0-1 0,-6-4-4 16,-2 1-2-16,-5 3-1 0,-2-1-1 15,-5 2-1-15,-1 3 1 0,-2 1 3 16,-4 5 2-16,0 0 1 0,-3 4 0 16,1 3 2-16,-1 4 2 0,-1 3 3 0,-1 2 0 15,3 4 3-15,0 3-1 0,1 2 2 16,2 4 0-16,1 3-1 0,3 2 0 0,2 3-3 15,5 0 1-15,4-1-1 0,4 2-4 16,4-2-17-16,5-1-52 0,5-2-129 16,6-4-169-16,5-6-150 0,1-3-238 15,3-5-158-15,-1-5-41 0,1-4 82 0,0-5 139 16,-2-1 137-16</inkml:trace>
          <inkml:trace contextRef="#ctx0" brushRef="#br1" timeOffset="53927.0844">6771 5313 109 0,'-3'-7'453'15,"0"1"63"-15,0 2 81 0,1 2 128 16,-1 1-70-16,2-1-73 0,-4 2-21 15,1 3-3-15,0 0-41 0,0 3-96 0,0 2-96 16,-2 4-76-16,4 1-57 0,-2 6-48 16,1 1-29-16,3 5-24 0,0 4-20 15,3 0-16-15,-1 7-16 0,2-1-11 16,2 4-10-16,1-1-8 0,-2 3-6 0,4-5-8 15,-3 0-12-15,1-5-20 0,0-1-39 16,-1-4-62-16,1-4-107 0,-2-3-153 16,-1-6-122-16,0-6-125 0,-1-4-212 0,-3-8-87 15,-1-6 30-15,-5-5 118 0,-2-4 109 16,-2-3 132-16</inkml:trace>
        </inkml:traceGroup>
        <inkml:traceGroup>
          <inkml:annotationXML>
            <emma:emma xmlns:emma="http://www.w3.org/2003/04/emma" version="1.0">
              <emma:interpretation id="{9686E824-E10E-4CE0-BE3A-52F0D6602A20}" emma:medium="tactile" emma:mode="ink">
                <msink:context xmlns:msink="http://schemas.microsoft.com/ink/2010/main" type="inkWord" rotatedBoundingBox="15047,7480 20450,7122 20501,7895 15098,8253"/>
              </emma:interpretation>
              <emma:one-of disjunction-type="recognition" id="oneOf14">
                <emma:interpretation id="interp26" emma:lang="" emma:confidence="1">
                  <emma:literal/>
                </emma:interpretation>
              </emma:one-of>
            </emma:emma>
          </inkml:annotationXML>
          <inkml:trace contextRef="#ctx0" brushRef="#br1" timeOffset="56292.2197">10799 5480 319 0,'-3'-9'718'0,"4"1"149"0,1 2 110 0,0-3 82 15,4 2-207-15,2-1-192 0,4 0-204 16,5 0-129-16,5 0-95 0,3 2-70 16,5 1-47-16,4 3-29 0,3 2-17 15,5 2-10-15,-1 3-12 0,0 3-13 0,0 3-10 16,-1 2-6-16,-4 3-8 0,-3 1-6 15,-4 2-4-15,-3 1-3 0,-4 2-2 0,-3 1-4 16,-4-1-6-16,-4 0-13 0,-2-5-13 16,-4-1-17-16,-3-2-24 0,-2-3-52 15,-6-4-141-15,-1-7-176 0,-1-3-126 16,-4-8-199-16,-1-7-169 0,1-2-49 0,-3-5 91 15,0-4 159-15,-2-4 125 0,1-5 210 16</inkml:trace>
          <inkml:trace contextRef="#ctx0" brushRef="#br1" timeOffset="56424.227">11199 5157 329 0,'-6'-14'483'0,"3"3"42"0,2 2 29 15,0 2-59-15,-1 1-186 0,1 3-127 0,1-1-72 16,0 2-43-16,3 0-33 0,1 1-31 16,3 1-29-16,1-1-121 0,0 2-191 15,3-1-120-15,2 3-60 0,-2 0-20 16,2 0-1-16,1 0 106 0</inkml:trace>
          <inkml:trace contextRef="#ctx0" brushRef="#br1" timeOffset="55650.183">9690 5471 343 0,'2'-4'430'0,"0"-1"59"15,-2 1-9-15,2 2-33 0,-2-2-37 16,0 2 2-16,0-2 9 0,0 1 24 16,-2-1 27-16,0 1 8 0,-1 0-35 15,0-1-74-15,-2 2-77 0,0-2-71 0,-1 0-59 16,-1 0-52-16,-2 0-33 0,0 0-18 15,-2 0-9-15,0 2-4 0,-3-1-4 0,0 2-4 16,-1 1-5-16,-1 1-1 0,-2 2-4 16,-2 3 1-16,0 4 1 0,-4 2 4 15,0 1 0-15,-1 3-1 0,0 4-2 16,0 2-4-16,1 1-8 0,2 5-7 0,0 0-2 15,4 2-2-15,3 0-5 0,2 0-1 16,6-3-2-16,3-1-1 0,7-2-4 16,4-3-4-16,5-2-2 0,6-5-5 15,7-5-4-15,4-6-9 0,5-4-5 0,5-5-6 16,1-6-3-16,-2-4-2 0,1-6 3 15,-6-1 7-15,-4-3 8 0,-5 1 7 0,-3 2 10 16,-6 3 10-16,-3 2 8 0,-2 4 9 16,-2 1 5-16,-2 4 5 0,-2 3 0 15,-3 2-2-15,-1 4-2 0,-1 5-4 0,0 2-4 16,-2 5-4-16,0 2-2 0,0 2-2 15,2 3-2-15,1 1-2 0,1-1-5 16,3 1-7-16,2-1-16 0,4 0-43 16,2-6-84-16,3 1-198 0,7-6-172 0,3-6-254 15,2-4-201-15,4-4-75 0,0-7 20 16,4-2 166-16,-1-5 156 0,2-1 250 15</inkml:trace>
          <inkml:trace contextRef="#ctx0" brushRef="#br1" timeOffset="56036.205">10298 5436 147 0,'3'-9'490'0,"-2"3"83"0,-4 2 108 0,-2 0 148 15,-5 6-85-15,-2 2-73 0,-2 2-55 0,-2 4-50 16,-1 2-85-16,-1 3-131 16,2 3-115-16,1 2-90 0,2 1-53 0,6 1-34 15,2 2-20-15,5-2-14 0,4 1-11 16,4-3-11-16,7-1-16 0,7-9-27 0,6-3-50 15,8-8-95-15,6-8-161 0,5-8-125 16,5-6-73-16,2-9-59 0,-1-5-48 16,-3-5 13-16,-6-4 115 0,-4-6 135 15,-7 1 91-15,-4-4 118 0,-3 4 165 0,-4 2 139 16,-4 5 85-16,-3 8 43 0,-3 6 90 15,-3 5 98-15,-4 5 30 0,1 4 16 16,-4 4 6-16,1 2-13 0,-3 6-67 16,0 2-98-16,0 5-78 0,-3 3-55 0,1 7-37 15,0 3-26-15,1 5-28 0,-1 7-25 16,4 4-21-16,-1 4-14 0,2 2-8 0,1 5-7 15,2 2-5-15,0 3-8 0,1 0-14 16,2 4-29-16,-3-5-49 0,4 1-88 16,-2-5-169-16,2-6-133 0,-2-7-151 15,-1-5-230-15,-1-7-91 0,-4-5 14 0,-2-7 133 16,-1-6 115-16,-3-5 152 0</inkml:trace>
          <inkml:trace contextRef="#ctx0" brushRef="#br1" timeOffset="56692.2426">11443 5239 103 0,'13'19'448'0,"-4"1"53"0,4-1 61 0,-1 1 169 16,2 0-35-16,2 1-45 0,2 2-20 15,2-1-6-15,2 1-28 0,1-1-143 0,0-2-137 16,1 0-102-16,1-1-67 0,-2-3-43 16,-2-1-29-16,-2-2-26 0,-1-3-15 15,-3-2-13-15,-3-3-10 0,1-3-7 0,-1-5-4 16,0-3-2-16,-1-6-6 0,0-1-6 15,0-6-5-15,-1-1-5 0,0-1-3 0,-1-1-7 16,-1-1-9-16,-1 2-21 16,2 1-39-16,-3-1-62 0,1 1-117 0,0 1-145 15,1 3-91-15,1-1-86 0,-2 0-115 16,2 5-121-16,-1 0 24 0,2 4 101 0,1 3 74 15,1 1 97-15,2 1 152 0</inkml:trace>
          <inkml:trace contextRef="#ctx0" brushRef="#br1" timeOffset="57406.2833">12414 5268 378 0,'6'-6'486'0,"-2"3"63"15,0-1 94-15,-1 1 25 0,0-3-63 0,-1 4-32 16,1-2-2-16,-2 2-14 16,1-1-65-16,-2 2-115 0,0 0-100 0,0-1-76 15,0 1-59-15,0 1-34 0,-2 0-19 16,2-1-12-16,-2 1-9 0,-1 0-8 0,0-1-9 15,-1 1-9-15,0 0-11 0,-2 0-9 16,1 0-8-16,-2 1-5 0,0 0-5 16,-1 0-1-16,0 2-2 0,-1-1-1 15,1 4 1-15,-1-2-1 0,-2 2 0 0,-2 2-1 16,-1 1-2-16,1 1 1 0,-2 1 0 15,-1 0 2-15,0 1 0 0,-1 4 0 0,0 0 2 16,-1 1 1-16,0 3-3 0,1 1 0 16,4-1-3-16,2 2 1 0,1-5-4 15,2 1-5-15,4-1-9 0,4-2-8 16,2-4-5-16,5-2-9 0,6-6-6 0,4 0-1 15,8-6 3-15,5-3 3 0,2-4 5 16,2-2 5-16,-1-1 9 0,-2-1 4 16,-5-2 10-16,-4 4 9 0,-4 2 9 0,-5 1 9 15,-2 2 11-15,-2 2 6 0,-2 0 3 16,-3 1 1-16,-2 1-7 0,1 3-5 0,0 0-10 15,-3 0-4-15,0 3-5 0,0 1-4 16,0 1 1-16,1 0-2 0,-1-2 4 16,3 1-2-16,0-1 4 0,2 0 2 15,5-3 2-15,4-3-2 0,5-4-3 0,6-3-1 16,5-4-10-16,2-4-6 0,3-5-4 15,0-1 0-15,-2-6 0 0,-2-2 0 0,-3-4 7 16,-5-3 4-16,-3-2 3 0,-5-1 2 16,-4 1 0-16,-2 3 5 0,-3 3 11 15,-2 4 8-15,0 5 7 0,-1 3 7 16,-2 5 1-16,1 5-2 0,-2 0-10 0,1 6-11 15,0 2-8-15,2 5-6 0,0 5-1 16,2 6-1-16,2 7 1 0,1 8 3 16,1 3 1-16,0 7-1 0,0 1-1 15,-3 6-1-15,-1 0-1 0,-3 2-7 0,0 0-14 16,-5-1-31-16,0-3-63 0,-2-4-132 15,-2-6-217-15,-1-2-296 0,-3-8-226 0,-2-5-95 16,1-6-6-16,-1-5 96 0,2-6 198 16,0-5 292-16</inkml:trace>
          <inkml:trace contextRef="#ctx0" brushRef="#br1" timeOffset="57646.2969">12751 5271 319 0,'-1'-3'703'16,"1"-3"132"-16,0 0 104 0,4 2 80 0,3-2-201 15,4 2-194-15,8-2-186 0,5 3-120 16,3-1-94-16,5 1-77 0,5 2-56 15,4 2-29-15,2 2-19 0,2 2-11 0,0 3-5 16,-1 2-1-16,-1 3-2 0,-3 2-5 16,-3 1-3-16,-3 1-2 0,-5 5-4 15,-4-2-5-15,-4 1-3 0,-8 0-4 0,-3 1-7 16,-4-4-17-16,-5 1-41 0,-2-2-57 15,-4-3-150-15,0-3-165 0,-1-5-148 0,0-3-223 16,-1-4-129-16,1-5-33 16,-1-6 103-16,3-3 141 0,0-3 141 0</inkml:trace>
          <inkml:trace contextRef="#ctx0" brushRef="#br1" timeOffset="57760.3037">13292 5181 287 0,'-6'-35'490'0,"2"-1"64"0,0 7 62 16,1 2 39-16,-1 3-170 0,0 4-107 16,1 5-60-16,2-1-79 0,1 4-124 0,0 4-150 15,1-2-134-15,1 3-232 0,2 2-203 16,1 1-81-16,5 2 12 0,4 2 47 15,5 0 54-15</inkml:trace>
          <inkml:trace contextRef="#ctx0" brushRef="#br1" timeOffset="58098.323">13706 5132 253 0,'-20'4'644'0,"5"0"160"0,-1 2 133 15,-2 1 106-15,0-1-177 0,2 4-145 16,-2-1-170-16,0 2-136 0,3 1-118 15,2 0-93-15,1 1-65 0,2 3-44 0,3 0-30 16,5 1-22-16,2 2-15 0,2 0-9 16,8 4-9-16,2-1-7 0,6-4-3 0,4 0-7 15,4-5-5-15,2-1-8 16,-1-6-3-16,0-2 0 0,-3-6 0 0,-3-3 4 15,-3-4 5-15,-4-2 4 0,-6-4 5 0,-3 0 2 16,-3-2 0-16,-5-2 0 0,-3 3 2 16,0-3 1-16,-4 3 0 0,2 2-2 15,-2 1-6-15,3 0-18 0,0 3-41 0,3 0-86 16,1 2-188-16,3-1-153 0,5-2-153 15,1-1-196-15,7 2-131 0,2 0-4 16,6 1 139-16,3-1 130 0,4 0 145 16</inkml:trace>
          <inkml:trace contextRef="#ctx0" brushRef="#br1" timeOffset="58450.3431">14049 5101 89 0,'13'1'314'0,"-4"0"60"15,0 3 73-15,-2-1-26 0,-2 6-47 16,-2 0 41-16,1 2 87 0,-1 3 51 16,-2 1 11-16,0 1 6 0,-1 1-15 15,-1 1-98-15,0 1-122 0,-2 1-103 0,0 1-76 16,0 0-57-16,-1-1-38 0,-1-1-25 15,-1-2-16-15,-1-1-11 0,2-2-8 0,-1-2-15 16,1-1-16-16,2-3-27 0,0-3-14 16,2-1-18-16,2-3-18 0,2-3-8 15,1-4 6-15,5-4 24 0,-1-3 9 16,1-2 22-16,4-2 33 0,-1-1 36 0,3 1 31 15,2-2 31-15,1 2 23 0,1 0 11 16,-1 3 0-16,2 2-13 0,0 1-14 16,-2 3-22-16,1 3-14 0,-1 2-8 0,1 3-5 15,0 3-1-15,0 2 4 0,2 4 3 16,1 3 3-16,-1 4 1 0,-1 0-2 0,0 3-5 15,-3 1-11-15,-1 1-11 0,-4-1-21 16,-2 1-27-16,-6-1-54 0,0-2-113 16,-3-2-209-16,-1-3-280 0,-3-4-239 0,1-6-112 15,-1-3-22-15,3-3 75 0,3-5 189 16,-1 0 273-16</inkml:trace>
          <inkml:trace contextRef="#ctx0" brushRef="#br1" timeOffset="58726.3589">14646 5144 183 0,'-12'-11'487'0,"0"1"70"16,-4-1 103-16,3 2 147 0,-1 1-111 16,2 0-68-16,1 3-35 0,1 0-36 0,2 3-83 15,2-2-140-15,1 4-115 0,2 0-84 16,3 4-51-16,1 3-25 0,5 4-7 0,2 4 4 15,3 6 8-15,3 3 4 0,2 3-5 16,1 3-6-16,1 2-10 0,-3 0-11 16,-1 1-12-16,-5 1-8 0,-3-1-9 15,-5-4-10-15,-6 1-11 0,-6-5-17 0,-9-1-38 16,-4-3-88-16,-11-3-197 0,-3-7-150 15,-6-5-219-15,-5-3-216 0,-3-7-89 16,-3-4 23-16,0-2 165 0,2-3 137 16,6-3 220-16</inkml:trace>
        </inkml:traceGroup>
        <inkml:traceGroup>
          <inkml:annotationXML>
            <emma:emma xmlns:emma="http://www.w3.org/2003/04/emma" version="1.0">
              <emma:interpretation id="{2520950E-73ED-40CC-854F-A8E7306A71B0}" emma:medium="tactile" emma:mode="ink">
                <msink:context xmlns:msink="http://schemas.microsoft.com/ink/2010/main" type="inkWord" rotatedBoundingBox="21435,6689 22841,6596 22913,7684 21507,7778"/>
              </emma:interpretation>
              <emma:one-of disjunction-type="recognition" id="oneOf15">
                <emma:interpretation id="interp27" emma:lang="" emma:confidence="1">
                  <emma:literal>R</emma:literal>
                </emma:interpretation>
                <emma:interpretation id="interp28" emma:lang="" emma:confidence="0">
                  <emma:literal>&amp;</emma:literal>
                </emma:interpretation>
                <emma:interpretation id="interp29" emma:lang="" emma:confidence="0">
                  <emma:literal>e</emma:literal>
                </emma:interpretation>
                <emma:interpretation id="interp30" emma:lang="" emma:confidence="0">
                  <emma:literal>B</emma:literal>
                </emma:interpretation>
                <emma:interpretation id="interp31" emma:lang="" emma:confidence="0">
                  <emma:literal>k</emma:literal>
                </emma:interpretation>
              </emma:one-of>
            </emma:emma>
          </inkml:annotationXML>
          <inkml:trace contextRef="#ctx0" brushRef="#br1" timeOffset="59679.4134">16186 4847 202 0,'13'-1'519'0,"-2"0"70"16,-3 1 68-16,0 1 139 0,1 2-105 0,-1 1-52 16,3 4-51-16,0 3-24 0,1 3-28 15,2 4-103-15,2 3-102 0,2 3-82 16,0 3-51-16,3 0-31 0,-2 3-22 0,2 2-22 15,-2 1-21-15,-1 1-15 0,-3-2-12 16,-1 1-11-16,-3-5-12 0,-3-1-10 16,-4-3-9-16,0-3-6 0,-1-1-4 15,-2-6-1-15,-2-3 0 0,-2-2-3 0,-2-6-1 16,-4-6-5-16,-3-4-5 0,-2-8-6 15,-2-7-9-15,-3-4-8 0,-2-7-12 16,0-6-12-16,1-5-13 0,-1-4-13 0,3-8-14 16,3-7-12-16,4-10-3 0,7-9 1 15,7-7 7-15,6 1 6 0,9 4 10 0,4 8 7 16,6 8 4-16,2 13 2 0,4 10-1 15,2 10 2-15,0 9 1 0,1 12 5 16,0 6 7-16,-2 8 4 0,-2 6 1 0,-5 7-4 16,-4 0-5-16,-9 6 1 0,-8 3 1 15,-11 1 2-15,-10 2 7 0,-11 2 12 16,-8 1 11-16,-8 2 5 0,-7 0 4 0,-3 1 15 15,0 0 13-15,1-2 9 0,8-2 10 16,6-2 7-16,7-1 2 0,9-3-4 16,4-1-4-16,11-1-2 0,10 0-3 15,11 3-2-15,11-3-5 0,10-1-8 0,11 0-17 16,7-1-35-16,11 1-76 0,6-2-204 15,6-1-181-15,1-3-346 0,-2 0-173 16,-6-5-71-16,-6 2 19 0,-9-3 172 16,-8-1 168-16</inkml:trace>
          <inkml:trace contextRef="#ctx0" brushRef="#br1" timeOffset="59178.3848">15763 5046 28 0,'-7'3'433'0,"2"1"60"0,0 1 36 0,0-1 35 16,1 1-67-16,-3 3-58 0,0-2 3 15,-1 1 30-15,0 3 34 0,-2 0 7 16,2 2-47-16,-2 0-113 0,3 2-103 0,2-2-82 15,2 4-64-15,2 1-42 0,5 0-25 16,3 1-10-16,2 1-7 0,6-2-7 16,5-1-5-16,2-5-2 0,4-3-1 0,3-2-1 15,2-3-3-15,2-4 2 0,-1-3 5 16,-2-2 4-16,-5-3 7 0,-5 1 5 15,-3-5 8-15,-6 2 5 0,-4-1-2 16,-4-1-2-16,-8-1-5 0,-3 2-7 0,-4-4-14 16,-3 4-18-16,0-1-25 0,-3 1-43 15,3 0-122-15,1 0-176 0,1 0-123 16,4-1-198-16,3-1-201 0,4-2-79 0,2 3 58 15,6-3 145-15,4 1 109 0,5 0 199 16</inkml:trace>
        </inkml:traceGroup>
      </inkml:traceGroup>
      <inkml:traceGroup>
        <inkml:annotationXML>
          <emma:emma xmlns:emma="http://www.w3.org/2003/04/emma" version="1.0">
            <emma:interpretation id="{A2335629-61B0-4330-B233-6530B47F7BD7}" emma:medium="tactile" emma:mode="ink">
              <msink:context xmlns:msink="http://schemas.microsoft.com/ink/2010/main" type="line" rotatedBoundingBox="6770,9479 13599,9155 13634,9909 6806,10233"/>
            </emma:interpretation>
          </emma:emma>
        </inkml:annotationXML>
        <inkml:traceGroup>
          <inkml:annotationXML>
            <emma:emma xmlns:emma="http://www.w3.org/2003/04/emma" version="1.0">
              <emma:interpretation id="{CA629A12-EA0C-4F47-9E19-4900B39F47E1}" emma:medium="tactile" emma:mode="ink">
                <msink:context xmlns:msink="http://schemas.microsoft.com/ink/2010/main" type="inkWord" rotatedBoundingBox="6771,9488 9407,9362 9440,10056 6804,10181"/>
              </emma:interpretation>
              <emma:one-of disjunction-type="recognition" id="oneOf16">
                <emma:interpretation id="interp32" emma:lang="" emma:confidence="1">
                  <emma:literal/>
                </emma:interpretation>
              </emma:one-of>
            </emma:emma>
          </inkml:annotationXML>
          <inkml:trace contextRef="#ctx0" brushRef="#br1" timeOffset="61389.5112">2059 7341 313 0,'3'-1'460'0,"0"-1"49"0,0 1 22 16,-2 0-44-16,0-1-58 0,-1 2-22 16,-1-4-1-16,-2 2 26 0,2-2 18 15,-3 4-12-15,-2-3-59 0,-1 0-84 0,-2 2-71 16,-4-2-62-16,0 3-45 0,-4 3-31 15,-2 0-21-15,0 1-12 0,-2 3-9 16,-2 2-6-16,-2 1-7 0,0 3-5 0,0 3-7 16,1 0-4-16,0 1-6 0,2 1-6 15,3 2-3-15,2 2-5 0,6-3-6 16,3 2-9-16,7-3-8 0,5 1-4 0,6-2-5 15,7-5-7-15,5-1-5 0,10-5-1 16,5-6-2-16,4-4-1 0,2-3 0 16,0-5 9-16,-3-4 12 0,-5 0 12 0,-3-1 15 15,-6 1 21-15,-3 0 23 0,-5 0 27 16,-3 5 22-16,-5 1 12 0,-2 3 5 0,-1 2-6 15,-3 1-13-15,-2 3-24 16,-2 2-20-16,-4 5-12 0,-2 0-13 0,-1 7-6 16,0 2-5-16,-1 2 0 0,1 0-6 15,0 4 0-15,3-1-2 0,0 2-10 0,3 1-23 16,1 0-40-16,2-3-83 0,4 1-170 15,4-5-135-15,6-3-100 0,2-3-185 16,7-4-150-16,2-3-12 0,3-6 115 0,5-5 107 16,1-3 96-16,1-5 200 0</inkml:trace>
          <inkml:trace contextRef="#ctx0" brushRef="#br1" timeOffset="61917.5414">2704 7340 157 0,'0'-9'462'0,"-2"6"51"0,-4 3 51 15,-2 6 86-15,-5 2-101 0,0 5-50 0,-1 1-3 16,0 6 13-16,2-2-14 0,1 2-58 15,1 1-98-15,5 0-91 0,2-1-76 16,3 0-56-16,4-4-34 0,4-2-21 0,6-4-18 16,7-6-13-16,8-5-9 0,6-8-8 15,8-7-6-15,4-6-6 0,1-5-3 16,1-5-1-16,-3-3-2 0,-4-4 4 0,-3-5 2 15,-6 1 3-15,-7-2 2 0,-4 0 5 16,-7 4 10-16,-3 6 10 0,-2 5 14 16,-2 4 13-16,-4 6 8 0,1 5 2 15,-4 5-4-15,-1 5-5 0,-3 6-2 0,0 8 0 16,-2 7 5-16,-1 7 5 0,1 5 11 15,-1 6 6-15,2 6-5 0,0 1-8 16,3 3-11-16,-2 1-10 0,2 1-14 0,-1 0-11 16,4 1-11-16,-1-1-6 0,2 0-4 15,-2-2 0-15,2-6-4 0,0-6-6 0,-2-6-4 16,0-5-5-16,2-7-7 0,0-5-7 15,0-9-4-15,2-8 2 0,2-5 3 16,3-7 4-16,-1 0 4 0,1-4 2 16,2 0 1-16,1-2-2 0,2 0-3 0,0 1-5 15,3 0-2-15,1 2-2 0,4 4 3 16,1 0 2-16,2 0 5 0,4 3 2 15,0 3 2-15,-1 3 5 0,-1 3 1 0,-2 4 2 16,-4 1-1-16,0 4 1 0,-3 2 1 16,-2 8-3-16,-2 0-1 0,-3 5-5 15,-5 5-13-15,-5 2-28 0,-5 0-59 0,-8 3-166 16,-3-4-210-16,-4 2-336 0,-5-5-178 15,-1 0-73-15,1-2 6 0,1-6 143 16,5-3 197-16,8-6 334 0</inkml:trace>
          <inkml:trace contextRef="#ctx0" brushRef="#br1" timeOffset="60824.4789">1054 7505 359 0,'-3'8'482'15,"2"-2"38"-15,0-1 25 0,-1-1-57 0,2 1-131 16,2-2-26-16,0 0 34 0,4 0 56 15,2-2 39-15,3-1 7 0,3-3-40 16,4-1-87-16,1-2-91 0,3 0-89 0,1-3-62 16,2-1-40-16,0-2-19 0,0-2-12 15,1 1 0-15,-4-3 6 16,-3-1 8-16,-3 0 10 0,-2 0 8 0,-3 0 8 0,-4 1 5 15,-3 1 0-15,-2 1 0 0,-5 1-6 16,-1 5-8-16,-2 0-9 0,-5 1-12 16,-1 5-11-16,-3 0-9 0,-5 5-5 15,-3 2-5-15,-2 4-1 0,1 5 0 0,-5 3 5 16,0 4 7-16,-3 2 8 0,2 5 8 15,0-1 5-15,1 2 1 0,4-1-4 16,4 1-8-16,5 1-7 0,4-2-10 0,6-2-9 16,6 0-11-16,6-2-12 0,7-3-18 15,8-3-42-15,6-5-54 0,8-4-88 0,6-7-183 16,9-4-136-16,3-8-154 0,2-5-192 15,2-6-91-15,-4 1 14 0,-3-2 147 16,-2-2 127-16,-6 2 159 0</inkml:trace>
        </inkml:traceGroup>
        <inkml:traceGroup>
          <inkml:annotationXML>
            <emma:emma xmlns:emma="http://www.w3.org/2003/04/emma" version="1.0">
              <emma:interpretation id="{1052872B-8C36-4229-8FE4-A97EC8222F7A}" emma:medium="tactile" emma:mode="ink">
                <msink:context xmlns:msink="http://schemas.microsoft.com/ink/2010/main" type="inkWord" rotatedBoundingBox="10261,9314 13131,9177 13163,9838 10292,9974"/>
              </emma:interpretation>
              <emma:one-of disjunction-type="recognition" id="oneOf17">
                <emma:interpretation id="interp33" emma:lang="" emma:confidence="1">
                  <emma:literal/>
                </emma:interpretation>
              </emma:one-of>
            </emma:emma>
          </inkml:annotationXML>
          <inkml:trace contextRef="#ctx0" brushRef="#br1" timeOffset="62691.5857">5340 7247 210 0,'3'4'471'16,"1"1"45"-16,-2 2 45 0,-1 1 121 15,-1 2-103-15,0 1-38 0,0 2-3 0,0 0 4 16,0 0-11-16,3 0-105 0,1-1-124 15,3 1-94-15,4-1-67 0,4-1-44 16,6-1-29-16,3-1-21 0,5-3-15 0,1-2-9 16,2-3-8-16,1-2-7 0,-1-2-1 15,-3-3 0-15,-3-1 1 0,-6-1 12 16,-3 0 15-16,-5-2 14 0,-5 0 9 0,-4 1 4 15,-7-1 3-15,-4 0-10 0,-8-2-16 16,0 4-13-16,-5 0-10 0,-1 1-11 16,-1 3-16-16,2 2-31 0,1-1-40 0,3 3-70 15,2 1-149-15,4 1-165 0,4 0-97 16,3-2-103-16,4 1-155 0,3 2-88 0,2-2 65 15,3 1 125-15,6-2 82 0,0 0 121 16</inkml:trace>
          <inkml:trace contextRef="#ctx0" brushRef="#br1" timeOffset="62404.5693">4449 7314 444 0,'14'-2'557'0,"0"2"103"16,0 0 158-16,-1 2 29 0,2 2-114 15,1 2-74-15,-1 4-56 0,0 0-71 16,-1 3-119-16,-1 3-106 0,0 2-77 16,-2 2-43-16,-3-1-29 0,-1 1-23 0,-2 1-33 15,-2-1-25-15,-1 0-19 0,-4-3-20 16,-1 1-15-16,1-2-12 0,-1-5-11 0,0 0-8 15,0-4-11-15,1-3-8 16,2-2-16-16,-2-5-13 0,2-6-12 0,0-6-12 16,0-5-12-16,2-6-7 0,2-3 3 15,3-3 8-15,1-1 10 0,4 0 11 0,3 2 17 16,3 2 17-16,2 4 14 0,2 4 8 15,0 3 7-15,4 4 7 0,3 2 1 16,1 5 0-16,0 4 2 0,2 3 1 0,-2 4 2 16,0 2 1-16,-1 7 0 0,-1 0 1 15,-4 5-2-15,0 3 1 0,-4 1-7 16,-3 2-16-16,-3 0-30 0,-5-1-48 0,1-1-130 15,-3-3-183-15,0-3-136 0,-2-6-169 16,1-4-192-16,-1-5-71 0,1-2 66 16,2-5 149-16,3-4 121 0,0-2 175 15</inkml:trace>
          <inkml:trace contextRef="#ctx0" brushRef="#br1" timeOffset="63402.6263">6043 7279 63 0,'14'0'440'0,"1"0"61"0,-4 0 56 16,-1 0 120-16,-2-2-22 0,-1 1-43 15,-3 0-8-15,-1-1 12 0,-2 2-4 16,0-3-83-16,-1 0-115 0,-2-1-105 16,-1 1-78-16,0-1-58 0,-1-1-41 0,-3 1-31 15,0 1-22-15,-1 0-20 0,-3 1-19 16,-3 0-14-16,-1 2-8 0,-5 2-6 15,-2 1-6-15,-3 4-4 0,-3 1-1 0,-2 4 0 16,0 0 0-16,0 3-1 0,2 1-1 16,2 0-1-16,4 3-5 0,4-3-9 15,4 0-9-15,7 0-10 0,5-3-12 0,6-3-8 16,8-2-7-16,12-6-8 0,7-6-11 15,10-3-7-15,6-8-4 0,4-2 4 16,0-6 8-16,-3-3 16 0,-4-5 24 16,-4-3 25-16,-6-3 17 0,-3-6 12 0,-5-1 8 15,-6 0 8-15,-2 2 5 0,-5 0 8 16,-4 7 14-16,-2 3 7 0,-4 5 7 0,0 7-1 15,-5 2-5-15,-2 5-13 0,-1 3-14 16,-5 4-15-16,-2 5-9 0,-2 8-5 16,-1 0 0-16,-2 6-2 0,1 4 0 0,2 1 3 15,2 5-2-15,2 2 0 0,6 1-1 16,1 4-2-16,7 1-2 0,4 1 0 15,5-2-2-15,7 1-1 0,8 1 3 16,10-3-2-16,11-2-3 0,10-2-5 0,7-6-8 16,5-6-4-16,1-5-8 0,-1-6-5 15,-2-4-2-15,-6-6 4 0,-4-4 7 16,-8-5 3-16,-7-2 8 0,-7-6 9 0,-8-3 7 15,-7 0 9-15,-7-1 4 0,-6 1 9 16,-8 2 2-16,-5 4 0 0,-7 3-1 16,-4 3-5-16,-6 5-5 0,-4 2-5 0,-2 5-5 15,-3 5-2-15,-2 5-5 0,2 3 0 16,0 7 0-16,2 1 0 0,3 4 1 15,2 2 1-15,6 3 2 0,4 1 6 16,4 2 5-16,7 2 4 0,6 0 6 0,5-1 3 16,7-1 0-16,6-2-5 0,4-2-3 15,5 0-4-15,6-5-13 0,5-1-27 16,0-4-53-16,4-4-115 0,0-6-264 0,0-3-308 15,-2-6-254-15,0-6-115 0,-3-3-23 16,-1-5 76-16,0-2 241 0,-4 1 296 16</inkml:trace>
        </inkml:traceGroup>
        <inkml:traceGroup>
          <inkml:annotationXML>
            <emma:emma xmlns:emma="http://www.w3.org/2003/04/emma" version="1.0">
              <emma:interpretation id="{E728370C-CDC6-41D3-9E37-4388DB22A436}" emma:medium="tactile" emma:mode="ink">
                <msink:context xmlns:msink="http://schemas.microsoft.com/ink/2010/main" type="inkWord" rotatedBoundingBox="13583,9832 13631,9829 13634,9909 13587,9911"/>
              </emma:interpretation>
              <emma:one-of disjunction-type="recognition" id="oneOf18">
                <emma:interpretation id="interp34" emma:lang="" emma:confidence="0">
                  <emma:literal>.</emma:literal>
                </emma:interpretation>
                <emma:interpretation id="interp35" emma:lang="" emma:confidence="0">
                  <emma:literal>x</emma:literal>
                </emma:interpretation>
                <emma:interpretation id="interp36" emma:lang="" emma:confidence="0">
                  <emma:literal>J</emma:literal>
                </emma:interpretation>
                <emma:interpretation id="interp37" emma:lang="" emma:confidence="0">
                  <emma:literal>'</emma:literal>
                </emma:interpretation>
                <emma:interpretation id="interp38" emma:lang="" emma:confidence="0">
                  <emma:literal>,</emma:literal>
                </emma:interpretation>
              </emma:one-of>
            </emma:emma>
          </inkml:annotationXML>
          <inkml:trace contextRef="#ctx0" brushRef="#br1" timeOffset="63818.6502">7799 7464 421 0,'3'21'747'16,"-2"-7"113"-16,-1-2 85 0,-1-2 41 15,1-4-231-15,-1 0-254 0,-1-3-179 0,2 0-146 16,-1-2-276-16,0-5-277 0,-2-4-330 16,-1-2-176-16,-3-3-92 0,-1-1-11 15,-2 0 169-15,-1-1 205 0</inkml:trace>
        </inkml:traceGroup>
        <inkml:traceGroup>
          <inkml:annotationXML>
            <emma:emma xmlns:emma="http://www.w3.org/2003/04/emma" version="1.0">
              <emma:interpretation id="{1D73F6A7-0224-4764-AD05-86F0A1ADB113}" emma:medium="tactile" emma:mode="ink">
                <msink:context xmlns:msink="http://schemas.microsoft.com/ink/2010/main" type="inkWord" rotatedBoundingBox="13564,9428 13589,9427 13591,9471 13567,9472"/>
              </emma:interpretation>
              <emma:one-of disjunction-type="recognition" id="oneOf19">
                <emma:interpretation id="interp39" emma:lang="" emma:confidence="1">
                  <emma:literal/>
                </emma:interpretation>
              </emma:one-of>
            </emma:emma>
          </inkml:annotationXML>
          <inkml:trace contextRef="#ctx0" brushRef="#br1" timeOffset="63679.6422">7759 7057 441 0,'-2'4'597'0,"0"-3"95"15,1 0 70-15,0-1-48 0,-2 1-192 16,1-1-141-16,1 1-119 0,0 1-107 16,-1 0-160-16,1-1-148 0,-2 2-226 0,0-2-230 15,3 1-124-15,-1 2-45 0,4 2 57 16,0 0 88-16,2 4 187 0</inkml:trace>
        </inkml:traceGroup>
      </inkml:traceGroup>
    </inkml:traceGroup>
    <inkml:traceGroup>
      <inkml:annotationXML>
        <emma:emma xmlns:emma="http://www.w3.org/2003/04/emma" version="1.0">
          <emma:interpretation id="{EFE218C0-3801-4886-8F80-E97B46FAB86F}" emma:medium="tactile" emma:mode="ink">
            <msink:context xmlns:msink="http://schemas.microsoft.com/ink/2010/main" type="paragraph" rotatedBoundingBox="5367,12705 25347,11262 25524,13706 5544,15149" alignmentLevel="2"/>
          </emma:interpretation>
        </emma:emma>
      </inkml:annotationXML>
      <inkml:traceGroup>
        <inkml:annotationXML>
          <emma:emma xmlns:emma="http://www.w3.org/2003/04/emma" version="1.0">
            <emma:interpretation id="{785821EF-8838-4E35-80B9-8AC8885D9C4E}" emma:medium="tactile" emma:mode="ink">
              <msink:context xmlns:msink="http://schemas.microsoft.com/ink/2010/main" type="line" rotatedBoundingBox="5367,12705 25347,11262 25446,12626 5466,14069">
                <msink:destinationLink direction="with" ref="{5D925B9C-13FE-45C2-8F28-9421C273924E}"/>
              </msink:context>
            </emma:interpretation>
          </emma:emma>
        </inkml:annotationXML>
        <inkml:traceGroup>
          <inkml:annotationXML>
            <emma:emma xmlns:emma="http://www.w3.org/2003/04/emma" version="1.0">
              <emma:interpretation id="{0515F1CE-DAA3-423E-ADBE-20C42A7D9C54}" emma:medium="tactile" emma:mode="ink">
                <msink:context xmlns:msink="http://schemas.microsoft.com/ink/2010/main" type="inkWord" rotatedBoundingBox="5392,13052 9533,12753 9598,13659 5458,13958"/>
              </emma:interpretation>
              <emma:one-of disjunction-type="recognition" id="oneOf20">
                <emma:interpretation id="interp40" emma:lang="" emma:confidence="1">
                  <emma:literal/>
                </emma:interpretation>
              </emma:one-of>
            </emma:emma>
          </inkml:annotationXML>
          <inkml:trace contextRef="#ctx0" brushRef="#br1" timeOffset="66667.8131">120 10977 376 0,'7'-16'482'0,"0"4"40"0,0 1 21 0,0 1-93 16,-3 2-183-16,1 1-116 0,0 3-69 15,-1 1-41-15,3 0-22 0,-1 3-46 16,4-1-125-16,0 2-195 0,1 2-103 0,-2-3-53 15,5 3-25-15,0-2 16 0,1-1 113 16</inkml:trace>
          <inkml:trace contextRef="#ctx0" brushRef="#br1" timeOffset="66935.8285">600 10639 1 0,'0'-9'444'0,"-2"4"84"16,-1-1 74-16,0 0 81 0,0 3-28 0,2 2-131 15,-3 1-42-15,0 2-16 0,-2 6-9 16,-1 3-37-16,-2 7-59 0,-1 6-53 0,2 5-65 16,0 3-63-16,1 5-57 0,2 2-43 15,4 4-28-15,2 5-18 0,5-1-14 16,2 2-12-16,3-1-23 0,2-3-33 0,3-3-47 15,2-6-104-15,3-6-187 0,2-7-120 16,0-9-175-16,2-8-197 0,0-6-75 16,-2-8 38-16,2-4 152 0,-2-6 106 15,-1-5 183-15</inkml:trace>
          <inkml:trace contextRef="#ctx0" brushRef="#br1" timeOffset="66209.7867">-63 10855 161 0,'0'-1'440'0,"2"-1"56"0,-1 1 39 0,1-1-19 16,-1 0-88-16,-1 0-60 0,1-2-5 16,1 0 19-16,-2-2 24 0,1 3 17 15,-1-3-7-15,1 1-44 0,-1-3-62 0,2 3-47 16,-2 1-44-16,1-3-37 0,-1 1-30 15,0-1-22-15,-1 1-18 0,-1 0-12 0,0-1-6 16,-1 0-5-16,-1 0-8 0,0 1-7 16,-2 0-6-16,-1 2-11 15,-1 2-13-15,-2-1-8 0,-2 2-9 0,0 1-8 16,-5 4-7-16,-1 3-5 0,-4 5-2 0,-1 3-3 15,-2 6-2-15,-2 3 0 0,1 3-3 16,-1 5 1-16,3-1-2 0,3 0 0 16,2 1 1-16,4-4 1 0,4 1-1 15,2-3-1-15,5-3-3 0,4-4-5 0,3 0-4 16,5-6-4-16,6-3-1 0,4-3-3 15,5-4-2-15,5-6 4 0,1-4 1 16,1-3 1-16,0-6 4 0,-2-2 4 0,-2-3 4 16,-4 2 5-16,-3-1 6 0,-2 0 8 15,-4 2 9-15,-3 5 8 0,-2 1 6 16,-1 4 4-16,-3 0-1 0,0 4-6 0,-2 1-6 15,-2 4-6-15,0 4-3 0,0 2-3 16,-2 3-3-16,1 3 1 0,0 3-3 0,1 3-1 16,1 1-9-16,2 1-18 15,-1-1-23-15,4 1-42 0,-2-1-70 0,2-3-136 16,-1 1-190-16,3-4-115 0,1-1-219 15,-1-3-173-15,1 0-43 0,0-2 74 16,2-3 164-16,0-1 115 0,-2-2 233 0</inkml:trace>
          <inkml:trace contextRef="#ctx0" brushRef="#br1" timeOffset="66524.805">190 11118 30 0,'6'0'436'0,"-2"0"60"16,2 0 36-16,-2 0 48 0,0 3-27 15,0 0-44-15,1-1 11 0,1 2 31 0,-1 1 27 16,1 4-5-16,-1-2-80 0,0 2-109 16,0 3-89-16,1 1-65 0,-2 3-39 15,0 1-18-15,0 1-12 0,-3 3-10 0,2 0-12 16,-3 3-14-16,-1 2-11 0,-1 2-3 15,-2-2-6-15,-1-1-11 0,-2 1-27 16,-3-3-67-16,-1-1 0 0,-1-2 0 0,-1-4 0 16,-2-3 0-16,0 0 0 0,0-6 0 15,-1-3 0-15,-1-4 0 0,-1-5 0 16,2-2-239-16,-1-5-167 0,3-6-217 0,5-3-153 15,-1-5-228-15,5-2-131 0,2-2 4 16,2 0 100-16,2-2 208 0,2-2 177 16</inkml:trace>
          <inkml:trace contextRef="#ctx0" brushRef="#br1" timeOffset="67320.8505">955 10800 89 0,'3'-13'459'0,"-3"6"60"0,0-1 42 0,0 3 48 16,0 2-64-16,1 3-36 0,1 4 6 0,0 4 24 15,2 2 16-15,2 5-6 0,1 2-75 16,1 0-115-16,2 3-86 0,-2 2-63 16,2-1-38-16,-1 0-26 0,-2 0-22 15,1 0-17-15,-2-2-22 0,-2 0-18 0,-1-2-19 16,-2-2-14-16,-1-2-11 0,-1-2-14 15,-2-3-12-15,-3 0-13 0,2-2-11 16,-3-4-12-16,1-4-15 0,-1-2-9 0,1-2-5 16,1-7 2-16,1-1 3 0,1-4 6 15,3-2 9-15,3 1 12 0,2-3 8 0,2-1 8 16,3 2 5-16,1 0 3 15,1 2 4-15,2 0 0 0,2 4 3 0,1 0 2 16,1 4 0-16,-1 1 1 0,1 5 1 0,2 1-1 16,-1 4 0-16,0 4 1 0,2 3-1 15,-1 6 2-15,0 0 0 0,-3 5-1 16,1 2-8-16,-4 3-7 0,-3-1-39 15,0 0-65-15,-4 1-162 0,1-3-172 0,-1-1-131 16,-1-5-239-16,-1-2-144 0,1-5-30 16,-1-1 109-16,2-6 147 0,1-2 124 15</inkml:trace>
          <inkml:trace contextRef="#ctx0" brushRef="#br1" timeOffset="67673.8707">1578 10927 331 0,'3'0'481'0,"0"-2"42"0,-1 2 35 15,1-1-24-15,0 1-90 0,0-1-21 16,1 0 19-16,0-1 29 0,1 1 21 16,1-1-19-16,2-2-80 0,-1 0-95 15,4-2-81-15,-1-1-66 0,-1-3-49 0,2 2-35 16,2-3-20-16,-4-2-6 0,1 0-5 15,-1-3 2-15,0 3 5 0,-4-1 9 0,-1 2 9 16,0 2 6-16,-2 1 4 0,-2 2 0 16,-3 1-7-16,-2 4-12 0,-5 2-14 15,-5 5-14-15,-3 2-11 0,-1 6-7 16,-5 4-4-16,0 5-2 0,-1 3 0 0,1 4 0 15,2 1-1-15,3 1-4 0,4 1-9 16,5-1-17-16,8-1-39 0,4-4-53 16,7-3-100-16,7-1-187 0,6-10-127 15,6-5-155-15,3-3-196 0,2-10-89 0,0-2 26 16,0-4 150-16,-2-5 115 0,-3-2 162 15</inkml:trace>
          <inkml:trace contextRef="#ctx0" brushRef="#br1" timeOffset="68191.9001">1952 10790 382 0,'0'-6'474'0,"0"2"41"0,0-2 23 0,0 5-109 16,0-2-153-16,0 1-102 0,0 1-57 16,0 0-28-16,-1-1-6 0,1 2 10 0,0 0 20 15,0 0 27-15,0 2 45 0,-2-2 45 16,2 1 39-16,0-1 27 0,0 0 11 15,0 1-6-15,0-1-30 0,0 2-32 0,0 1-22 16,0 1-26-16,0 1-24 0,0 3-18 16,0 0-12-16,0 1-11 0,0 3-21 15,-1 0-16-15,0 2-11 0,-2-1-11 16,0 3-8-16,0 0-11 0,1 0-10 0,-1 1-11 15,0-2-8-15,2 0-7 0,-1-3-5 16,2 0-5-16,2-4-4 0,2-1-5 0,3-1-6 16,2-4-6-16,6-2-6 0,2-2-7 15,4-4-2-15,-1-2-1 0,2 1 2 16,-1-3 4-16,-3 0 5 0,-2 0 8 15,-3 4 5-15,-2-1 5 0,-2 2 2 16,-2 1 0-16,-1 3 3 0,-2 0 3 0,0 2 0 16,0 0 8-16,-1 3 8 0,1 1 4 15,0 2 4-15,0-1 0 0,0 2 3 16,2 0-5-16,-1-2-3 0,1-1 0 15,-1 0-3-15,1-1-1 0,-1-3 0 0,2-1-1 16,1-3-3-16,1-1-2 0,-1-5-2 0,-1-2-2 16,-2-1-4-16,-1-4-6 15,-1-1-4-15,-2-2-4 0,-1-2-7 0,0 0-7 16,-2 1-5-16,0 1-6 0,1 4-9 15,0 2-20-15,-2 2-41 0,3 2-63 0,-2 2-143 16,1 2-148-16,1-1-95 0,0 1-165 16,1 0-168-16,1-2-43 0,-1 1 89 15,3-1 124-15,-1 0 94 0,1 0 180 16</inkml:trace>
          <inkml:trace contextRef="#ctx0" brushRef="#br1" timeOffset="68400.9121">2356 10542 285 0,'10'-4'471'0,"4"0"46"0,-1 0 34 16,4 3-30-16,2 1-101 0,0 1-1 15,5 4 40-15,-1 4 40 0,2 2 29 0,0 4 2 16,0 2-55-16,-1 6-108 0,-2 2-105 16,0 4-76-16,-4 3-56 0,-5 1-38 15,-5 4-29-15,-5 0-27 0,-9-1-29 0,-4-1-41 16,-2-1-70-16,-4-4-141 0,-2-3-190 15,-2-6-197-15,3-5-260 0,-3-6-112 16,4-8-14-16,1-4 95 0,2-2 165 0,2-6 191 16</inkml:trace>
          <inkml:trace contextRef="#ctx0" brushRef="#br1" timeOffset="68612.9244">3069 10654 211 0,'27'6'492'0,"1"-2"79"0,-2 0 105 16,0-2 116-16,1-1-163 0,0-1-91 16,-1 0-71-16,0-3-77 0,0 1-152 15,-3 0-226-15,-3-4-198 0,-1 2-171 16,-5-2-247-16,-5 0-169 0,-5 0-40 0,-6 5 63 15,-5-2 84-15,-4 6 103 0</inkml:trace>
          <inkml:trace contextRef="#ctx0" brushRef="#br1" timeOffset="68765.9331">3216 10806 78 0,'1'16'460'0,"3"0"137"0,6-2 202 15,2-3 160-15,6-1-56 0,3-3-110 0,2-1-67 16,3 0-111-16,6-4-188 16,4 0-155-16,1-5-126 0,3-1-120 0,-2-2-193 15,2-4-238-15,-1 0-338 0,-5-4-232 16,-4 0-106-16,-5 0-13 0,-4-1 114 0,-5 2 193 15,-3 0 316-15</inkml:trace>
        </inkml:traceGroup>
        <inkml:traceGroup>
          <inkml:annotationXML>
            <emma:emma xmlns:emma="http://www.w3.org/2003/04/emma" version="1.0">
              <emma:interpretation id="{6BF1EEF3-4A55-4994-AF57-2321759E29DD}" emma:medium="tactile" emma:mode="ink">
                <msink:context xmlns:msink="http://schemas.microsoft.com/ink/2010/main" type="inkWord" rotatedBoundingBox="11358,12272 12261,12207 12352,13467 11449,13533"/>
              </emma:interpretation>
              <emma:one-of disjunction-type="recognition" id="oneOf21">
                <emma:interpretation id="interp41" emma:lang="" emma:confidence="1">
                  <emma:literal/>
                </emma:interpretation>
              </emma:one-of>
            </emma:emma>
          </inkml:annotationXML>
          <inkml:trace contextRef="#ctx0" brushRef="#br1" timeOffset="70426.0281">5851 10369 279 0,'1'-7'519'0,"3"0"124"0,-1 0 144 16,-2 1 75-16,1 1-165 0,-1 1-93 0,-1 1-81 15,0 3-99-15,0 3-112 0,0 5-79 16,0 3-54-16,3 5-25 0,-2 4-10 16,2 6-10-16,1 8-21 0,0 3-21 15,2 8-11-15,1 5-11 0,1 5-11 0,1 1-8 16,2 1-7-16,0-3-6 0,2-2-6 15,1-3-4-15,-2-5 1 0,0-3-1 16,-1-5 0-16,-2-5 1 0,-3-6 2 0,1-4 7 16,-3-4 8-16,-1-7 7 0,-1-4 2 15,-2-6-1-15,-2-6-6 0,-2-10-15 16,-3-5-21-16,-2-10-24 0,-4-7-23 0,-2-11-24 15,-3-11-28-15,0-10-38 0,2-11-49 16,-1-7-41-16,5-5-40 0,5-1-9 0,4 4 8 16,7 0 8-16,5 5 6 15,3 8-2-15,2 8-9 0,2 10-38 0,-1 11-41 16,3 10-6-16,-1 9 23 0,1 7 35 15,-2 12 54-15,-2 6 65 0,-3 10 57 0,-7 8 37 16,-7 7 19-16,-9 6 12 0,-10 5 5 16,-8 6 0-16,-7 5 6 0,-6 2 5 15,-2 0 10-15,-1 3 10 0,2-3 13 0,2-3 9 16,4-2 6-16,5-3 12 0,6-1 30 15,5-5 58-15,5 1 55 0,6-2 66 16,6-4 65-16,6 0 42 0,8-1 15 16,6 0-20-16,7-2-34 0,9-1-56 0,6-2-64 15,6-3-53-15,7-1-54 0,5-3-76 16,6-4-137-16,4-4-171 0,4-5-133 15,0-4-239-15,1-5-187 0,0-5-68 0,-3-6 52 16,-4-2 128-16,-3-4 111 0,-5-3 225 16</inkml:trace>
        </inkml:traceGroup>
        <inkml:traceGroup>
          <inkml:annotationXML>
            <emma:emma xmlns:emma="http://www.w3.org/2003/04/emma" version="1.0">
              <emma:interpretation id="{8FFEF4BD-AEC3-4FE7-A8AC-35EA35F8A95B}" emma:medium="tactile" emma:mode="ink">
                <msink:context xmlns:msink="http://schemas.microsoft.com/ink/2010/main" type="inkWord" rotatedBoundingBox="13885,12429 17174,12192 17244,13156 13955,13393"/>
              </emma:interpretation>
              <emma:one-of disjunction-type="recognition" id="oneOf22">
                <emma:interpretation id="interp42" emma:lang="" emma:confidence="1">
                  <emma:literal/>
                </emma:interpretation>
              </emma:one-of>
            </emma:emma>
          </inkml:annotationXML>
          <inkml:trace contextRef="#ctx0" brushRef="#br1" timeOffset="72196.1293">8487 10516 236 0,'3'-5'473'0,"1"0"51"16,-2-3 48-16,1 2 24 0,-3-2-99 0,2 0-53 15,-2 0 1-15,1 0 27 0,-1 1 14 16,-3-1-20-16,0 0-70 0,1 2-76 15,-2 2-71-15,-5 1-71 0,1-1-54 0,-4 1-40 16,-5 3-24-16,-2 0-19 0,-4 4-8 16,-2 2-4-16,-4 1-3 0,-1 2-6 15,-2 2-2-15,2 1-3 0,-2 3-3 16,3 2-4-16,3-1-4 0,3 1-1 0,4 1-3 15,3-1-1-15,5 1-3 0,6-1-5 16,6-2-3-16,8 0-1 0,4-3 0 16,8-2-1-16,5-4 2 0,6 0 4 0,1-6 2 15,2-3 0-15,1-4 1 0,-3-1 6 16,0-3-1-16,-5-1 5 0,-4-4 3 15,-2 2 12-15,-2 1 11 0,-5-1 16 16,-4 3 22-16,-2 0 16 0,-2 1 16 0,-3 1 7 16,1 3-3-16,-3 0-11 0,0 1-15 15,-1 2-19-15,-1 1-16 0,0 0-17 0,0 2-12 16,0 0-8-16,0 2-6 0,-1 0-4 15,-1 3-6-15,1 4-12 0,0 2-15 16,-2 3-22-16,1 1-24 0,1 2-33 16,0 2-47-16,1-1-64 0,1 1-130 0,3 0-153 15,2-4-89-15,-1 0-145 0,4-3-176 16,-3-3-44-16,0-2 83 0,1-4 141 0,1-2 94 15,-1-1 172-15</inkml:trace>
          <inkml:trace contextRef="#ctx0" brushRef="#br1" timeOffset="72469.145">8772 10657 384 0,'12'2'489'0,"2"-2"37"0,-1 2 24 0,0 2-62 16,1 0-116-16,-1 3 3 0,0 3 39 15,0 2 44-15,0 2 39 0,-2 2 14 16,0 2-56-16,-4 0-106 0,0 1-86 0,-3 1-66 15,-3 1-51-15,-2 1-36 0,-3-3-20 16,-3 1-15-16,-2-1-9 0,-2-3-11 16,0-1-6-16,-1-2-10 0,-2-3-5 15,1-3-6-15,-3-1-7 0,0-3-8 0,1-2-11 16,-2-2-16-16,1-4-30 0,-1-2-61 15,2-3-126-15,0-2-188 0,1-3-128 0,2-6-190 16,2-2-206-16,5-3-64 0,1 0 61 16,4 0 154-16,5-2 116 0,2 1 192 15</inkml:trace>
          <inkml:trace contextRef="#ctx0" brushRef="#br1" timeOffset="72622.1537">8842 10484 212 0,'4'-12'509'0,"0"1"69"0,0 1 49 0,-3 2 49 15,1-1-213-15,-2 2-135 0,1 4-101 16,1-1-67-16,-2 1-79 0,1 1-92 15,2 1-77-15,-1 1-49 0,4 0-57 0,1 0-145 16,1 0-158-16,3-3-55 0,1 1-12 16,4-1 4-16,0 0 34 0,2-2 137 15</inkml:trace>
          <inkml:trace contextRef="#ctx0" brushRef="#br1" timeOffset="72873.1681">9278 10106 16 0,'4'-10'450'16,"-6"2"88"-16,1-2 73 0,-3 2 91 0,0 2-23 15,0 1-126-15,-2 2-73 0,2 1-53 16,-2 3-32-16,0 4-33 0,-3 6-60 16,0 6-48-16,-1 6-31 0,0 5-25 0,2 4-34 15,0 5-54-15,4 1-41 0,2 4-27 16,4 3-16-16,2 0-10 0,3 3-9 0,2-5-8 15,4-1-23-15,2-1-39 0,4-7-85 16,3-5-195-16,4-5-132 0,5-9-141 16,2-7-220-16,0-6-111 0,0-8 6 15,-3-5 153-15,-1-5 110 0,-3-4 135 0</inkml:trace>
          <inkml:trace contextRef="#ctx0" brushRef="#br1" timeOffset="73147.1837">9671 10320 378 0,'-1'-3'483'15,"-2"2"38"-15,0 2 25 0,-2 2-63 0,-2 4-145 16,1 2-44-16,1 1 28 0,1-1 44 15,-1 4 35-15,4 0 13 0,0 0-18 16,2 1-53-16,2-2-78 0,1 1-70 16,1-2-53-16,4-1-44 0,0-1-31 0,4-2-19 15,0-2-15-15,4-2-8 0,2-3-8 16,-1-3-5-16,1-1-4 0,-2 0-1 0,-3 0 1 15,-2 0 1-15,-4 0 10 0,-1 2 11 16,-1-2 4-16,-5 1 0 0,-2-1-1 16,-2 0-13-16,-4-1-24 0,-3 1-34 15,-3-2-68-15,-1-1-120 0,0 0-152 0,0 0-90 16,2-3-91-16,1-1-139 0,1-1-126 15,2 1 19-15,5-1 100 0,5-4 69 16,2 3 90-16,3 0 156 0</inkml:trace>
          <inkml:trace contextRef="#ctx0" brushRef="#br1" timeOffset="73355.1956">9910 10135 15 0,'10'-8'447'16,"-3"3"79"-16,-3-1 47 0,0 2 37 16,-1 2-98-16,-2 2-175 0,2 0-16 15,0 4 35-15,1 4 44 0,1 5 27 0,1 5 14 16,1 1-2-16,1 5-87 0,0 1-104 15,0 3-85-15,-1 4-64 0,1-1-39 0,-1 3-24 16,0-2-29-16,-1-2-42 0,-1 1-84 16,1-3-157-16,1-4-142 0,-1-2-138 15,3-5-205-15,-2-2-139 0,1-5-13 0,1-3 107 16,2-7 115-16,2 0 123 0</inkml:trace>
          <inkml:trace contextRef="#ctx0" brushRef="#br1" timeOffset="73901.2269">10423 10338 3 0,'6'-2'424'0,"-4"2"67"0,1-3 39 0,0 0 29 16,-2 0-79-16,1 0-78 16,-2-1 7-16,0 1 38 0,-2-1 43 0,1 1 28 15,-1 1-11-15,0 0-67 0,-1-1-105 16,-1 2-92-16,0 0-72 0,-2-2-54 0,-1 2-38 15,-1 1-23-15,-2 0-19 0,-1 1-9 16,-1 2-8-16,-2 0-4 0,1 5-6 16,-3 2-2-16,4 1-3 0,0 3-2 15,1 1 0-15,2 1-3 0,1 0 0 0,4 0-1 16,1 0 1-16,3 0-3 0,4-2-1 15,6-1-1-15,4-2 0 0,5-4-5 0,7-3-6 16,7-4-6-16,6-4-5 16,3-4-3-16,1-6 0 0,0-2 6 0,-6-5 4 15,-4-4 7-15,-4-3 7 0,-6-4 5 16,-5-4 2-16,-4-2 6 0,-3-1 7 0,-7 0 7 15,-1 4 6-15,-3 5 2 0,-3 3 5 16,-1 3-1-16,-2 5-4 0,1 3-6 16,-2 3-4-16,1 3-4 0,2 4-5 0,-1 5-4 15,-2 2-4-15,1 5-2 0,-1 4 0 16,2 6-3-16,-1 2 2 0,4 3-3 15,0 5 3-15,2-1-5 0,0 2-7 0,3 1-16 16,1 2-40-16,2 1-60 0,1-4-132 16,1-2-165-16,1-2-106 0,2-6-125 15,0-4-189-15,0-4-80 0,0-7 54 16,2-3 130-16,1-5 92 0,-2-4 130 0</inkml:trace>
          <inkml:trace contextRef="#ctx0" brushRef="#br1" timeOffset="74103.2384">10951 9950 135 0,'15'-25'467'16,"0"3"59"-16,2 2 43 0,-2 4 46 15,3 5-120-15,0 2-59 0,2 4 6 0,4 5 34 16,2 5 22-16,3 4-4 0,2 5-54 16,1 4-91-16,1 5-93 0,-1 3-84 15,-2 3-62-15,-5 7-43 0,-6-1-28 0,-7 4-23 16,-8 1-23-16,-8 0-35 0,-8 0-70 15,-9-3-181-15,-6-1-156 0,-9-1-239 0,-5-3-215 16,-3-6-92-16,-4-3 3 0,4-5 145 16,-2-5 140-16,5-6 237 0</inkml:trace>
        </inkml:traceGroup>
        <inkml:traceGroup>
          <inkml:annotationXML>
            <emma:emma xmlns:emma="http://www.w3.org/2003/04/emma" version="1.0">
              <emma:interpretation id="{56A0CD97-176A-406C-AC13-318286922376}" emma:medium="tactile" emma:mode="ink">
                <msink:context xmlns:msink="http://schemas.microsoft.com/ink/2010/main" type="inkWord" rotatedBoundingBox="17956,12742 18488,12703 18493,12774 17961,12812"/>
              </emma:interpretation>
              <emma:one-of disjunction-type="recognition" id="oneOf23">
                <emma:interpretation id="interp43" emma:lang="" emma:confidence="1">
                  <emma:literal/>
                </emma:interpretation>
              </emma:one-of>
            </emma:emma>
          </inkml:annotationXML>
          <inkml:trace contextRef="#ctx0" brushRef="#br1" timeOffset="75024.2911">12131 10412 376 0,'0'4'520'15,"-1"0"55"-15,1-1 60 0,0 0 21 16,2-1-110-16,3 0-35 0,1 0-15 15,4-1-9-15,2 2-27 0,5-3-80 0,4 0-106 16,2 0-91-16,6-3-68 0,5-1-46 16,3 1-31-16,5-1-20 0,0-2-27 15,1 2-55-15,-1-1-97 0,-2 0-144 0,-4 0-115 16,-6-1-69-16,-5 0-64 0,-6-1-108 15,-8 0-94-15,-6-1 41 0,-11 0 63 16,-4 2 42-16,-5-1 65 0,-3 2 150 16</inkml:trace>
        </inkml:traceGroup>
        <inkml:traceGroup>
          <inkml:annotationXML>
            <emma:emma xmlns:emma="http://www.w3.org/2003/04/emma" version="1.0">
              <emma:interpretation id="{3B4D1CCC-25BA-45E9-B069-2B2402DC1677}" emma:medium="tactile" emma:mode="ink">
                <msink:context xmlns:msink="http://schemas.microsoft.com/ink/2010/main" type="inkWord" rotatedBoundingBox="19119,11824 21615,11644 21706,12896 19210,13076"/>
              </emma:interpretation>
              <emma:one-of disjunction-type="recognition" id="oneOf24">
                <emma:interpretation id="interp44" emma:lang="" emma:confidence="1">
                  <emma:literal/>
                </emma:interpretation>
              </emma:one-of>
            </emma:emma>
          </inkml:annotationXML>
          <inkml:trace contextRef="#ctx0" brushRef="#br1" timeOffset="76380.3687">13828 9792 373 0,'11'-4'476'0,"0"-1"40"16,-1 1 30-16,-3 1-89 0,-2-1-142 15,-1 2-74-15,-1-1-9 0,-3 3 27 0,0 0 30 16,-1 1 35-16,-6 3 19 0,-4 2 3 16,-7 4-18-16,-4 5-31 0,-6 3-31 15,-3 1-42-15,-5 3-41 0,-3 2-38 16,1-1-35-16,-1 2-33 0,0 0-21 0,1-1-12 15,4-2-9-15,4 0-7 0,2-5-2 16,3 2-4-16,6-4-6 0,3-1-5 16,3-4-4-16,4 0-2 0,0-1-1 0,5 0-2 15,2-3-2-15,0 1 0 0,1-1 1 16,1-2 0-16,1 0-1 0,1 0 1 15,-2 0 1-15,1-2 1 0,-1 2-3 0,0-1-1 16,0-1 0-16,1 0 0 0,1 2 0 16,-2-1-2-16,1 0 2 0,0 1 1 15,1 1 0-15,-1-1 1 0,2-1 3 16,0 1-2-16,1 2 2 0,-1-3-3 0,1 2 1 15,0-1-2-15,0 0 1 0,1-1 0 16,0 1-3-16,-3 1 2 0,2-1 0 16,1-1-1-16,-3 1-3 0,2 2 2 0,-1-2 2 15,3 2 1-15,-2 0 2 0,1 0 2 16,2 0-2-16,1 1 2 0,3 0-2 15,2-1 2-15,2 0 0 0,4-2-1 0,3 1 2 16,3-3 0-16,4 0 0 0,1-4-3 16,3-2-3-16,0-2-1 0,2 0-5 15,0-4-1-15,1-1-1 0,0-1 0 0,-3-4 2 16,-2 3 1-16,-3-2 2 0,-5 1 1 15,-2 1 0-15,-5 1 2 0,-3 2-1 16,-5-1 5-16,-2 0 2 0,-2 2 1 16,-4 1 6-16,0-2 0 0,-3 4 2 0,-3 0-2 15,0 0 1-15,-1 2-2 0,-3 1-5 16,-2 0 0-16,-1 2 0 0,0 1-3 0,-1 1-1 15,-1 2-3-15,0-1 3 0,-3 3 1 16,0 1-2-16,0 3 3 0,1-2 0 16,0 5 1-16,0-4-1 0,1 4-1 15,0 0 0-15,3-1-1 0,-1 5 0 0,3-3 1 16,0 2-2-16,1 1 1 0,2 1 0 15,0 2-2-15,1 3 2 0,3 1-1 0,-2 2-1 16,4-2-1-16,2 0 1 0,0-1-1 16,2 0-1-16,2-3 1 0,3-2 0 15,4 0 0-15,3-7-2 0,5-1-3 16,5-3-4-16,5-3-10 0,4-3-18 0,1-3-38 15,3 0-55-15,0-1-104 0,-1-2-147 16,-3 0-106-16,-1 2-53 0,-4-2-43 16,0 3-101-16,-5-2-77 0,-2 3 54 15,-2-2 64-15,-2 1 45 0,-1 1 66 0</inkml:trace>
          <inkml:trace contextRef="#ctx0" brushRef="#br1" timeOffset="77589.4377">15469 9313 145 0,'20'-5'458'16,"-3"0"52"-16,-2 2 37 0,-3 0 26 0,-3 0-122 16,-4 3-74-16,-1-2-2 0,-1 1 32 15,-3 2 38-15,-3 1 19 0,-4 5-16 16,-8 2-62-16,-8 2-70 0,-6 3-73 0,-8 4-66 15,-9 2-53-15,-7 1-41 0,-6 4-25 16,-6 0-16-16,-4 2-7 0,0 1-5 16,1 1-6-16,2 0-4 0,2 1-7 15,7 1 0-15,4 0-1 0,8-1-3 0,7 0 0 16,6-3-3-16,7 1 2 0,6-4-1 15,8 1-5-15,7-1 1 0,7-1 0 0,6-3 2 16,12-1-1-16,6-3-7 0,10-3 0 16,10-4-3-16,8-3-6 0,11-1-8 15,4-4-6-15,7-3-2 0,0-5-4 16,2 1 0-16,-2-1 4 0,-3-2 6 0,-1 2 2 15,-7-2 7-15,-6 1 4 0,-7 3 2 16,-9 0 0-16,-10 3-1 0,-6-1 2 16,-6 1 0-16,-6 2 0 0,-6 0 2 0,-6 2 1 15,-7 3 3-15,-5 3 3 0,-7 3 2 16,-6 1 4-16,-4 5 2 0,-6 1 4 15,-5 4 1-15,-7 2 1 0,-4 4-2 0,-3 3 1 16,-4 2 2-16,-2 3-1 0,1 0 1 16,0 1 2-16,2-1 1 0,8 2 0 15,5-3 0-15,10-1 0 0,6-3-3 0,11-1 3 16,7-2 5-16,12-3 6 0,12-1-1 15,10-5-1-15,12-2 2 0,8-5-6 0,7-2-8 16,6-4-5-16,1 0-8 16,2-6-11-16,1 0-18 0,-2 0-20 0,-5-2-43 15,-6 0-61-15,-5-2-108 0,-6 0-158 16,-3-1-110-16,-8-1-130 0,-4 0-209 0,-5-3-80 15,-6 2 36-15,-4 1 126 0,-4-2 104 16,-6 3 140-16</inkml:trace>
        </inkml:traceGroup>
        <inkml:traceGroup>
          <inkml:annotationXML>
            <emma:emma xmlns:emma="http://www.w3.org/2003/04/emma" version="1.0">
              <emma:interpretation id="{1337E8B4-E7C7-4A4D-B2FB-90B924B06B79}" emma:medium="tactile" emma:mode="ink">
                <msink:context xmlns:msink="http://schemas.microsoft.com/ink/2010/main" type="inkWord" rotatedBoundingBox="22098,11761 24472,11590 24527,12362 22154,12533"/>
              </emma:interpretation>
              <emma:one-of disjunction-type="recognition" id="oneOf25">
                <emma:interpretation id="interp45" emma:lang="" emma:confidence="1">
                  <emma:literal/>
                </emma:interpretation>
              </emma:one-of>
            </emma:emma>
          </inkml:annotationXML>
          <inkml:trace contextRef="#ctx0" brushRef="#br1" timeOffset="83718.7884">17747 9368 222 0,'3'-19'527'0,"1"1"158"16,-1 3 136-16,-2 3 106 0,1 4-182 0,-2 2-108 15,0 0-93-15,0 6-117 0,-2 2-103 16,2 6-76-16,-1 4-48 0,0 8-26 16,1 5-17-16,0 4-30 0,0 5-29 0,0 5-25 15,0 2-23-15,0 4-15 0,-2 3-13 16,1-1-9-16,1 2-10 0,0-4-10 15,0-2-22-15,3-3-36 0,1-4-57 16,1-6-135-16,5-5-173 0,2-6-115 0,5-7-88 16,2-7-138-16,3-6-139 0,1-5 32 15,-1-7 123-15,3-3 92 0,-2-6 94 16,-1-4 165-16</inkml:trace>
          <inkml:trace contextRef="#ctx0" brushRef="#br1" timeOffset="83989.8039">18083 9605 13 0,'5'-14'418'0,"-2"6"61"0,-2 2 37 0,1 3 33 15,-4 3-47-15,1 5-39 0,0 3 9 16,-1 4 29-16,0 0 25 0,2 3 19 0,0 1-57 15,1 3-112-15,2 1-103 0,2 1-80 16,2-1-57-16,3-1-45 0,-1 0-31 16,2-3-20-16,2-4-11 0,0-1-8 15,1-3-6-15,3-3-5 0,-1-4-3 0,2-3-1 16,-1-4-1-16,-2 0 0 0,-3-5-1 15,-2-1 1-15,-3-4-1 0,-3 0-1 16,-4-1 0-16,-4-1-2 0,-3 0 0 16,-3 0-4-16,-2 1-10 0,-1 1-13 0,0 1-37 15,-1 1-59-15,3-1-138 0,3 2-162 16,1-3-100-16,4 0-107 0,3-1-152 0,3-1-107 15,4 1 48-15,1 1 120 16,4 0 83-16,2 2 108 0</inkml:trace>
          <inkml:trace contextRef="#ctx0" brushRef="#br1" timeOffset="84202.8161">18444 9339 308 0,'7'-4'499'15,"0"2"50"-15,-3 0 42 0,-1 0 50 0,1 5-87 16,2 0-16-16,1 5 16 0,1 5 8 15,3 2-6-15,1 4-72 0,2 5-139 16,0 3-112-16,0 1-92 0,-1 3-55 16,0 3-34-16,-2-1-20 0,-3 5-16 0,0-3-13 15,-1 1-25-15,-3-2-39 0,-1-3-72 16,0-1-141-16,1-4-167 0,0-5-101 15,0-5-141-15,0-3-186 0,2-6-55 0,-1-4 73 16,5-4 134-16,1-5 87 0,3-4 152 16</inkml:trace>
          <inkml:trace contextRef="#ctx0" brushRef="#br1" timeOffset="83041.7497">16561 9634 358 0,'8'-6'580'0,"0"-4"142"16,-1 2 131-16,0 0 46 0,-2 0-134 0,-1 1-80 15,1-3-100-15,-1 3-114 0,-2 1-102 16,0-1-92-16,-1 1-76 0,1 0-50 16,-2 2-32-16,0 1-21 0,0-1-21 0,-2 2-14 15,1-1-13-15,-1 2-10 0,0-1-10 16,-1 2-7-16,-3 0-7 0,1 2-7 15,-5 0-2-15,1 3-1 0,-6 5-4 16,-2 2-1-16,-2 6-1 0,-3 1 0 0,0 3 1 16,0 2-1-16,-2 2 0 0,2 1 0 15,0 4 0-15,2-1 1 0,2-2-1 16,1-1-1-16,5-2-1 0,2 1 0 0,5-6-4 15,2 1-4-15,4-4-5 0,5-2-6 16,6-4-3-16,6-1-5 0,6-6-5 0,3-4 1 16,5-4 0-16,2-3 5 15,0-5 0-15,1-2 6 0,-2-3 5 0,-1-1 7 16,-5-2 4-16,-2 1 5 0,-3 0 7 0,-4 3 8 15,-5 3 11-15,-2 1 6 0,-1 3 7 16,-3 2 1-16,-2 2 0 0,-2 0-6 16,0 4-9-16,-2-1-6 0,-1 4-7 15,-1 2-4-15,-3 2-2 0,0 3-4 0,0 4-1 16,-1 0 0-16,3 5 1 0,-1 1-1 15,3 2 0-15,0 2 0 0,0 0 2 16,3 1-6-16,-1-1-11 0,1 0-16 0,1 0-24 16,0-4-50-16,1-3-87 0,1 1-131 15,1-5-170-15,3-2-106 0,1-4-135 0,0-6-182 16,1-2-49-16,1-3 65 0,-1-5 139 15,0-4 102-15,1-3 149 0</inkml:trace>
          <inkml:trace contextRef="#ctx0" brushRef="#br1" timeOffset="83457.7735">17009 9740 211 0,'9'-6'490'15,"1"0"53"-15,-4 3 33 0,-1 0 50 0,-1 3-111 16,0 3-14-16,-1 0 11 0,1 6 22 16,-1 4 19-16,-2 2-14 0,2 3-115 15,-3 4-118-15,0 0-89 0,0 1-64 0,-3 3-43 16,2-1-29-16,-2 1-18 0,2-1-11 15,-2-1-12-15,3-2-8 0,0-3-9 0,0-2-5 16,0-2-4-16,3-4-5 0,0-2-2 16,3-3-4-16,4-5-7 0,4-2-14 15,4-6-18-15,2-3-23 0,4-5-19 16,-1-1-19-16,-1-4-20 0,-1-3-3 15,-1-1 7-15,-2 2 15 0,-3-1 17 0,-2 6 19 16,-4-1 26-16,-2 4 19 0,-4 2 10 16,-2 5 7-16,-3 0 3 0,-4 3 4 15,-1 2 2-15,-2 4 3 0,-1 2 7 0,-1 3 8 16,1 3 7-16,1 3 2 0,-1 0-1 15,2 3 0-15,1 0-6 0,3 1-5 0,2 0-6 16,1 0-4-16,2-1-3 16,2 0-3-16,1-1-1 0,2-1-3 0,2 2 0 15,2-4-5-15,2-1-12 0,0-1-27 16,5-1-66-16,1-6-151 0,2 1-156 0,2-8-93 15,5 0-119-15,-3-5-184 0,1-3-82 16,0-2 73-16,-3-5 113 0,1-1 75 16,-1-4 119-16</inkml:trace>
        </inkml:traceGroup>
        <inkml:traceGroup>
          <inkml:annotationXML>
            <emma:emma xmlns:emma="http://www.w3.org/2003/04/emma" version="1.0">
              <emma:interpretation id="{65D12D6A-C162-4745-99DE-8D8A95EFE64C}" emma:medium="tactile" emma:mode="ink">
                <msink:context xmlns:msink="http://schemas.microsoft.com/ink/2010/main" type="inkWord" rotatedBoundingBox="24523,11418 25354,11358 25413,12177 24582,12237"/>
              </emma:interpretation>
              <emma:one-of disjunction-type="recognition" id="oneOf26">
                <emma:interpretation id="interp46" emma:lang="" emma:confidence="0">
                  <emma:literal>as</emma:literal>
                </emma:interpretation>
                <emma:interpretation id="interp47" emma:lang="" emma:confidence="0">
                  <emma:literal>a</emma:literal>
                </emma:interpretation>
                <emma:interpretation id="interp48" emma:lang="" emma:confidence="0">
                  <emma:literal>at</emma:literal>
                </emma:interpretation>
                <emma:interpretation id="interp49" emma:lang="" emma:confidence="0">
                  <emma:literal>a)</emma:literal>
                </emma:interpretation>
                <emma:interpretation id="interp50" emma:lang="" emma:confidence="0">
                  <emma:literal>a,</emma:literal>
                </emma:interpretation>
              </emma:one-of>
            </emma:emma>
          </inkml:annotationXML>
          <inkml:trace contextRef="#ctx0" brushRef="#br1" timeOffset="84670.8427">18967 9528 116 0,'3'-4'450'15,"0"2"53"-15,-1-1 36 0,-2 2 42 0,2-1-118 16,-2 2-45-16,0 0 22 0,0-2 34 16,-2 0 29-16,2 2 8 0,-1 0-41 15,0 2-87-15,-2 0-90 0,-1-2-65 0,-2 4-41 16,-3 2-32-16,-4 0-23 0,-2 1-20 15,-3 3-17-15,-1 0-16 0,-2 0-22 0,1 2-17 16,-2 1-14-16,1 1-10 0,3 0-8 16,2 2-6-16,3-2-3 0,5 1-7 15,3 1-8-15,3-3-5 0,5 0-11 16,5-4-10-16,6 0-7 0,7-6-8 0,3-3-8 15,5-5-5-15,4-4 4 0,0-4 6 16,2-3 7-16,-2-4 11 0,-2 1 15 16,-3-3 12-16,-2 1 10 0,-6 3 14 0,-2 0 15 15,-4 4 9-15,-3 3 7 0,-3 2 6 16,-1 3 2-16,-3 0-6 0,-1 2-8 15,-2 1-6-15,-1 5-5 0,0 2-5 16,-4 2-2-16,0 4-2 0,0 2-3 0,-1 2-2 16,-1 1-1-16,2 1-3 0,-2 1-5 15,2 3-11-15,-1-2-26 0,1 1-41 0,1-1-65 16,0 1-142-16,0-3-179 0,5-4-105 15,-1 2-166-15,1-8-183 0,2-3-55 16,-2-2 79-16,4-3 150 0,1-3 95 16,0-5 182-16</inkml:trace>
          <inkml:trace contextRef="#ctx0" brushRef="#br1" timeOffset="84893.8556">19248 9219 33 0,'13'-44'446'0,"-2"5"66"16,0 6 42-16,0 4 45 0,-2 5-86 15,0 4-153-15,1 4-45 0,1 7 39 0,1 5 60 16,5 7 44-16,3 7 9 0,2 9-8 15,3 6-39-15,1 10-85 0,2 8-91 16,-4 9-80-16,-3 3-53 0,-6 5-37 16,-6 3-31-16,-8 0-29 0,-7-2-36 0,-9 2-66 15,-7-5-108-15,-4-5-184 0,-3-6-131 16,0-7-99-16,-1-9-178 0,1-8-131 15,-1-9 3-15,2-6 127 0,4-13 107 16,2-8 96-16,4-8 192 0</inkml:trace>
        </inkml:traceGroup>
      </inkml:traceGroup>
      <inkml:traceGroup>
        <inkml:annotationXML>
          <emma:emma xmlns:emma="http://www.w3.org/2003/04/emma" version="1.0">
            <emma:interpretation id="{90ACEFD2-C0C6-4F25-B28A-0FB8DC1CF761}" emma:medium="tactile" emma:mode="ink">
              <msink:context xmlns:msink="http://schemas.microsoft.com/ink/2010/main" type="line" rotatedBoundingBox="20686,13215 22142,13201 22149,13954 20694,13968">
                <msink:destinationLink direction="with" ref="{5D925B9C-13FE-45C2-8F28-9421C273924E}"/>
              </msink:context>
            </emma:interpretation>
          </emma:emma>
        </inkml:annotationXML>
        <inkml:traceGroup>
          <inkml:annotationXML>
            <emma:emma xmlns:emma="http://www.w3.org/2003/04/emma" version="1.0">
              <emma:interpretation id="{2E13F65B-8965-4D08-8734-5664CDCF846D}" emma:medium="tactile" emma:mode="ink">
                <msink:context xmlns:msink="http://schemas.microsoft.com/ink/2010/main" type="inkWord" rotatedBoundingBox="20686,13215 22142,13201 22149,13954 20694,13968"/>
              </emma:interpretation>
              <emma:one-of disjunction-type="recognition" id="oneOf27">
                <emma:interpretation id="interp51" emma:lang="" emma:confidence="1">
                  <emma:literal/>
                </emma:interpretation>
              </emma:one-of>
            </emma:emma>
          </inkml:annotationXML>
          <inkml:trace contextRef="#ctx0" brushRef="#br1" timeOffset="80640.6121">15654 11217 167 0,'-18'15'452'0,"5"0"50"16,2 0 32-16,4-1 9 0,1 1-136 0,4-1-73 15,-1-2 14-15,4-2 44 0,3 0 41 16,3-1 26-16,3 1-16 0,2-3-53 16,6 0-91-16,3-1-86 0,1-4-70 15,4-1-71-15,0-1-71 0,3-2-127 0,0-3-157 16,1-1-130-16,2-6-86 0,-4 1-131 15,0-3-186-15,-3 2-15 0,-3-3 84 16,-4 1 90-16,-5-1 66 0,-2 0 134 16</inkml:trace>
          <inkml:trace contextRef="#ctx0" brushRef="#br1" timeOffset="80924.6286">15764 11025 135 0,'-7'-3'469'15,"3"1"64"-15,0 1 39 0,1 0 29 16,-1 1-170-16,2 0-115 0,0 2 6 0,1 3 48 16,1 4 42-16,0 2 32 0,-2 5 12 15,2 6-19-15,-1 1-79 0,1 5-96 16,-3 4-65-16,2 3-51 0,-2 0-39 0,0 2-32 15,1-1-24-15,-1 1-10 0,2-3-18 16,-1 0-22-16,2-3-34 0,0-4-50 16,2-4-86-16,2-5-183 0,0-6-135 15,7-7-163-15,1-6-225 0,2-7-88 0,2-3 13 16,1-4 138-16,1-4 119 0,0-7 163 15</inkml:trace>
          <inkml:trace contextRef="#ctx0" brushRef="#br1" timeOffset="80254.5903">14868 11059 253 0,'4'-3'538'0,"0"1"95"16,-1-1 76-16,-2 2 63 0,0-2-161 15,-1 2-85-15,0 0-77 0,-1 1-62 0,0 2-47 16,-2 2-56-16,2 2-66 0,-1 4-51 15,1 2-34-15,-2 4-23 0,3 1-24 16,-1 6-16-16,-1-1-15 0,2 3-11 16,-1 1-8-16,0 0-7 0,1 0-1 0,-2-3 2 15,2-1-1-15,0 0-2 0,0-5-1 16,0-3-1-16,2-2-4 0,-2-3 0 15,2-3-5-15,4-2-1 0,1-4-2 16,5-4-4-16,3-3-5 0,3-5-9 0,4 0-6 16,0-2-8-16,1-2-4 0,2-1-4 15,-1 1-4-15,-1-2-1 0,-2 2 0 0,-2 3 5 16,-3-1 5-16,-3 2 4 0,-1 0 4 15,-4 3 5-15,-1 1 4 0,-1 1 4 16,-2 2-1-16,-1 1 2 0,-3 2 3 0,-2 0 1 16,-2 2 1-16,-3 3 1 0,-1 1 2 15,-4 2 4-15,-1 1 2 0,-1 5 4 16,1-1 2-16,-2 4 1 0,-1 2 2 0,1 1-1 15,3 2 0-15,0-1-3 0,2 1-2 16,3-4-3-16,3 1-3 0,3-2-3 16,2-1-2-16,4-3-1 0,5-1-5 15,5-3-13-15,4-3-27 0,5-2-50 0,3-4-104 16,4-2-167-16,-1-6-124 0,3 1-92 15,-4-5-145-15,-2 2-151 0,-1-4-3 16,-4 5 111-16,-1-1 96 0,-5 0 90 16,0 2 164-16</inkml:trace>
          <inkml:trace contextRef="#ctx0" brushRef="#br1" timeOffset="80462.6021">15500 11173 284 0,'2'3'500'15,"2"-3"52"-15,1 0 35 0,2-1 8 16,4-1-213-16,2 1-115 0,4-2-71 0,4-3-43 16,2 3-43-16,5-2-78 0,1 0-75 15,0 0-56-15,-2-2-96 0,-2 0-168 16,-3 2-152-16,-6 0-47 0,-3 2-3 0,-5 3 10 15,-7 0 67-15</inkml:trace>
          <inkml:trace contextRef="#ctx0" brushRef="#br1" timeOffset="81261.6479">16191 11050 170 0,'8'-5'476'16,"-4"4"59"-16,-1 1 68 0,-2 1 141 0,0 4-78 16,-1 2-45-16,0 3-12 0,0 4-3 15,2 2-29-15,1 3-114 0,-1 0-117 16,4 3-88-16,1 3-60 0,0 0-36 0,1 2-19 15,1 1-8-15,1 1-10 0,0-2-12 16,-1 1-7-16,-2-1-4 0,1 1-8 16,-2-4-11-16,-2 1-4 0,-1-3-5 0,-2 1 0 15,-2-3-45-15,-1-2-29 0,-2-4 0 16,0-1 0-16,-3-2 0 0,-1-4 0 15,-4-3 0-15,-2-1 0 0,-1-4 0 16,-2-2 0-16,-1-3 0 0,1-1 0 0,-1-2 0 16,-2-1 0-16,3-2-139 0,-3 2-65 15,2-3-40-15,3 0-63 0,0 0-142 0,4-3-144 16,3-2-90-16,2-2-206 0,4-3-120 15,2-3-8-15,0-1 119 0,4-3 156 16,1 0 113-16,1-2 242 0</inkml:trace>
          <inkml:trace contextRef="#ctx0" brushRef="#br1" timeOffset="81431.6576">16204 10909 43 0,'7'-13'437'0,"0"3"56"0,-1 3 32 16,0 1 18-16,0 1-144 0,1 0-172 15,0 0-104-15,0 2-55 0,1 1-34 0,0 1-27 16,0-2-83-16,-2 2-164 0,-1-2-152 15,-1 1-81-15,1 0-39 0,0-4-13 16,1 2 64-16</inkml:trace>
        </inkml:traceGroup>
      </inkml:traceGroup>
    </inkml:traceGroup>
  </inkml:traceGroup>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7:00.02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71B1368-1FFB-468D-AACE-F597FA243797}" emma:medium="tactile" emma:mode="ink">
          <msink:context xmlns:msink="http://schemas.microsoft.com/ink/2010/main" type="inkDrawing" rotatedBoundingBox="1396,8667 3269,8420 3351,9044 1479,9291" semanticType="callout" shapeName="Other">
            <msink:sourceLink direction="from" ref="{0EB86DE5-DC07-4E6C-BCF3-19BC34D6A08C}"/>
            <msink:sourceLink direction="to" ref="{0EB86DE5-DC07-4E6C-BCF3-19BC34D6A08C}"/>
          </msink:context>
        </emma:interpretation>
      </emma:emma>
    </inkml:annotationXML>
    <inkml:trace contextRef="#ctx0" brushRef="#br0">-4343 6507 111 0,'-11'5'402'0,"1"-3"65"0,2 0 41 0,1 2-34 16,0-4-105-16,3 2-102 0,0-1-62 15,0-1-24-15,1 1 12 0,1 1 26 16,2-1 29-16,2 0 14 0,2 1 5 0,3-2-7 15,2 0-18-15,7 2-24 0,1-2-13 16,8 0-15-16,5-2-18 0,8 0-10 16,6 0-14-16,6-4-14 0,7 2-16 0,6-2-16 15,6-1-15-15,6-2-17 0,4 1-14 16,3-2-14-16,1 1-13 0,-2-1-5 15,0 1-7-15,0-1-4 0,0 0-5 0,-2 2-2 16,-2-2 2-16,-6 1-1 0,-3 2 5 16,-6-2 3-16,-6 1 5 0,-4 2 4 15,-4 0 2-15,-4 0 8 0,-5 2 1 16,-3-2 1-16,-5 3 2 0,-3 0 1 0,-4-1 0 15,-3 2-6-15,-3 1 3 0,-4-2-1 16,-2 2-2-16,-4 1-2 0,-1-1-2 0,-3 0-1 16,-1 1-4-16,0 0-3 0,-3 0-2 15,-2 0-5-15,1 0-3 0,-2 0-2 16,-1 1-4-16,1 0-1 0,-2-1-1 0,1 0-1 15,0 0 1-15,0 0-1 0,-2 0 0 16,1-1-1-16,-1 0 1 0,1 0 2 16,-1-2-3-16,-1-1 1 0,0-1-1 15,0 0-1-15,-1-1-1 0,-1 0-1 0,-1 0 2 16,-1-3 0-16,1 2-1 0,-2 0 0 15,1-2-4-15,-1 2 0 0,-4-1-1 16,1 0-1-16,0-1 0 0,0 2 1 0,-1-1 3 16,-2 1 1-16,-2-1-1 0,3 2 1 15,-4-2 1-15,2 2 1 0,1 0-2 16,-1 1 0-16,1-2 2 0,1 3 0 15,1-1 0-15,-1 1 0 0,1 0 0 0,2 1 0 16,-1-1 0-16,2 1-1 0,0 1 0 16,0 0 0-16,2 2 0 0,0 0 0 0,-1-2 1 15,2 1 0-15,-1 1-1 0,2 0 2 16,2 0 1-16,-1 0-2 0,2 0 0 15,1 0 0-15,0 0 2 0,3 0-2 0,-1 0 0 16,2 0 0-16,-1 0 0 0,1 0 0 16,1 0-1-16,0 0 0 0,0 0 1 15,0 0 2-15,3 0 3 0,-2 0 1 16,3 1 1-16,-1 1 1 0,2-2-1 0,4 2-1 15,0 0-2-15,5 2 2 0,1 0 1 16,4 1-1-16,3 0 0 0,3 0 1 16,1 1-1-16,4 0-3 0,1 0 1 0,0 3-1 15,2 0 1-15,-4-2-1 0,1 3 1 16,-2 0-2-16,-1 2 0 0,-2-1 0 15,-3 0 0-15,-3 0 0 0,-2-1 1 0,-3 2-1 16,-3-2 3-16,-3 2 0 0,-4 1 1 16,-4 3 1-16,-3 0 1 0,-5 4-1 15,-6 2-1-15,-5 4-5 0,-6 2-14 16,-5 2-29-16,-6 2-74 0,-2-1-181 0,-1-1-210 15,2 1-346-15,3-2-188 0,2-2-81 16,2-1 17-16,4-3 150 0,2-2 194 16,8-2 342-16</inkml:trace>
  </inkml:traceGroup>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7:27.15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8D82BFA-200A-4485-A582-593111B4DC1A}" emma:medium="tactile" emma:mode="ink">
          <msink:context xmlns:msink="http://schemas.microsoft.com/ink/2010/main" type="writingRegion" rotatedBoundingBox="12746,11924 13545,11924 13545,14739 12746,14739"/>
        </emma:interpretation>
      </emma:emma>
    </inkml:annotationXML>
    <inkml:traceGroup>
      <inkml:annotationXML>
        <emma:emma xmlns:emma="http://www.w3.org/2003/04/emma" version="1.0">
          <emma:interpretation id="{C1267461-D18B-4EDC-95B2-521B54B1B425}" emma:medium="tactile" emma:mode="ink">
            <msink:context xmlns:msink="http://schemas.microsoft.com/ink/2010/main" type="paragraph" rotatedBoundingBox="12746,11924 13545,11924 13545,14739 12746,14739" alignmentLevel="1"/>
          </emma:interpretation>
        </emma:emma>
      </inkml:annotationXML>
      <inkml:traceGroup>
        <inkml:annotationXML>
          <emma:emma xmlns:emma="http://www.w3.org/2003/04/emma" version="1.0">
            <emma:interpretation id="{5E8BCF28-0858-423D-A688-59D120A0D568}" emma:medium="tactile" emma:mode="ink">
              <msink:context xmlns:msink="http://schemas.microsoft.com/ink/2010/main" type="line" rotatedBoundingBox="12746,11924 13545,11924 13545,14739 12746,14739"/>
            </emma:interpretation>
          </emma:emma>
        </inkml:annotationXML>
        <inkml:traceGroup>
          <inkml:annotationXML>
            <emma:emma xmlns:emma="http://www.w3.org/2003/04/emma" version="1.0">
              <emma:interpretation id="{7C134D64-8DCE-4628-BB07-AB69A1C32F3F}" emma:medium="tactile" emma:mode="ink">
                <msink:context xmlns:msink="http://schemas.microsoft.com/ink/2010/main" type="inkWord" rotatedBoundingBox="12746,11924 13545,11924 13545,14739 12746,14739"/>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C</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562 3 182 0,'5'3'472'0,"-4"1"54"0,-2 0 43 16,-4-2 50-16,-3 1-154 0,-6 1-85 16,-3-1-32-16,-7 1-10 0,-3 0-5 15,-4 1-23-15,-3-1-60 0,0 2-55 16,-2-1-48-16,2-1-41 0,-2-1-33 0,1 1-27 15,2-2-16-15,6 2-10 0,1-1 0 16,4 0 0-16,4-1 2 0,3 0-2 16,4 1-2-16,1 0-5 0,2-1-6 0,2 2-4 15,2 3-3-15,0 2 2 0,3 2 6 16,-1 4 5-16,4 1 4 0,-1 4 6 15,2 2 7-15,0 1 8 0,1 3 5 0,-1 4 2 16,1 1 1-16,-2 4 0 0,1 4-2 16,0 5-8-16,-2-1-8 0,-1 7-1 15,0 1-4-15,0 7-4 0,-2 4-3 0,-3 6-1 16,-1 9-2-16,-3 5-4 0,2 3-1 15,-2 4 2-15,1 3 8 0,-1 0 9 16,2 1 14-16,2 2 11 0,1 1 9 16,2-2 4-16,2-5-4 0,2-1-5 0,2-5-10 15,0-3-4-15,0-4-3 0,0-5-2 16,2-4 3-16,-2-4 3 0,0-8 1 0,0-2 2 15,-1-6-2-15,0-2-1 0,-1-5-2 16,0-3-4-16,-1-3-4 0,1-3-5 16,0-3-4-16,0-6-4 0,-1-1-3 0,-1-3-5 15,1-5-1-15,-1-1-3 0,0-4-1 16,0 2-1-16,0-4-1 0,0 0-1 15,0 0 1-15,0-1-1 0,-1 0 1 0,1-2 2 16,-1 4 1-16,-1-2 2 0,0 1 0 16,0-1 0-16,1 0-1 0,-1 0-1 15,1-2-1-15,0 0-1 0,1 0-1 16,0-1 0-16,0 0-1 0,1 0 0 0,3-2 0 15,3 0-1-15,4 0 0 0,4-2-2 16,4-2-1-16,6-2 0 0,3 0 1 16,3-1 0-16,4-2-1 0,2 1-1 15,4-1 0-15,2 0 0 0,1 2 0 0,0-1 0 16,0 2-1-16,-2-2 0 0,-2 5 2 15,-3-1 1-15,-1 1-1 0,-3-1 0 0,-5 1 0 16,-4 2 1-16,-4-1 3 0,-2 0 1 16,-6 2 4-16,-1-1 3 0,-3 1 5 15,-2 0 4-15,-1 0 0 0,-2 0-1 16,0 0-6-16,-2-3-13 0,0 2-18 0,-2-4-30 15,-2 1-67-15,-1-2-102 0,-1-3-223 16,1-1-171-16,-2-4-295 0,1 1-151 16,-2-3-31-16,-3-2 51 0,0 0 199 15,2-3 164-15</inkml:trace>
        </inkml:traceGroup>
      </inkml:traceGroup>
    </inkml:traceGroup>
  </inkml:traceGroup>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7:41.4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D925B9C-13FE-45C2-8F28-9421C273924E}" emma:medium="tactile" emma:mode="ink">
          <msink:context xmlns:msink="http://schemas.microsoft.com/ink/2010/main" type="inkDrawing" rotatedBoundingBox="25990,10724 26063,13732 25027,13757 24954,10749" semanticType="verticalRange" shapeName="Other">
            <msink:sourceLink direction="with" ref="{785821EF-8838-4E35-80B9-8AC8885D9C4E}"/>
            <msink:sourceLink direction="with" ref="{90ACEFD2-C0C6-4F25-B28A-0FB8DC1CF761}"/>
          </msink:context>
        </emma:interpretation>
      </emma:emma>
    </inkml:annotationXML>
    <inkml:trace contextRef="#ctx0" brushRef="#br0">485 136 400 0,'-5'-10'494'0,"2"-1"38"0,3 0 25 0,4 0-64 16,4-1-150-16,6 2-54 0,3-2 0 15,6 1 10-15,3 1 11 0,6 0-4 16,1 2-31-16,2 1-47 0,1 4-54 15,1-1-39-15,-1 4-33 0,-4 4-28 0,-2-1-23 16,-5 4-14-16,-2 2-8 0,-4 1-3 16,-1 5 4-16,-5 2 7 0,-4 7 12 0,-1 7 15 15,-5 3 15-15,-1 6 13 0,-5 6 14 16,-3 7 12-16,-2 8 8 0,-2 5-6 15,-1 4-11-15,2 4-7 0,1 3-17 0,1 3-16 16,1 4-17-16,2 3-8 0,4 6-8 16,0 0-7-16,4 4-6 0,3 0-4 15,1-4-4-15,5-2 1 0,-1-2 6 0,3 2 2 16,0-1 5-16,-1 0 4 0,-2 0 0 15,-1-3 0-15,-2-4-2 0,-4 1-2 16,-1-7 0-16,-1 0-1 0,-3-6 3 16,-1-5-1-16,-3-3-2 0,-1-3-2 0,1-5-3 15,0-4-1-15,-1-5 0 0,1-4 0 16,1-4-1-16,-3-5 1 0,2-5-1 15,-1-5-4-15,-1-4-4 0,-2-3-3 0,-2 0-3 16,-3-5-6-16,-8 0-17 0,-7 0-35 16,-9 1-55-16,-7-2-100 0,-11 0-240 0,-9-6-201 15,-12-1-298-15,-16-3-133 0,-14-1-34 16,-16-2 51-16,-17 0 214 0,-15-1 194 15</inkml:trace>
  </inkml:traceGroup>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7:53.969"/>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808080"/>
    </inkml:brush>
    <inkml:brush xml:id="br3">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B73C509-92D2-4348-9297-3A4210C2A220}" emma:medium="tactile" emma:mode="ink">
          <msink:context xmlns:msink="http://schemas.microsoft.com/ink/2010/main" type="writingRegion" rotatedBoundingBox="2216,4175 23731,2562 24791,16705 3276,18317"/>
        </emma:interpretation>
      </emma:emma>
    </inkml:annotationXML>
    <inkml:traceGroup>
      <inkml:annotationXML>
        <emma:emma xmlns:emma="http://www.w3.org/2003/04/emma" version="1.0">
          <emma:interpretation id="{61392652-CE73-4AF7-AA3A-067EA6052B19}" emma:medium="tactile" emma:mode="ink">
            <msink:context xmlns:msink="http://schemas.microsoft.com/ink/2010/main" type="paragraph" rotatedBoundingBox="5279,3749 16591,3178 16643,4209 5331,4781" alignmentLevel="2"/>
          </emma:interpretation>
        </emma:emma>
      </inkml:annotationXML>
      <inkml:traceGroup>
        <inkml:annotationXML>
          <emma:emma xmlns:emma="http://www.w3.org/2003/04/emma" version="1.0">
            <emma:interpretation id="{8903E902-982F-473B-A692-4C5D7D1C6D4C}" emma:medium="tactile" emma:mode="ink">
              <msink:context xmlns:msink="http://schemas.microsoft.com/ink/2010/main" type="line" rotatedBoundingBox="5279,3749 16591,3178 16643,4209 5331,4781"/>
            </emma:interpretation>
          </emma:emma>
        </inkml:annotationXML>
        <inkml:traceGroup>
          <inkml:annotationXML>
            <emma:emma xmlns:emma="http://www.w3.org/2003/04/emma" version="1.0">
              <emma:interpretation id="{07F70B16-77FF-4A3D-911C-BB4F16344234}" emma:medium="tactile" emma:mode="ink">
                <msink:context xmlns:msink="http://schemas.microsoft.com/ink/2010/main" type="inkWord" rotatedBoundingBox="5298,4129 6431,4072 6457,4579 5324,4636"/>
              </emma:interpretation>
            </emma:emma>
          </inkml:annotationXML>
          <inkml:trace contextRef="#ctx0" brushRef="#br0">-318 25 241 0,'-4'0'417'0,"1"0"55"0,2 0 19 0,0 0-61 16,1 0-106-16,0 0-102 0,0-1-73 16,0-1-51-16,0 2-34 0,1 0-23 0,2 0-14 15,1 0-7-15,4 2 5 16,3-1 15-16,6-1 26 0,2 1 27 0,4-1 32 15,5 0 35-15,3 0 33 0,4-2 26 16,5-2 19-16,2-1 3 0,1-2-12 0,2-2-24 16,-3-2-24-16,-1 1-24 0,-7-1-19 15,-1-1-7-15,-5 2 8 0,-6 1 15 16,-3 0 7-16,-4 2-3 0,-3 3-13 15,-3-2-20-15,-2 2-26 0,-2 2-31 0,1 1-26 16,-2 2-17-16,0 1-13 0,0 6-10 16,3 1-3-16,0 5 0 0,1 1-2 15,0 4 1-15,2 1 6 0,-1 4 0 16,1 1-1-16,-2 1-1 0,-1 1 3 0,-1-1-2 15,-1-3-5-15,-1-1 1 0,-1-3-1 16,0-3-1-16,0-2-2 0,-2-5 0 0,2-1 0 16,-2-2 1-16,2-2 2 0,1-2 0 15,0-2 0-15,4-2 1 0,3-3 1 16,3-4-2-16,1-1-1 0,2 0 1 15,1 0 3-15,-1 0-1 0,4 0-2 0,0 1 0 16,-1 3-3-16,1 3 1 0,-2 0-4 16,-1 6-1-16,-1-1 2 0,-1 3 2 15,-2 4 2-15,0 3 0 0,-3 1 2 0,0 5 3 16,-3 1 0-16,-1-1 1 0,0 2 1 15,-3 1-4-15,0-1-27 0,-1-2-44 16,-1-3-86-16,0 0-142 0,1-5-128 0,-1-1-81 16,4-5-79-16,-2-3-155 0,4-6-77 15,0-4 58-15,2-2 81 0,1-4 60 16,0 1 91-16</inkml:trace>
          <inkml:trace contextRef="#ctx0" brushRef="#br0" timeOffset="-709.0404">0 116 217 0,'0'-5'439'15,"1"-2"54"-15,-1 0 35 0,2-3-36 16,-2 2-148-16,1-1-71 0,0-1 4 0,-1 0 57 16,2 2 82-16,-1-2 62 0,-1 2 34 15,0 0-6-15,0 2-61 0,0 1-98 16,0 2-108-16,0 0-84 0,0 2-64 15,0 1-40-15,0 2-25 0,0 2-13 0,0 6-10 16,2 2-3-16,-2 4 0 0,1 3 0 16,0 3 0-16,-1 5-1 0,2 1 1 0,-1-1-1 15,-1 3 1-15,1 0 2 0,1-1-2 16,-1-2-9-16,1 0-24 0,-1-3-30 15,0-3-50-15,-1-2-96 0,2-3-128 16,-2-2-108-16,1-4-57 0,0-4-58 0,-2-3-162 16,0-3-73-16,-3-4 47 0,-2-2 69 15,-1-3 55-15,0-1 77 0</inkml:trace>
        </inkml:traceGroup>
        <inkml:traceGroup>
          <inkml:annotationXML>
            <emma:emma xmlns:emma="http://www.w3.org/2003/04/emma" version="1.0">
              <emma:interpretation id="{FCCA74CA-6BAA-46BD-A275-DD4B3985A719}" emma:medium="tactile" emma:mode="ink">
                <msink:context xmlns:msink="http://schemas.microsoft.com/ink/2010/main" type="inkWord" rotatedBoundingBox="6627,4250 7059,4229 7076,4567 6645,4589"/>
              </emma:interpretation>
              <emma:one-of disjunction-type="recognition" id="oneOf0">
                <emma:interpretation id="interp0" emma:lang="" emma:confidence="1">
                  <emma:literal/>
                </emma:interpretation>
              </emma:one-of>
            </emma:emma>
          </inkml:annotationXML>
          <inkml:trace contextRef="#ctx0" brushRef="#br0" timeOffset="350.02">1009 274 35 0,'11'3'419'0,"2"0"61"0,-4-2 37 15,4-2 23-15,-1-2-135 0,3-2-139 0,2-1-71 16,1-2-33-16,-1-2-8 0,4 2-2 16,-2-3-2-16,1-1-13 0,-1-2-18 15,-3 1-7-15,-1-2-6 0,-1-2 15 16,-3 1 30-16,-3 2 42 0,-2 0 43 0,-3 0 29 15,-3 1 10-15,-3 3-13 0,-3-1-32 16,-2 4-41-16,-1 0-54 0,-5 3-41 0,-1 1-32 16,-3 3-20-16,-1 4-16 15,-2 2-9-15,0 3-2 0,1 4-4 0,0 0-1 16,3 4 0-16,-1 2 1 0,3 3-1 15,1 0-3-15,1 3 0 0,4 0-2 0,2-1 1 16,3 2-2-16,1-4-1 0,6-2-1 16,2 0 0-16,5-4-3 0,4-1-18 15,5-5-26-15,6-1-50 0,6-5-131 0,5-3-151 16,4-4-86-16,3-3-102 0,-2-2-170 15,-1 1-116-15,-3-2 44 0,-6 1 104 16,0-1 67-16,-5 1 102 0</inkml:trace>
        </inkml:traceGroup>
        <inkml:traceGroup>
          <inkml:annotationXML>
            <emma:emma xmlns:emma="http://www.w3.org/2003/04/emma" version="1.0">
              <emma:interpretation id="{7807141E-EC51-4757-A4CA-9A715FF95C87}" emma:medium="tactile" emma:mode="ink">
                <msink:context xmlns:msink="http://schemas.microsoft.com/ink/2010/main" type="inkWord" rotatedBoundingBox="7761,3964 12112,3744 12144,4376 7793,4595"/>
              </emma:interpretation>
              <emma:one-of disjunction-type="recognition" id="oneOf1">
                <emma:interpretation id="interp1" emma:lang="" emma:confidence="1">
                  <emma:literal/>
                </emma:interpretation>
              </emma:one-of>
            </emma:emma>
          </inkml:annotationXML>
          <inkml:trace contextRef="#ctx0" brushRef="#br0" timeOffset="1756.1005">3332 125 317 0,'-3'-5'491'16,"3"0"47"-16,0-1 43 0,2 0-12 16,0 0-181-16,5 0-84 0,3 2-18 15,2 0 10-15,5 2 4 0,1 1 6 16,4 1 0-16,4 0-17 0,3 3-34 0,1 1-42 15,0 3-38-15,2 2-42 0,-2 1-45 16,0-1-31-16,0 5-20 0,-3 0-15 16,-4 2-8-16,-1 0-8 0,-4 1-13 0,-4-3-27 15,-3 0-35-15,-2 0-71 0,-3-1-128 16,-3-5-109-16,-2-3-75 0,-4-4-118 15,-2-5-182-15,-5-3-46 0,-2-6 65 0,-2-1 80 16,-3-3 68-16,1-6 130 0</inkml:trace>
          <inkml:trace contextRef="#ctx0" brushRef="#br0" timeOffset="1881.1076">3564-77 59 0,'-5'-13'439'0,"2"3"56"0,2 1 30 16,-1 0 18-16,2 2-150 0,3-1-173 16,0 2-101-16,2 0-57 0,2 0-42 0,3 2-67 15,-2 1-137-15,2-1-178 0,-1-1-92 16,2 1-48-16,2 2-14 0,-1-2 35 0</inkml:trace>
          <inkml:trace contextRef="#ctx0" brushRef="#br0" timeOffset="2166.1239">3793-142 160 0,'8'11'437'0,"0"-2"49"15,-1 1 36-15,1 1 17 0,2 0-184 16,1 2-80-16,1 1 4 0,2 1 60 0,1 0 51 16,3 1 48-16,1 0 17 0,1 1-17 15,0 3-56-15,2-2-90 0,-1 2-85 16,-1-1-68-16,0-2-49 0,-4-1-36 0,-1-1-28 15,-2-2-15-15,-2-3-1 0,-3-4-1 16,0-2-2-16,0-3-2 0,2-5 3 16,0-3-2-16,-1-5-4 0,1-2-5 15,0-3-7-15,-4-1-10 0,3-2-14 0,-4 0-18 16,1-1-28-16,-2 1-51 0,-1 1-101 15,-2 0-110-15,0 0-83 0,-1 2-42 16,-1-1-56-16,0 4-116 0,-5-2-61 0,1 4 31 16,-1 1 49-16,1 2 34 0,-1 4 73 15</inkml:trace>
          <inkml:trace contextRef="#ctx0" brushRef="#br0" timeOffset="1109.0635">2522 148 238 0,'3'-2'452'0,"-2"-2"48"16,2 0 32-16,0 1-38 0,-3-3-115 16,0-1-41-16,0 2 23 0,-3 1 51 15,0-3 46-15,2 2 32 0,-5 1-6 16,1 0-61-16,1-2-82 0,-3 2-87 0,0 1-67 15,-1 0-55-15,-1 0-44 0,0 0-29 16,-2 1-22-16,-2 0-11 0,0 2-10 0,-4 2-8 16,-2 0-5-16,-2 2 0 0,-2 1 0 15,-1 4-1-15,0 1-2 0,-2 1 3 16,2 1-2-16,2 4-4 0,2-2-5 0,2 4-7 15,3-1-12-15,4-1-15 0,2 1-10 16,5 0-6-16,4-3 0 0,4-1 6 16,6-1 13-16,5-4 11 0,6-2 11 15,5-6 8-15,5-3 7 0,2-2 1 0,3-3-1 16,-1 0 2-16,-4-1 0 0,-2-2 1 15,-3 1-2-15,-4 0 4 0,-3 3 8 16,-2-1 6-16,-5 2 9 0,-2 0 3 0,-2 4 5 16,-2 0 0-16,-2 0-7 0,-1 1-5 15,-1 1-6-15,1 1-8 0,-3 3 4 16,1 2-10-16,-1 2-2 0,2 1 0 0,-2 3 0 15,1 0 2-15,1 2-6 0,-2 2 4 16,1 1-6-16,2-1-20 0,-1-1-35 16,3 0-69-16,0-4-140 0,3 1-147 15,3-2-86-15,6-6-89 0,1-2-175 0,2-2-90 16,4-4 57-16,-1-4 104 0,3-5 68 15,0-2 96-15</inkml:trace>
          <inkml:trace contextRef="#ctx0" brushRef="#br0" timeOffset="1499.0858">2994 85 240 0,'5'-8'482'0,"-2"1"44"0,-2 1 26 15,-2 3 0-15,-2 2-209 0,-1 2-91 16,-1 4 6-16,-5 3 37 0,0 5 42 0,-1-1 33 16,0 4 0-16,-1 1-33 15,1 3-76-15,1-1-74 0,2 2-63 0,3 0-49 16,2-1-29-16,1 1-14 0,4-1-12 15,3-3-6-15,5-3-9 0,4 0-23 0,5-6-48 16,3-3-84-16,5-5-103 0,6-7-87 16,2-3-52-16,1-8-10 0,-1-2 25 15,0-5 71-15,-4-2 97 0,-5-5 84 0,-2 0 55 16,-5-4 33-16,-2-2 24 0,-5-3 26 15,-1 4 48-15,-3-1 105 0,-1 9 124 16,-3 3 92-16,-1 3 63 0,-2 5 30 16,1 5-23-16,-1 3-93 0,-1 1-119 0,0 5-90 15,0 2-67-15,0 3-43 0,1 4-19 16,1 5-12-16,2 5-4 0,0 4-1 15,3 0-1-15,0 5-1 0,1 1-1 0,0 4 1 16,2-1 0-16,0 0-3 0,1 2-27 16,0-1-54-16,-2-2-121 0,2-1-138 15,-1-2-93-15,-1-3-90 0,-2-2-166 0,-3-4-122 16,-2-4 27-16,-6-5 89 0,1-2 66 15,-3-4 78-15</inkml:trace>
          <inkml:trace contextRef="#ctx0" brushRef="#br0" timeOffset="3084.1764">4655-84 303 0,'1'-3'453'0,"2"0"46"0,-2-1 28 0,2 1-79 16,-3-1-144-16,1 2-87 0,-1-2-23 0,0 2 10 15,-1-1 40-15,0 1 43 0,-1-1 41 16,1 1 20-16,0-1-1 0,1 2-17 16,-2-1-34-16,-1 0-33 0,1 1-38 15,-1 0-36-15,-1 1-35 0,1-2-32 16,0 1-27-16,-1 1-26 0,0-1-23 0,0-1-13 15,-2 2-12-15,0 2-9 0,-3-1-7 16,0 2-1-16,-1 1 1 0,-1 2-4 16,-3 1 0-16,1 3 0 0,-3 2 3 15,1 2-5-15,-1 2 0 0,1 2-2 0,-2 2 2 16,1 1 0-16,1 2-4 0,-1 4 4 15,3-2 1-15,2 1 0 0,1-2-4 0,3-3 1 16,2-1 1-16,3-4-3 0,4-1 2 16,5-4-2-16,4-3-2 0,6-4-13 15,7-4-8-15,3-4-6 0,5-4-8 16,0-3-4-16,-1-3 0 0,-1-2 11 0,-2-2 8 15,-5-1 7-15,-2 0 8 0,-5 3 8 16,-2-1 11-16,-3 6 8 0,-3 1 8 16,-2 3 4-16,-2 2 0 0,0 3 0 0,-1-1-6 15,-2 4-7-15,-1 1-3 0,2 4-3 16,-1 0-1-16,0 3 0 0,4-1 0 0,-1 1 1 15,3-2-1-15,1 1 1 0,2-2 0 16,5-2 1-16,1 0 1 0,5-6-3 16,1-2-1-16,1-2-3 0,-1-4-4 15,2-6-5-15,-1 0-2 0,-1-3 1 16,-1-4 0-16,-1-6 2 0,-2-3 3 0,-3-4 0 15,-2 1 3-15,-4-3 5 0,-1 2 4 16,-2 2 6-16,-2 4 9 0,-3 3 10 0,1 3 7 16,-2 4 0-16,0 4-1 0,0 4-6 15,0 3-9-15,-2 1-13 0,1 4-6 16,1 2-3-16,0 4-6 0,0 5-1 0,1 4 1 15,1 4 1-15,-1 7 1 0,2 1-2 16,0 5 2-16,1 5-1 0,-1 1 2 16,2 1-2-16,-1-1-6 0,0 1-12 15,0-2-23-15,2-2-49 0,-2-2-90 0,2-3-162 16,0-3-132-16,1-5-94 0,-3-4-165 15,1-3-149-15,-4-6-15 0,-1-2 109 16,1-6 106-16,-1-4 93 0,-1-1 178 0</inkml:trace>
          <inkml:trace contextRef="#ctx0" brushRef="#br0" timeOffset="3337.1909">5054-52 249 0,'-6'-5'490'0,"3"-1"62"0,1-2 61 0,0 2 48 16,4-1-167-16,0 1-85 0,4-1-33 15,4 0-14-15,2-1-22 0,6 2-38 0,4 1-44 16,3 0-35-16,1 4-28 0,3 1-24 15,2 1-20-15,1 2-12 0,1 3-15 16,0 1-17-16,0 2-19 0,-3 0-17 0,-2 5-19 16,-2-2-18-16,-3 3-9 0,-4 1-8 15,-2 0-4-15,-3 2-7 0,-3-2-11 16,-5 0-10-16,0-1-19 0,-3-1-29 0,-3-3-48 15,-2-3-149-15,0-2-148 0,-4-4-100 16,-2-4-139-16,-2-4-198 0,1-5-72 16,-1-1 90-16,-1-3 119 0,1-5 93 15,1-1 148-15</inkml:trace>
          <inkml:trace contextRef="#ctx0" brushRef="#br0" timeOffset="3470.1985">5421-286 193 0,'0'-12'462'0,"0"4"46"16,0-1 26-16,0 2-13 0,0 1-191 15,0 2-150-15,3 1-83 0,-1 0-46 16,2 2-29-16,3 1-35 0,2-1-86 15,0 1-199-15,-1 0-123 0,2 0-65 0,0 0-32 16,2-1 4-16,-1-1 68 0</inkml:trace>
          <inkml:trace contextRef="#ctx0" brushRef="#br0" timeOffset="3758.215">5633-222 253 0,'0'19'440'0,"-2"-2"49"16,1-4 31-16,-1 3-41 0,2 2-172 15,-1-2-74-15,1 0-14 0,1 1 10 0,2 0 30 16,1-1 26-16,3-1 35 15,0-2 20-15,1 1-14 0,3-2-28 0,2-5-40 16,2 2-25-16,0-6-32 0,2 0-37 16,0-4-30-16,1-3-16 0,0-2-8 15,-1-3-13-15,-4-2-11 0,-2 0-9 0,-1-3-11 16,-4-1-11-16,-4 0-10 0,-3 0-12 15,-3 0-12-15,-3 0-15 0,-1 2-9 16,-3 0-16-16,0 2-23 0,-2 1-36 0,4 1-75 16,-1 0-139-16,2 2-143 0,1-2-84 15,3 2-77-15,0-2-135 0,2 0-104 0,1 3 49 16,1 1 96-16,4-1 68 15,2 2 85-15</inkml:trace>
          <inkml:trace contextRef="#ctx0" brushRef="#br0" timeOffset="4139.2368">5879-241 85 0,'8'6'425'0,"-2"0"56"0,-1-1 40 0,-1 1 36 15,2 0-130-15,-2 2-22 0,0 0 45 0,0 2 48 16,2-2 40-16,0 3 20 0,1 1-21 16,2 2-97-16,-1-1-111 0,3 2-85 15,0 0-64-15,1-1-41 0,1 2-27 0,-2-3-24 16,0 1-21-16,-2-2-17 0,-1-2-16 15,-2 0-12-15,-1-4-12 0,0 0-10 16,-1-3-8-16,-2 0-10 0,0-2-10 16,-2-1-11-16,0-1-12 0,-3-5-9 0,-2-3-11 15,-2-4-9-15,0-4-9 0,0-4-16 16,0-6-4-16,2-2 2 0,3-3 10 15,1 0 11-15,2 3 15 0,3 0 29 0,2 3 23 16,2 3 16-16,2 2 10 0,2 4 7 16,3 3 4-16,4 4 3 0,2 5 5 15,4 5 9-15,2 4 10 0,5 4 3 0,1 3 5 16,1 8-2-16,2 4-7 0,1 2-10 15,-2 6-11-15,-2-1-4 0,-5 5-12 16,-3-3-14-16,-6 0-26 0,-5-2-53 16,-7-1-137-16,-6-3-177 0,-5-4-181 0,-5-3-263 15,-6-2-121-15,-6-7-29 0,-1-2 94 16,-3-3 158-16,-1-3 169 0</inkml:trace>
        </inkml:traceGroup>
        <inkml:traceGroup>
          <inkml:annotationXML>
            <emma:emma xmlns:emma="http://www.w3.org/2003/04/emma" version="1.0">
              <emma:interpretation id="{C53667AB-F23C-45C8-850A-45C9C82C446B}" emma:medium="tactile" emma:mode="ink">
                <msink:context xmlns:msink="http://schemas.microsoft.com/ink/2010/main" type="inkWord" rotatedBoundingBox="12994,3360 16591,3178 16643,4209 13046,4391"/>
              </emma:interpretation>
              <emma:one-of disjunction-type="recognition" id="oneOf2">
                <emma:interpretation id="interp2" emma:lang="" emma:confidence="1">
                  <emma:literal/>
                </emma:interpretation>
              </emma:one-of>
            </emma:emma>
          </inkml:annotationXML>
          <inkml:trace contextRef="#ctx0" brushRef="#br0" timeOffset="4817.2756">7444-344 222 0,'1'-1'520'0,"0"-1"76"16,-1 2 50-16,0 0 41 0,0 0-221 15,2 1-104-15,-1 1-31 0,1 4 12 16,0 3 20-16,2 2 15 0,2 7 13 15,1 2-20-15,2 3-63 0,4 5-73 0,-1 1-58 16,3 4-47-16,2-1-38 0,-1 2-23 16,2-3-16-16,-3 0-10 0,0-1-8 0,-1-5-7 15,-1 1-4-15,-4-7-3 0,-1-3 3 16,-2-2 6-16,-1-4 11 0,0-1 15 15,-4-4 8-15,-1-4 4 0,-1-3-4 16,-5-7-11-16,-1-3-13 0,-2-6-16 0,-4-5-14 16,-1-5-10-16,-2-5-6 0,-1-6-7 15,0-7-7-15,0-5-6 16,1-2-7-16,2-6-3 0,1 1-3 0,4-4 1 15,5 1 3-15,1 0 2 0,4 4 6 0,2 4 5 16,5 8 2-16,1 4 4 0,3 5 1 16,3 7 1-16,4 3 0 0,2 4 0 0,1 3-5 15,3 9-11-15,-2 0-19 0,0 7-31 16,2 3-45-16,-1 3-83 0,-1 7-124 15,-1 0-115-15,0 7-67 0,-4 1-28 16,-2 4-34-16,-2 1-74 0,-6 3-40 16,-3 1 37-16,-5 1 41 0,-5 0 35 0,-1 1 66 15</inkml:trace>
          <inkml:trace contextRef="#ctx0" brushRef="#br0" timeOffset="5042.2882">7456-174 53 0,'-15'12'418'0,"3"-2"63"0,2-3 36 0,3 0 16 16,2-4-132-16,0 1-105 0,3-1-46 16,2-2-7-16,1-1 4 0,3-1-3 15,6-3-14-15,2-1-41 0,6-3-55 0,5 1-78 16,4-2-92-16,4 1-84 0,2 0-61 15,3 1-50-15,1-5-96 0,-4 4-146 16,0-1-93-16,-3 0-14 0,-2 2 10 16,-1 1 22-16,0-3 85 0</inkml:trace>
          <inkml:trace contextRef="#ctx0" brushRef="#br0" timeOffset="5412.3096">8036-244 81 0,'0'10'441'0,"-1"1"55"0,-2-1 34 16,1-3 27-16,-1 3-135 0,1 0-101 15,1 0 2-15,0 2 33 0,1-3 38 16,1 3 33-16,0-1-3 0,2 0-47 0,1 1-88 16,0-1-79-16,2 0-71 0,1-2-56 15,4-1-35-15,1 1-22 0,3-3-10 16,2-2-9-16,3-1-10 0,2-3-8 15,2-3-10-15,-1-2-7 0,1 0-4 0,-1-2 1 16,-4-1 5-16,0 2 8 0,-3 0 14 16,-4 0 14-16,-2 3 13 0,-2-1 10 0,-3 2 6 15,1 1 0-15,-3-1-1 0,-1 2 0 16,0 2-2-16,0 0 2 0,0 0 1 15,-1 4 5-15,2 0 0 0,-2 0-7 16,1 2-5-16,-1-1-10 0,2 2-7 0,-2-1-14 16,1 1-28-16,0-3-52 0,0 0-102 15,-1 0-150-15,2-2-109 0,0-4-80 16,1-2-121-16,-2-3-163 0,3-4-15 15,-1-2 90-15,1-4 77 0,1-1 69 0,1-3 137 16</inkml:trace>
          <inkml:trace contextRef="#ctx0" brushRef="#br0" timeOffset="5780.3306">8492-235 152 0,'9'-6'464'16,"-1"2"51"-16,1 0 32 0,-2 2 38 15,-2 2-132-15,2 0-26 0,-2 0 21 16,2 4 36-16,0 0 35 0,1 4 9 0,1-1-51 16,-1 2-117-16,0 2-92 0,0 1-74 15,2 1-56-15,-2-1-40 0,1 2-23 16,-1 0-19-16,-1 0-16 0,0-2-10 0,-2-1-9 15,-2-1-8-15,0-1-5 0,-1-2-6 16,1-1-9-16,-3-2-9 0,1 0-7 16,-1-1-7-16,-1-2-10 0,0-1-12 0,-3-2-11 15,-1-5-12-15,0 0-11 0,1-3-9 16,0-4-10-16,2-2-3 0,2-1 3 15,4-5 10-15,2 1 13 0,4-1 13 16,-1 2 17-16,5 1 19 0,0 1 13 0,1 1 8 16,0 5 7-16,0-1 4 0,0 6 5 15,-1 1 3-15,0 3 7 0,1 4 8 0,-1 3 12 16,-1 4 10-16,1 1 6 15,0 7 1-15,-2 4-3 0,-1-1-5 0,-1 5-11 16,-2 1-15-16,-2 0-31 0,-1 0-72 16,1-2-160-16,-4-3-142 0,3 0-184 0,-1-5-240 15,1-5-106-15,3-4-5 0,5-2 122 16,-1-8 118-16,5-1 173 0</inkml:trace>
          <inkml:trace contextRef="#ctx0" brushRef="#br0" timeOffset="6190.3541">9234-399 220 0,'4'-5'508'0,"-1"3"60"0,-3 1 32 16,0 1 17-16,-1 1-227 0,-2 4-97 16,-3 2-8-16,-2 6 18 0,-1 5 31 0,-4 0 29 15,2 5 7-15,-1 3-37 0,1-1-84 16,0 5-69-16,1-2-57 0,3 1-42 15,3-3-30-15,3-3-18 0,1 0-10 0,5-5-8 16,2-1-4-16,7-4-12 0,5-7-40 16,5-6-48-16,4-8-62 0,4-6-59 15,1-6-48-15,0-3-27 0,-3-5 12 0,-1-3 35 16,-4-5 53-16,-3-3 57 0,-3-2 51 15,-4-2 49-15,-1-1 77 0,-3 1 80 16,-1 4 76-16,-2 4 65 0,-1 6 47 16,-3 6 13-16,-1 5-35 0,-1 5-59 15,1 1-68-15,-3 7-60 0,2 4-38 0,-1 6-19 16,-1 8-5-16,3 5 0 0,-1 5 0 15,1 6 0-15,1 4-8 0,0 3-11 0,1 3-7 16,-1 1-7-16,1 5-6 0,-1-2-4 16,-1 3-12-16,0-2-29 0,0-3-58 15,-1-4-119-15,1-4-156 0,0-6-107 16,0-5-139-16,-1-8-219 0,0-6-77 0,-2-6 49 15,0-4 120-15,-3-6 88 0,0-3 137 16</inkml:trace>
          <inkml:trace contextRef="#ctx0" brushRef="#br0" timeOffset="6442.3685">9506-288 210 0,'2'-7'482'0,"3"0"51"16,1 0 51-16,2 1 71 0,3-1-145 16,3 3-54-16,1 0-10 0,4 0 4 15,3 3-9-15,4 1-44 0,2 1-82 16,1 1-78-16,4 5-60 0,-2-1-47 0,2 4-33 15,-1 1-23-15,0 3-22 0,-3 1-14 16,-3 3-13-16,-3-1-7 0,-4 4-5 16,-4-1-4-16,-4 1-6 0,-4 0-6 0,-4 1-13 15,-3-2-19-15,-3-5-36 0,-1 1-59 16,-3-4-119-16,0-4-138 0,1-5-84 15,-1-5-124-15,-2-3-168 0,4-7-84 16,2-4 50-16,0-3 104 0,6-7 76 0,0-1 128 16</inkml:trace>
          <inkml:trace contextRef="#ctx0" brushRef="#br0" timeOffset="6567.3756">9963-446 43 0,'1'-21'443'15,"1"6"63"-15,-4 1 38 0,1 1 34 16,1 4-122-16,-1 1-180 0,1 3-104 0,0 0-66 16,1 3-51-16,0-2-49 0,4 2-40 15,0 2-79-15,2 0-169 0,3 2-151 16,-1 2-72-16,1-2-27 0,2 0-9 15,1 4 58-15</inkml:trace>
          <inkml:trace contextRef="#ctx0" brushRef="#br0" timeOffset="6861.3925">10171-426 128 0,'-2'15'445'0,"0"0"53"15,-1 1 34-15,-3 1 42 0,-1-1-133 16,2 1-35-16,-2 1 28 0,2-1 29 0,-1 1 26 16,2 2-2-16,1-2-46 15,3-1-91-15,0 2-100 0,3 0-75 0,1-2-52 16,2-1-38-16,0 0-26 0,5-4-23 0,2-2-11 15,2-4-6-15,1-3-5 0,5-5-2 16,0-1-2-16,-2-7 2 0,0-2 1 16,-4-2 4-16,-1-3 0 0,-3-3 3 15,-4 0 3-15,-3 0 1 0,-3 2-3 0,-2-3-5 16,-2 4-2-16,-4 0-4 0,-2 2-9 15,-4 0-19-15,-2 2-28 0,-1 1-47 0,1 2-85 16,0 0-157-16,2 1-128 0,4 1-84 16,0-1-140-16,4 1-166 0,2 2-29 15,3 2 96-15,1 0 102 0,4 4 82 0,1 0 158 16</inkml:trace>
          <inkml:trace contextRef="#ctx0" brushRef="#br0" timeOffset="7226.4134">10338-412 203 0,'9'1'466'0,"-1"1"47"0,-1 1 32 15,0 1 32-15,0-1-121 0,1 1-23 16,0 4 30-16,0-1 48 0,3 2 38 15,-1 2-8-15,1 0-62 0,0 3-104 0,1-1-92 16,-1 3-76-16,2-3-59 0,-4 3-37 16,1 0-27-16,0-2-18 0,-4-1-19 0,1-2-14 15,-3 0-11-15,-1-2-8 0,0-2-5 16,0 1-7-16,-3-3-12 0,0 0-12 15,0-1-12-15,-3-3-13 0,0-1-21 16,-1-3-21-16,-1-1-21 0,-4-6-26 0,2-6-19 16,3-1-7-16,3-7 11 0,6-2 16 15,4-1 26-15,0-2 40 0,4 1 39 0,2-1 33 16,1 4 25-16,5 1 25 15,1 4 14-15,1 3 15 0,2 6 10 0,3 1 3 16,-1 7 2-16,3 4-4 0,2 8-1 16,-2 4-5-16,3 4-10 0,-1 5-12 0,-2 5-13 15,-2 3-11-15,-5 2-13 0,-1 4-17 16,-7 2-27-16,-2 0-43 0,-9-1-81 15,-4 2-213-15,-4-5-184 0,-7-1-317 16,-5-5-150-16,-6-2-53 0,-2-3 32 0,-4-5 185 16,-2-1 172-16</inkml:trace>
        </inkml:traceGroup>
      </inkml:traceGroup>
    </inkml:traceGroup>
    <inkml:traceGroup>
      <inkml:annotationXML>
        <emma:emma xmlns:emma="http://www.w3.org/2003/04/emma" version="1.0">
          <emma:interpretation id="{9830257A-EE2E-46C6-8663-3E3C3846A7D0}" emma:medium="tactile" emma:mode="ink">
            <msink:context xmlns:msink="http://schemas.microsoft.com/ink/2010/main" type="paragraph" rotatedBoundingBox="6461,7002 19396,5457 19653,7614 6719,9159" alignmentLevel="2"/>
          </emma:interpretation>
        </emma:emma>
      </inkml:annotationXML>
      <inkml:traceGroup>
        <inkml:annotationXML>
          <emma:emma xmlns:emma="http://www.w3.org/2003/04/emma" version="1.0">
            <emma:interpretation id="{6D82EB65-5B5F-4E79-856E-E71F6633E695}" emma:medium="tactile" emma:mode="ink">
              <msink:context xmlns:msink="http://schemas.microsoft.com/ink/2010/main" type="line" rotatedBoundingBox="6461,7002 19396,5457 19653,7614 6719,9159"/>
            </emma:interpretation>
          </emma:emma>
        </inkml:annotationXML>
        <inkml:traceGroup>
          <inkml:annotationXML>
            <emma:emma xmlns:emma="http://www.w3.org/2003/04/emma" version="1.0">
              <emma:interpretation id="{A8FDE5EB-1BD2-4038-9A54-0F987D1EBB0C}" emma:medium="tactile" emma:mode="ink">
                <msink:context xmlns:msink="http://schemas.microsoft.com/ink/2010/main" type="inkWord" rotatedBoundingBox="6458,7026 9134,6678 9288,7863 6612,8211"/>
              </emma:interpretation>
              <emma:one-of disjunction-type="recognition" id="oneOf3">
                <emma:interpretation id="interp3" emma:lang="" emma:confidence="1">
                  <emma:literal/>
                </emma:interpretation>
              </emma:one-of>
            </emma:emma>
          </inkml:annotationXML>
          <inkml:trace contextRef="#ctx0" brushRef="#br0" timeOffset="9088.5199">1022 3431 306 0,'-18'25'482'0,"3"-5"40"0,2-2 26 0,2-6-30 16,3 1-199-16,1-5-95 0,2 0-30 16,1-4-2-16,2 2 0 0,5-2-4 15,4-3-15-15,7-1-36 0,8-3-78 0,11-1-109 16,9-6-73-16,10-6-74 0,6-2-164 15,5-3-196-15,3-4-65 0,2-1 18 16,2-1 21-16,0-1 39 0,-3-2 145 0</inkml:trace>
          <inkml:trace contextRef="#ctx0" brushRef="#br0" timeOffset="9699.5548">2052 2973 342 0,'-10'-6'498'0,"0"-1"44"0,-1 4 28 0,-1 1-30 15,0 4-194-15,-1 2-10 0,1 8 55 16,-2 1 53-16,2 7 38 0,1 6 18 15,0 4-15-15,4 7-105 0,4 2-119 16,2 8-89-16,4 4-64 0,3 2-45 0,3 6-27 16,2-2-15-16,4 0-11 0,0 1-20 15,3-7-29-15,-2-2-55 0,4-10-114 0,-1-2-142 16,0-10-112-16,0-8-58 0,2-12-45 15,0-7-34-15,1-11 5 0,-2-7 27 16,-2-8-1-16,-1-7 10 0,-2-7 40 0,-2-4 116 16,0-3 239-16,-1-2 257 0,1 2 207 15,0 2 121-15,2 4 69 0,1 2 3 0,-1 6-97 16,0 1-89-16,-1 7-24 0,-1 5 22 15,2-1 36-15,1 6 32 0,0 3 11 16,2 3-14-16,1 4-40 0,2 2-59 16,2 3-57-16,-1 4-51 0,3 5-33 0,0 1-25 15,-1 5-21-15,3 2-16 0,-3 5-11 16,-2 1-12-16,-1 3-10 0,-5 2-9 15,-2 3-6-15,-4 0-7 0,-7 2-7 16,-5-1-7-16,-5-1-4 0,-1-2-4 0,-3-5-3 16,-1-3 0-16,-2-6 4 0,2-4 5 15,-1-4 1-15,4-5-1 0,-1-7-7 0,4-6-10 16,4-2-11-16,3-5-11 0,6-8-11 15,3-1-12-15,2-4-2 0,4-3 5 16,2 0 7-16,0 3 10 0,-1 1 15 16,-1 5 23-16,-2 1 23 0,-3 6 19 0,-1 3 12 15,-5 4 8-15,1 4 1 0,-2 0-6 16,-1 4-4-16,-2 5-1 0,0 6-2 15,-1 2 3-15,2 9 0 0,-1 7-1 16,0 2-8-16,4 2-11 0,-1 2-8 0,3 4-8 16,-1-4-5-16,3-3-18 0,3 2-34 15,2-5-65-15,2-4-168 0,2-5-157 0,4-11-147 16,3-2-254-16,0-10-117 15,1-5-16-15,1-6 126 0,-2-7 134 0,0-2 135 16</inkml:trace>
          <inkml:trace contextRef="#ctx0" brushRef="#br0" timeOffset="9916.5672">3233 2886 231 0,'11'-25'487'0,"1"1"56"0,2 3 65 16,0 3 111-16,4 3-129 0,0 5-26 16,4 4 10-16,2 6-1 0,1 3-32 0,0 7-84 15,0 6-106-15,1 4-107 0,-3 7-80 16,0 7-49-16,-2 1-30 0,-2 10-25 15,-4-2-26-15,-5 4-17 0,-6-1-18 16,-5-2-21-16,-7-2-36 0,-6 1-54 0,-4-5-145 16,-4-4-184-16,-1-7-137 0,-4-6-227 15,1-7-158-15,-1-6-48 0,-2-6 94 0,4-6 158 16,3-3 130-16,4-4 235 0</inkml:trace>
          <inkml:trace contextRef="#ctx0" brushRef="#br0" timeOffset="8925.5105">902 3399 199 0,'3'-9'532'0,"0"3"130"0,-1 1 122 16,-2 0 89-16,2 3-174 0,-2-1-111 16,0 0-95-16,0 3-91 0,0 3-79 0,2 2-61 15,4 3-39-15,-1 4-31 0,5 4-22 16,1 4-26-16,3 5-29 0,1 4-21 15,4 4-13-15,2 5-14 0,-1 3-10 0,0 2-9 16,0 2-8-16,-2 1-8 0,-1-1-8 16,-2-6-4-16,-3-1-3 0,-2-5-1 0,-1-4 1 15,-3-5 3-15,-1-4 6 0,0-6 12 16,-3-4 9-16,1-3 5 0,-4-5 0 15,-3-7-3-15,-1-6-7 0,-4-6-12 16,-2-9-14-16,-2-5-10 0,0-6-8 0,-2-5-10 16,-2-9-11-16,1-6-12 0,-2-6-5 15,3-7-6-15,1-3-4 0,4-2 1 0,5-2 3 16,5 1 5-16,5 1-6 0,6 2-2 15,4 4-1-15,3 8 1 0,4 6 1 16,3 10 2-16,0 6 2 0,2 8-2 0,1 7-14 16,-1 6-24-16,1 7-29 0,-2 6-43 15,0 8-58-15,-3 4-91 0,-3 9-102 0,-4 2-62 16,-5 5-114-16,-5 7-197 15,-8 1-63-15,-6 3 36 0,-6 3 88 0,-5-4 74 16,-3 3 138-16</inkml:trace>
        </inkml:traceGroup>
        <inkml:traceGroup>
          <inkml:annotationXML>
            <emma:emma xmlns:emma="http://www.w3.org/2003/04/emma" version="1.0">
              <emma:interpretation id="{637E070D-FB28-4658-AF35-6F3E0ADC0261}" emma:medium="tactile" emma:mode="ink">
                <msink:context xmlns:msink="http://schemas.microsoft.com/ink/2010/main" type="inkWord" rotatedBoundingBox="9805,6764 13080,6372 13319,8371 10044,8762"/>
              </emma:interpretation>
              <emma:one-of disjunction-type="recognition" id="oneOf4">
                <emma:interpretation id="interp4" emma:lang="" emma:confidence="1">
                  <emma:literal/>
                </emma:interpretation>
              </emma:one-of>
            </emma:emma>
          </inkml:annotationXML>
          <inkml:trace contextRef="#ctx0" brushRef="#br0" timeOffset="11759.6726">6724 2523 107 0,'12'-8'453'0,"-1"0"58"16,-2-3 54-16,-1 0 102 0,-1 1-38 16,-1 0-41-16,-3 3 1 0,-1 1 10 15,-2-1-8-15,-1 4-77 0,-2 0-132 0,-1 0-118 16,-3 3-96-16,-2 2-67 0,-4 2-42 15,-2 4-26-15,-6 4-14 0,1 2-6 16,-2 5-1-16,0 3-1 0,4 3-1 0,3 1-2 16,2 3-3-16,5 3-3 0,4-3-3 15,4 3-3-15,5-1 3 0,5-3-2 16,4-3-2-16,5-3-2 0,6-5-4 0,5-3-2 15,4-7-7-15,5-3-4 0,-2-7 0 16,-1-2 1-16,-2-3 4 0,-3-6 5 16,-7-1 6-16,-2-2 8 0,-5-2 9 0,-5 0 8 15,-4-1 10-15,-5 2 4 0,-3 0 2 16,-3 0 2-16,-1 5-2 0,-4-2-7 15,1 2-7-15,-2 2-6 0,0 1-3 16,1 2-5-16,1 1-2 0,3 2-3 0,0 1-4 16,1 1-4-16,2 2-7 0,-1-3-11 15,1 2-6-15,1 2-4 0,1 0 0 16,1 0 0-16,-1 2 7 0,1 0 8 15,0 0 7-15,0-1 6 0,-1-1 2 0,-1 1 5 16,1 1 2-16,-1-2 1 0,0 0 2 16,0 0-1-16,0 0 3 0,0 0-3 0,0 0 0 15,0 0 1-15,0 0-3 0,0 0-6 16,0 0-10-16,0 0-26 0,0 0-57 15,0 2-110-15,0-2-168 0,0 1-118 16,2-2-122-16,-2 1-204 0,0 0-100 0,0 0 26 16,0 0 126-16,1-2 98 0,2-2 119 15</inkml:trace>
          <inkml:trace contextRef="#ctx0" brushRef="#br0" timeOffset="12339.7058">6697 2454 457 0,'0'-12'575'0,"-1"0"92"16,1 1 112-16,1 0-5 0,0 2-138 0,2 1-95 15,0 1-82-15,-2 4-77 0,2-1-104 16,1 2-89-16,4 5-60 0,2 2-22 15,2 3-2-15,5 8 5 0,1 2 8 0,1 5 0 16,2 3-13-16,-1 5-24 0,0 4-20 16,-3 5-14-16,-3 3-17 0,-3 0-9 15,-5 3-7-15,-4-1-1 0,-2-2-5 16,-4-2-1-16,-1-3 0 0,-3-5 4 0,-2-4 1 15,2-5 1-15,-2-4 3 0,3-4 3 16,-1-3 1-16,1-5 0 0,0-2 0 0,2-6 0 16,-2-3-6-16,3-7-11 0,2-4-13 15,2-6-14-15,6-4-13 0,5-7-25 16,4-5-21-16,7-3-14 0,4-5-11 15,3-2-2-15,4-2 4 0,1 2 18 0,2 2 22 16,1-1 21-16,0 4 18 0,-1 4 14 16,-3 1 13-16,-1 4 15 0,-5 4 20 0,-3 2 17 15,-7 2 18-15,-3 3 11 0,-3 1 10 16,-4 4-6-16,-4 1-9 0,-3 2-16 15,-3 3-15-15,-4 3-11 0,-4 2-14 16,-4 4-10-16,-4 4-6 0,-3 6-4 0,-2 5 0 16,0 6 1-16,2 5 2 0,-2 4 4 15,5 6 3-15,0 2 2 0,2 4 1 16,6 1-1-16,3-1-1 0,5 2-1 0,6-3 0 15,4-3 0-15,5 1-2 0,6-3-1 16,7-3-1-16,4-3-8 0,5-2-25 16,2-3-48-16,1-6-89 0,0-3-197 0,2-5-149 15,-4-5-250-15,-2-5-194 0,-4-6-66 16,-4-3 28-16,-4-3 164 0,-5-2 131 15,-5-2 249-15</inkml:trace>
          <inkml:trace contextRef="#ctx0" brushRef="#br0" timeOffset="12835.7342">6931 2430 77 0,'-19'-11'452'0,"2"1"59"0,5 2 44 15,-1-2 47-15,5 4-117 0,1 2-154 16,0 0-82-16,3 1-51 0,0 0-39 0,3 3-41 15,2 3-33-15,3 1 44 0,4 5 60 0,2 5 63 16,4 0 46-16,1 6 26 0,0 1 6 16,0 3-59-16,-1 3-68 0,-2 1-62 15,-1 3-45-15,-2 2-32 0,-5 1-17 16,-3-3-16-16,-4 2-10 0,-1-3-7 0,-4-2-2 15,0-4-2-15,-1-3 1 0,0-5-1 16,1-4 1-16,-1-5-6 0,2-4-20 0,2-6-33 16,4-5-44-16,5-9-70 0,5-5-91 15,6-7-75-15,7-3-47 0,5-5-13 16,0-1 20-16,3-2 55 0,2 2 88 15,-2 0 98-15,-2 5 107 0,-4 1 123 0,-3 6 102 16,-3 4 84-16,-6 4 59 0,-2 4 26 16,-3 4-13-16,-3 0-60 0,-5 6-67 15,-5 2-58-15,-4 4-38 0,-5 4-29 16,-4 4-18-16,-2 5-7 0,-1 1-6 0,-1 6-7 15,1 4-12-15,0 5-13 0,3 2-8 16,2 3-12-16,4 2-6 0,3 1-8 0,4 2-5 16,5-2-4-16,7 3-4 0,5-3-8 15,8-1-16-15,6-3-29 0,5-3-51 16,7-3-123-16,7-6-171 0,5-6-121 15,2-5-206-15,2-3-179 0,-3-8-60 0,-1-4 61 16,-3-6 143-16,-3-2 111 0,-6-5 212 16</inkml:trace>
          <inkml:trace contextRef="#ctx0" brushRef="#br0" timeOffset="10167.5816">4219 2930 237 0,'16'-2'475'0,"5"-2"36"16,0 0 25-16,3 0-5 0,4 2-232 15,1 0-140-15,5 0-74 0,2 1-55 16,1 0-97-16,-3 1-179 0,-2 0-149 0,-3 0-79 15,-6 1-41-15,-2 2-3 0,-6-3 62 16</inkml:trace>
          <inkml:trace contextRef="#ctx0" brushRef="#br0" timeOffset="10319.5903">4517 3054 103 0,'-11'18'448'0,"0"0"51"15,3-3 31-15,3-3 27 0,2-1-145 16,1-2-66-16,4 1 12 0,5-3 24 0,2-1 11 16,9-2-1-16,4-1-24 0,7-2-131 15,5-2-224-15,6-2-198 0,3-3-207 0,1-1-274 16,-1-4-148-16,-2 1-46 0,-7 1 83 15,-1-2 104-15,-5 1 154 0</inkml:trace>
          <inkml:trace contextRef="#ctx0" brushRef="#br0" timeOffset="23290.3321">6122 2474 17 0,'-11'-9'396'0,"-1"4"58"15,-1-1 40-15,0-2 31 0,0 1-135 16,0 0-138-16,-1-1-81 0,-1-1-45 0,1 2-22 15,0 0-10-15,-1-1 6 0,1 2 20 16,1 0 25-16,0 2 18 0,-2 0 18 16,0 0 3-16,-2 3-12 0,0 1-16 15,-4 1-23-15,-1 4-9 0,-1 2-10 0,-2 1 10 16,-1 6 23-16,0 2 24 0,1 7 15 15,0 3 10-15,2 3-3 0,1 6-1 0,4 1-12 16,4 5-24-16,2 5-21 0,3-1-22 16,5 3-21-16,3 0-30 0,4 0-22 15,2 0-13-15,2-1-11 0,4 0-6 16,1 1-3-16,3-3-1 0,-1 0-2 0,1 1 0 15,-2-5 2-15,-4-2 1 0,-2-1-2 16,-4-2 1-16,-6-4 1 0,-4-3-1 16,-5-3-2-16,-5-3 1 0,-3-4 0 0,-2-3-4 15,0-7-1-15,-3-1 3 0,2-2-1 16,2-4 0-16,2-2 0 0,1-2-1 15,6 2-1-15,-1-4-12 0,5 4-17 0,1 0-25 16,3 0-18-16,1 0-14 0,6 4-5 16,1 2 5-16,6 0 14 0,1 4 20 15,2 3 20-15,3 5 12 0,0 2 9 16,1 6 4-16,-1 4 4 0,1 4-1 0,-1 4 8 15,-2 1 9-15,-2 2 9 0,-2 0 12 16,-3 1 14-16,-2 2 13 0,-5-2 3 16,-1 2-1-16,-3-1-6 0,-3-2-10 0,0-2-13 15,-3 0-9-15,2-1-10 0,0-1-6 16,1-2-3-16,3-1-2 0,1-7-6 15,3-1-12-15,1-4-19 0,6-4-30 0,6-5-83 16,7-2-169-16,9-6-134 0,10-4-94 16,6-4-164-16,7-4-174 0,6-2-25 15,3 2 109-15,3-2 109 0,0 3 88 16,-3 1 175-16</inkml:trace>
        </inkml:traceGroup>
        <inkml:traceGroup>
          <inkml:annotationXML>
            <emma:emma xmlns:emma="http://www.w3.org/2003/04/emma" version="1.0">
              <emma:interpretation id="{AFA45830-8D43-4A17-BEFA-53110D777913}" emma:medium="tactile" emma:mode="ink">
                <msink:context xmlns:msink="http://schemas.microsoft.com/ink/2010/main" type="inkWord" rotatedBoundingBox="14733,6014 15880,5877 15999,6873 14852,7010"/>
              </emma:interpretation>
              <emma:one-of disjunction-type="recognition" id="oneOf5">
                <emma:interpretation id="interp5" emma:lang="" emma:confidence="1">
                  <emma:literal/>
                </emma:interpretation>
              </emma:one-of>
            </emma:emma>
          </inkml:annotationXML>
          <inkml:trace contextRef="#ctx0" brushRef="#br0" timeOffset="13963.7987">9176 2418 226 0,'0'7'481'0,"3"-2"47"0,-3 1 36 15,2 0 60-15,-1 4-171 0,0 0-62 16,1 3-29-16,-1-1-15 0,2 4-21 15,0-2-51-15,-1 1-82 0,1 1-80 16,1 1-67-16,-1-1-107 0,2-1-126 0,0-2-89 16,1 1-151-16,0-6-226 0,1-2-103 15,-2-2 14-15,1-3 77 0,-2-2 62 16,0-3 136-16</inkml:trace>
          <inkml:trace contextRef="#ctx0" brushRef="#br0" timeOffset="14117.8075">9211 2278 219 0,'-8'-24'475'0,"2"3"42"15,1 0 27-15,-1 1 16 0,2 4-248 0,1 1-135 16,0 1-79-16,3 3-46 0,3 0-38 16,3 1-63-16,2 1-137 0,3 1-185 15,4 1-94-15,0 1-46 0,3 2-15 16,1-1 30-16</inkml:trace>
          <inkml:trace contextRef="#ctx0" brushRef="#br0" timeOffset="14643.8376">9669 2059 228 0,'7'4'511'0,"1"-1"59"16,-1 1 47-16,-3 2 82 0,0-1-114 16,0 0-31-16,2 3-8 0,0 3 3 0,0 2 1 15,2 5-43-15,2 3-106 16,0 4-92-16,2 7-72 0,0 0-38 0,1 4-23 15,-1 1-21-15,2 2-18 0,-2 1-16 16,1-2-2-16,-4 2-6 0,1-2-8 0,-1-2-1 16,-2-2-5-16,0-5-99 0,-3-1 0 15,2-5 0-15,-3-3 0 0,-1-2 0 16,0-7 0-16,0-1 0 0,-2-2 0 15,2-4 0-15,-2-4 0 0,-2-6 0 0,1-6 0 16,-2-5 0-16,1-9 0 0,-4-3 0 16,2-7 0-16,0-5 0 0,0-2 0 0,1-8 0 15,2-6 0-15,2-6 0 0,4-6-13 16,5-8-214-16,4 0-5 0,2 3-4 15,4 3-15-15,0 6-24 0,1 10-33 16,1 7-56-16,-2 10-60 0,0 6-40 0,-5 10-5 16,-1 5 26-16,-5 11 47 0,-3 6 73 15,-6 6 83-15,-7 8 75 0,-8 6 56 16,-6 5 35-16,-6 4 24 0,-6 2 22 0,-3 3 13 15,-5 2 15-15,-2 1 19 0,0 3 32 16,2-1 66-16,3 0 84 0,4-4 81 16,7 2 66-16,5-3 38 0,5-5 15 0,6 1-34 15,7-2-58-15,7-3-60 0,5-1-63 16,9-5-47-16,8 0-39 0,6-4-48 15,12-4-115-15,8-2-216 0,12-6-149 0,3-3-227 16,4-3-228-16,2-5-102 0,-4 0 24 16,1-4 163-16,-7-2 120 0,-7 1 210 0</inkml:trace>
        </inkml:traceGroup>
        <inkml:traceGroup>
          <inkml:annotationXML>
            <emma:emma xmlns:emma="http://www.w3.org/2003/04/emma" version="1.0">
              <emma:interpretation id="{FEC3F4A3-E05B-4426-91F5-13FB0F7F818A}" emma:medium="tactile" emma:mode="ink">
                <msink:context xmlns:msink="http://schemas.microsoft.com/ink/2010/main" type="inkWord" rotatedBoundingBox="16847,6214 19449,5903 19537,6639 16935,6950"/>
              </emma:interpretation>
              <emma:one-of disjunction-type="recognition" id="oneOf6">
                <emma:interpretation id="interp6" emma:lang="" emma:confidence="1">
                  <emma:literal/>
                </emma:interpretation>
              </emma:one-of>
            </emma:emma>
          </inkml:annotationXML>
          <inkml:trace contextRef="#ctx0" brushRef="#br0" timeOffset="15526.888">12247 1939 421 0,'0'-8'555'0,"0"0"84"16,0 0 84-16,0 3-13 0,2 0-156 15,-1 2-99-15,2-1-67 0,2 1-57 0,2 2-55 16,7 0-57-16,4 1-46 0,5 1-31 16,5 2-21-16,5-1-20 0,4 2-22 15,3 0-6-15,1 0 0 0,1 2-2 16,0 0-1-16,-2 2-1 0,-6 0 3 0,-1 3-5 15,-6 0-2-15,-2 4 1 0,-1 4 5 16,-6 4 5-16,-5 2 1 0,-3 7 1 0,-5 1-5 16,-3 5-11-16,-6 2-9 0,-2 4-9 15,-3 1-10-15,-1-3-8 0,0-1-7 16,1-2-5-16,-1-4-7 0,2-5-6 0,1-1-16 15,1-3-37-15,4-6-53 0,-1-1-83 16,4-5-187-16,6-4-149 0,3-8-153 16,6-3-232-16,5-5-90 0,2-7 7 0,5-1 146 15,3-5 133-15,4-5 155 0</inkml:trace>
          <inkml:trace contextRef="#ctx0" brushRef="#br0" timeOffset="15851.9067">13375 2120 248 0,'9'-12'578'0,"0"-2"136"16,-2 5 110-16,-3 0 77 0,-2 2-205 15,-2 3-106-15,-2 4-98 0,-4 2-91 0,-2 6-77 16,0 2-54-16,-2 3-41 0,0 4-43 16,1 1-45-16,1 5-38 0,2 0-28 0,2 5-16 15,3 1-15-15,2 0-10 0,4 4-7 16,5-1-6-16,5 0-6 0,4-3-1 15,9-2 1-15,5-6-1 0,4-4-1 0,6-7 1 16,2-5-1-16,3-7-4 0,0-5-2 16,-2-3-1-16,-5-10 1 0,-4-3 7 0,-5-5 6 15,-7 0 3-15,-8-5 8 0,-4 4 7 16,-8-3 0-16,-5 4-3 0,-7 1-4 15,-4 2-3-15,-6 2-10 0,-4 3-7 16,-4 2-9-16,-4 2-13 0,-1 2-21 0,-3 3-31 16,-1 3-53-16,1 2-77 0,1 2-172 15,2 2-164-15,2-2-153 0,3 4-248 16,2 0-91-16,1-2 0 0,3 4 134 0,0-2 152 15,1 4 161-15</inkml:trace>
          <inkml:trace contextRef="#ctx0" brushRef="#br0" timeOffset="15182.8684">11228 2104 139 0,'10'-6'471'0,"-2"0"55"0,0 2 39 0,2 0 52 16,1 0-109-16,0 0-62 0,4 3-8 16,0 0 19-16,3 2 24 0,1 1 3 0,3 3-52 15,0 4-82-15,0 2-75 0,2 2-60 16,-1 2-53-16,-1 2-48 0,-1 2-36 15,-2 1-24-15,-4 1-11 0,-4 0-10 16,-3 2-9-16,-5 1-3 0,-3-1-1 0,-5-1-2 16,-5 2-2-16,-2-1-1 0,-2-5-4 15,0 0-4-15,-1-7-2 0,3-1-1 16,-1-5-5-16,2-5-7 0,3-3-12 0,2-5-15 15,4-5-20-15,4-5-20 0,5-4-26 16,7-3-25-16,3-7-10 0,6-1-4 16,2-2 7-16,2 1 16 0,1 3 30 0,-1 1 39 15,-5 5 40-15,-1 5 34 0,-5 2 31 16,-3 6 17-16,-4 2 10 0,-2 3 1 15,-3 1-2-15,-4 6-8 0,-1 3-9 0,-3 4-4 16,-3 5-7-16,-3 5-7 0,-1 5-9 16,0 1-9-16,2 5-10 0,0-1-7 0,1 3-4 15,4 0-4-15,1-1-12 16,3-2-24-16,3-3-38 0,5-1-75 0,6-4-174 15,4-4-151-15,7-7-114 0,5-1-206 16,3-7-142-16,4-7-20 0,0-1 124 0,0-7 124 16,-2-1 110-16</inkml:trace>
        </inkml:traceGroup>
      </inkml:traceGroup>
    </inkml:traceGroup>
    <inkml:traceGroup>
      <inkml:annotationXML>
        <emma:emma xmlns:emma="http://www.w3.org/2003/04/emma" version="1.0">
          <emma:interpretation id="{3651BDAF-A7E9-47C6-B79F-A765F6147F6B}" emma:medium="tactile" emma:mode="ink">
            <msink:context xmlns:msink="http://schemas.microsoft.com/ink/2010/main" type="paragraph" rotatedBoundingBox="12634,7652 20181,7272 20242,8488 12695,8868" alignmentLevel="4"/>
          </emma:interpretation>
        </emma:emma>
      </inkml:annotationXML>
      <inkml:traceGroup>
        <inkml:annotationXML>
          <emma:emma xmlns:emma="http://www.w3.org/2003/04/emma" version="1.0">
            <emma:interpretation id="{1EB21EB1-E045-47CD-8958-9F319F45ABDB}" emma:medium="tactile" emma:mode="ink">
              <msink:context xmlns:msink="http://schemas.microsoft.com/ink/2010/main" type="line" rotatedBoundingBox="12634,7652 20181,7272 20242,8488 12695,8868"/>
            </emma:interpretation>
          </emma:emma>
        </inkml:annotationXML>
        <inkml:traceGroup>
          <inkml:annotationXML>
            <emma:emma xmlns:emma="http://www.w3.org/2003/04/emma" version="1.0">
              <emma:interpretation id="{09C27DD9-BFCF-445E-B2A7-BCF1530B3A52}" emma:medium="tactile" emma:mode="ink">
                <msink:context xmlns:msink="http://schemas.microsoft.com/ink/2010/main" type="inkWord" rotatedBoundingBox="12680,8556 13064,8537 13080,8849 12695,8868"/>
              </emma:interpretation>
            </emma:emma>
          </inkml:annotationXML>
          <inkml:trace contextRef="#ctx0" brushRef="#br0" timeOffset="17822.0192">7096 4360 47 0,'5'-1'440'0,"-2"2"59"16,-2-1 34-16,1 0 27 0,-2 1-115 0,-2 1-134 16,2-1-45-16,-2 2 20 0,-1 0 49 15,0 1 45-15,0 1 17 0,-1 1-15 16,-1 3-34-16,-1 1-65 0,2 2-76 0,-1 2-67 15,-1 0-50-15,2 2-33 0,1 3-28 16,3 0-12-16,3 3-10 0,1 0-4 16,6 1-8-16,2-1-12 0,5-2-12 0,2-1-11 15,6-5-2-15,4-1-5 0,2-6 7 16,4-4 8-16,0-3 14 0,-2-6 15 15,-4-1 12-15,-1-5 21 0,-5-3 15 16,-4-1 18-16,-4-2 21 0,-4 1 9 0,-4-2 2 16,-5 1-11-16,-5 1-13 0,-4 0-15 15,-3 0-20-15,-3 2-16 0,-5-1-10 0,-3 2-12 16,-1 0-14-16,-1 3-22 0,1-1-26 15,0 5-45-15,1-2-93 0,5 3-136 16,2 1-105-16,4 1-61 0,5 2-65 16,1 0-153-16,4 2-60 0,2 0 63 0,5 2 76 15,4-2 54-15,7 1 81 0</inkml:trace>
        </inkml:traceGroup>
        <inkml:traceGroup>
          <inkml:annotationXML>
            <emma:emma xmlns:emma="http://www.w3.org/2003/04/emma" version="1.0">
              <emma:interpretation id="{10FDF0FE-1467-4B1C-86CC-2E88671C7367}" emma:medium="tactile" emma:mode="ink">
                <msink:context xmlns:msink="http://schemas.microsoft.com/ink/2010/main" type="inkWord" rotatedBoundingBox="15099,7528 15873,7489 15925,8511 15151,8550"/>
              </emma:interpretation>
              <emma:one-of disjunction-type="recognition" id="oneOf7">
                <emma:interpretation id="interp7" emma:lang="" emma:confidence="1">
                  <emma:literal/>
                </emma:interpretation>
              </emma:one-of>
            </emma:emma>
          </inkml:annotationXML>
          <inkml:trace contextRef="#ctx0" brushRef="#br0" timeOffset="18264.0447">9500 3936 252 0,'1'2'573'0,"0"4"83"0,-1-2 55 16,0 0 51-16,0-1-214 0,0 0-114 15,2 1-67-15,-2 4-26 0,1-1-17 16,0 5-26-16,2 2-33 0,0-1-49 0,-2 3-69 16,2 0-56-16,1 4-37 0,0-2-24 15,-1 2-28-15,1-1-55 0,-1-2-122 16,1-1-145-16,-1-2-99 0,2-4-79 0,-2-2-181 15,0-8-138-15,0-4 18 0,-2-5 90 16,2-5 70-16,-3-3 66 0,0-4 185 16</inkml:trace>
          <inkml:trace contextRef="#ctx0" brushRef="#br0" timeOffset="18401.0524">9513 3771 116 0,'-4'-27'449'0,"-1"3"50"16,1 4 31-16,-1 1 18 0,1 0-184 0,2 4-159 16,-1 1-88-16,1 2-51 0,2 2-29 15,0 3-23-15,5 0-21 0,0 2-49 0,3 0-131 16,2 2-178-16,2 0-95 0,2 3-45 15,1 0-15-15,0 0 28 0</inkml:trace>
          <inkml:trace contextRef="#ctx0" brushRef="#br0" timeOffset="18918.0821">9820 3630 299 0,'4'7'478'16,"-2"1"42"-16,0 0 40 0,-2 4 53 15,3 1-88-15,-2 5-18 0,2 2 22 0,1 1 29 16,0 5 10-16,2 4-62 0,2 3-115 15,2 1-94-15,-1 3-72 0,4 2-54 16,-1 0-35-16,1 2-23 0,0 0-16 16,1-1-11-16,-2-1-8 0,-1-2-8 0,-1-3-8 15,-3-6-7-15,0-3-6 0,-3-3-3 16,0-5 2-16,-1-3 3 0,-2-3 4 0,-1-5-1 15,-1-5-3-15,-2-3-4 0,-2-7-13 16,-1-5-21-16,-2-6-24 0,0-8-24 16,-2-3-24-16,-1-6-27 0,0-6-26 15,1-6-26-15,1-5-29 0,0-8-42 16,4-4-73-16,4-4-103 0,2-5-94 0,6 2-55 15,1 2-18-15,4 6 19 0,4 7 67 16,-1 7 111-16,1 7 106 0,2 9 68 16,-1 7 42-16,-1 7 21 0,-2 7 10 0,-3 7 11 15,-2 7 13-15,-2 5 20 0,-4 7 24 16,-3 5 32-16,-4 4 29 0,-4 3 24 0,-5 4 18 15,-2 4 11-15,-1 1 3 0,-5 2-6 16,-1 4-4-16,-1-2-6 0,1 1 2 16,1-2 18-16,3-1 22 0,2-4 19 0,3-1 17 15,2-3 2-15,3-2-3 0,4-2-24 16,3-3-21-16,2-2-26 0,4-1-20 15,5-3-14-15,5-1-21 0,3-2-51 16,5-2-62-16,6-1-40 0,7-4-34 0,5-2-65 16,2-4-160-16,1-2-118 0,1-2-29 15,-2 2-6-15,1-3 5 0,-3-2 51 16</inkml:trace>
        </inkml:traceGroup>
        <inkml:traceGroup>
          <inkml:annotationXML>
            <emma:emma xmlns:emma="http://www.w3.org/2003/04/emma" version="1.0">
              <emma:interpretation id="{10A87DDE-8B59-4BAC-8695-5B24C98F60B4}" emma:medium="tactile" emma:mode="ink">
                <msink:context xmlns:msink="http://schemas.microsoft.com/ink/2010/main" type="inkWord" rotatedBoundingBox="17040,8017 17920,7973 17942,8403 17062,8447"/>
              </emma:interpretation>
              <emma:one-of disjunction-type="recognition" id="oneOf8">
                <emma:interpretation id="interp8" emma:lang="" emma:confidence="1">
                  <emma:literal/>
                </emma:interpretation>
              </emma:one-of>
            </emma:emma>
          </inkml:annotationXML>
          <inkml:trace contextRef="#ctx0" brushRef="#br0" timeOffset="19991.1434">11421 3826 406 0,'-6'0'472'15,"3"0"38"-15,2 0 20 0,1 0-124 0,1 0-154 16,6-2-105-16,3 0-53 0,4 2-19 16,4 2 25-16,4 0 61 0,2 0 75 15,4 2 71-15,2 0 54 0,2 4 33 0,-1 0-10 16,1 0-48-16,-2 3-66 0,-1-1-60 15,-3 4-51-15,-1 0-41 0,-2-1-24 16,-5 3-8-16,-3 0-6 0,-4 1-6 16,-5 1 1-16,-5 2 0 0,-5 1-5 0,-5 0-10 15,-7 2-9-15,-1-1-8 0,-3 1-12 16,0-1-9-16,-1-3-6 0,2 1-6 15,1-4-2-15,3-4-1 0,2-1-1 0,4-2 1 16,0-2 1-16,4-1 3 0,1-5-9 16,4-1-10-16,1-5-10 0,5-3-19 15,2-3-22-15,3-3-27 0,3 0-16 0,1-3-10 16,3 0-6-16,-2 0 12 0,1 0 18 15,-2 1 22-15,-3 2 23 0,1 0 26 0,-4 4 21 16,-2-1 17-16,-1 2 15 16,-1 2 14-16,-2 1 7 0,0 1 0 0,-2 1-5 15,2 0-7-15,-2 2-13 0,1-1-8 16,0 1-11-16,1 0-7 0,1-1-4 15,3-1-3-15,4 1-1 0,1-3-3 0,5 2 3 16,1-3 1-16,2-2-2 0,2 1 3 16,2-3 0-16,-2-2 1 0,0 0 0 15,-2 1 1-15,0-1 5 0,-5 1 7 0,0 1 12 16,-4 1 13-16,-1 3 10 0,-4-1 5 15,1 3 3-15,-3 0-4 0,1 2-10 16,-3-1-12-16,0 1-10 0,-1 0-7 0,2 3-4 16,-3 0-6-16,1 0-4 0,-1 0-2 15,0 0 0-15,-1 2-2 0,-3 3 3 16,-3 4 1-16,-1 0 6 0,-3 5 3 15,-5 1 6-15,-1 3 4 0,-4 0 2 0,-2 4-1 16,-2 0-2-16,0 1-2 0,0 0-4 16,2-1-3-16,4 0-2 0,2-1-2 0,5-3 0 15,4-2-2-15,3 0-4 0,8-2-8 16,4-2-17-16,10-2-37 0,6-3-66 15,9-1-143-15,6-6-175 0,10 0-134 16,2-6-277-16,2-2-120 0,-3-4-20 0,-5 0 102 16,-4-1 154-16,-5 1 129 0</inkml:trace>
        </inkml:traceGroup>
        <inkml:traceGroup>
          <inkml:annotationXML>
            <emma:emma xmlns:emma="http://www.w3.org/2003/04/emma" version="1.0">
              <emma:interpretation id="{ECE5CB91-4808-4FA5-AC59-1F9E11002FCD}" emma:medium="tactile" emma:mode="ink">
                <msink:context xmlns:msink="http://schemas.microsoft.com/ink/2010/main" type="inkWord" rotatedBoundingBox="18512,7760 20201,7675 20242,8473 18552,8558"/>
              </emma:interpretation>
              <emma:one-of disjunction-type="recognition" id="oneOf9">
                <emma:interpretation id="interp9" emma:lang="" emma:confidence="1">
                  <emma:literal/>
                </emma:interpretation>
              </emma:one-of>
            </emma:emma>
          </inkml:annotationXML>
          <inkml:trace contextRef="#ctx0" brushRef="#br0" timeOffset="20682.183">12957 4299 437 0,'-13'10'515'0,"2"-4"40"0,5-1 50 16,1 0-6-16,4-1-87 0,5-2-32 0,4 2-15 16,6 0-7-16,7-2-33 0,6 0-95 15,5-1-120-15,6 2-100 0,6-3-105 16,3 0-158-16,4 0-155 0,1 0-103 15,1-4-170-15,-1-2-206 0,-3-1-68 0,-1 0 64 16,-2-3 105-16,-2 0 77 0,-2-3 158 16</inkml:trace>
          <inkml:trace contextRef="#ctx0" brushRef="#br0" timeOffset="20493.1721">13197 3570 296 0,'9'1'479'0,"0"-2"41"0,1 0 26 16,0-3-18-16,-1 1-147 0,2 0-28 0,-3 0 25 15,1 0 53-15,-1 0 41 0,-3 0 16 16,0 2-33-16,-3 0-81 0,1 1-82 0,-3 1-76 16,-3 2-55-16,-1 1-35 15,-4 5-21-15,-6 6-14 0,-5 4-3 0,-6 2-10 16,-2 5-9-16,-6 3-13 0,0 3-12 15,-2 3-13-15,1 4-11 0,4 1-6 0,2-2-7 16,5 0-3-16,5-6-3 0,4-2 0 16,7-4-1-16,5-2 1 0,6-4 2 15,5-2 0-15,8-4-4 0,3 2-6 0,7-6-10 16,1-1-11-16,4 0-21 15,2-2-33-15,-1-3-36 0,2 2-48 0,-5-2-73 16,-1 0-115-16,-3 0-99 0,-4 0-50 0,-4-3-13 16,-2 2 19-16,-3-1 36 15,-5-1 27-15,-2-1-57 0,-6 0-41 0,-5 1-15 16,-1 1-1-16,-4-1 28 0,-2 1 90 15</inkml:trace>
          <inkml:trace contextRef="#ctx0" brushRef="#br0" timeOffset="21031.2029">14192 3781 242 0,'-10'-12'554'0,"0"1"99"16,-5 1 115-16,-1 0 113 0,-3 4-160 0,-3 4-81 15,0 0-80-15,-2 4-57 0,-1 4-91 16,3 1-92-16,-1 4-85 0,4 3-67 16,1 2-49-16,3 4-36 0,2 2-24 0,7 5-17 15,1 0-13-15,7 3-11 0,6 2-5 16,7 0-4-16,9-3 1 0,6 3-1 15,7-5-1-15,10-3-1 0,5-4-1 0,6-5-1 16,2-5-5-16,3-8-4 0,-2-3 1 16,-6-6-1-16,-6-5 0 0,-6-3 1 15,-10-3 0-15,-7-4 3 0,-8-1-2 16,-10-3 0-16,-8-2-5 0,-8-1-7 15,-10 1-10-15,-9 1-18 0,-8 1-26 0,-6 4-39 16,-6 2-65-16,-2 3-136 0,-2 3-152 0,1 3-91 16,6 1-131-16,3 4-193 0,4 2-54 15,3 1 77-15,3 4 128 0,3 2 91 16,1 0 146-16</inkml:trace>
        </inkml:traceGroup>
      </inkml:traceGroup>
    </inkml:traceGroup>
    <inkml:traceGroup>
      <inkml:annotationXML>
        <emma:emma xmlns:emma="http://www.w3.org/2003/04/emma" version="1.0">
          <emma:interpretation id="{E90D926F-C1EC-46AE-89D6-370F0761B293}" emma:medium="tactile" emma:mode="ink">
            <msink:context xmlns:msink="http://schemas.microsoft.com/ink/2010/main" type="paragraph" rotatedBoundingBox="3463,10491 10918,10040 10961,10753 3506,11204" alignmentLevel="1"/>
          </emma:interpretation>
        </emma:emma>
      </inkml:annotationXML>
      <inkml:traceGroup>
        <inkml:annotationXML>
          <emma:emma xmlns:emma="http://www.w3.org/2003/04/emma" version="1.0">
            <emma:interpretation id="{1181EC70-9623-4C50-815B-2814729A390E}" emma:medium="tactile" emma:mode="ink">
              <msink:context xmlns:msink="http://schemas.microsoft.com/ink/2010/main" type="line" rotatedBoundingBox="3463,10491 10918,10040 10961,10753 3506,11204"/>
            </emma:interpretation>
          </emma:emma>
        </inkml:annotationXML>
        <inkml:traceGroup>
          <inkml:annotationXML>
            <emma:emma xmlns:emma="http://www.w3.org/2003/04/emma" version="1.0">
              <emma:interpretation id="{5A88B963-1913-4D55-8DAD-D0ABD6B54219}" emma:medium="tactile" emma:mode="ink">
                <msink:context xmlns:msink="http://schemas.microsoft.com/ink/2010/main" type="inkWord" rotatedBoundingBox="3463,10491 5506,10367 5550,11081 3506,11204"/>
              </emma:interpretation>
              <emma:one-of disjunction-type="recognition" id="oneOf10">
                <emma:interpretation id="interp10" emma:lang="" emma:confidence="1">
                  <emma:literal/>
                </emma:interpretation>
              </emma:one-of>
            </emma:emma>
          </inkml:annotationXML>
          <inkml:trace contextRef="#ctx0" brushRef="#br1" timeOffset="76955.4016">-2063 6354 33 0,'2'-5'404'0,"0"1"64"0,1 0 41 0,-2 1 26 16,2-1-136-16,1 0-95 0,0-2-31 15,3 2 10-15,2 1 24 0,0-3 22 0,5 2 6 16,1 0-28-16,2-2-54 0,2 3-70 16,3-1-58-16,1 1-47 0,1 0-34 15,-1 0-26-15,0 0-74 0,-3 0-124 16,-3 2-96-16,0 0-122 0,-6 1-192 0,-6 1-160 15,-3 0-24-15,-5 4 69 0,-4 0 69 16,-4 1 107-16</inkml:trace>
          <inkml:trace contextRef="#ctx0" brushRef="#br1" timeOffset="77512.4334">-1547 6399 237 0,'-10'-11'393'0,"2"-1"34"15,1 2 22-15,2 2-85 0,0-1-139 0,3 1-90 16,4 2-58-16,3 1-53 0,3-1-70 15,1 1-101-15,4 0-156 0,-1 1-79 16,1 1-41-16,-1 3-3 0,0-2 36 16</inkml:trace>
          <inkml:trace contextRef="#ctx0" brushRef="#br1" timeOffset="77853.453">-1373 6382 221 0,'3'10'399'15,"1"0"64"-15,0 1 44 0,1 2-75 0,0 2-106 16,2 1-30-16,1 1 4 0,2 0 43 15,4 4 63-15,1-1 53 0,1 3 37 16,2 0-10-16,1 2-57 0,-1 1-91 0,2 0-98 16,-4 2-74-16,-1-1-58 0,-2 1-40 15,-4-2-25-15,-2 1-16 0,-1-2-7 16,-4-2-6-16,-2-3-2 0,0-6-3 15,0-4 2-15,-2-7-3 0,-1-4-1 0,-1-7-2 16,0-6-3-16,-1-5-5 0,0-3-2 16,1-6-2-16,1-2-4 0,-1 0-3 15,1-4-4-15,0 3-3 0,2 1-11 0,1 1-14 16,3 2-16-16,0 3-24 0,3 4-48 15,3-1-79-15,2 4-105 0,1 4-89 0,2-1-50 16,2 4-18-16,2 2 7 0,1 2 16 16,2 2-9-16,0 1-66 0,-2 2-20 15,0 1-4-15,-1 3 20 0,-1 1 58 0</inkml:trace>
          <inkml:trace contextRef="#ctx0" brushRef="#br1" timeOffset="77356.4246">-1494 6558 251 0,'2'6'442'0,"-1"1"54"16,-1 0 32-16,0 2-51 0,0 2-138 15,2 3-67-15,-2-1-23 0,2 3 14 16,1 2 12-16,1 1 4 0,2-1-18 0,-1 4-40 16,2 0-51-16,-1 1-63 0,0-1-45 15,0 1-25-15,-1-3-22 0,0 0-60 16,-3-2-87-16,1-1-76 0,-3-4-55 15,1-4-106-15,-2-4-175 0,-2-6-99 0,1-6 1 16,-1-4 32-16,0-7 32 0,2-1 93 16</inkml:trace>
          <inkml:trace contextRef="#ctx0" brushRef="#br1" timeOffset="78271.4769">-711 6484 76 0,'-1'-4'402'0,"-2"-2"58"0,-1 2 41 15,-2-2 6-15,1 0-136 0,-2 0-132 16,-1 0-77-16,-2 1-45 0,0 0-25 15,1 2-9-15,-1 0 3 0,-1 0 11 16,1 2 7-16,2 1-3 0,-1 1-6 0,0 2-14 16,1 0-11-16,1 3-4 0,2 0 3 15,1 1 21-15,1 3 39 0,1 0 51 0,4 2 56 16,-1 1 66-16,3 3 36 0,0 0 5 15,3 2-19-15,0 1-37 0,1-1-52 16,-1 1-65-16,3 0-38 0,-2 0-27 16,0 1-14-16,1-1-7 0,-4 0-8 0,1 0-10 15,-2-2-7-15,-4-1-9 0,0 0-7 16,-2-3-10-16,-2 0-7 0,-1-1-4 15,-2-2-5-15,-1-1-5 0,-1-1-5 0,0-4-6 16,-1-1-14-16,-1-3-41 0,2-1-51 16,-1-5-77-16,0-2-177 0,3-2-161 15,3-5-101-15,3-1-97 0,2-6-151 0,2 0-67 16,3-4 102-16,2-2 124 0,3-2 92 15,0 0 123-15</inkml:trace>
          <inkml:trace contextRef="#ctx0" brushRef="#br1" timeOffset="78571.4941">-476 6594 346 0,'7'-11'452'0,"3"0"44"15,2 2 30-15,0 3-100 0,5 0-151 16,1 1-100-16,2 1-64 0,2 1-40 16,4 3-31-16,1 0-20 0,0 0-15 0,1 2-50 15,-1 0-157-15,1 1-173 0,-2 0-91 16,-3-1-45-16,1-2-20 0,-2 2 33 15</inkml:trace>
          <inkml:trace contextRef="#ctx0" brushRef="#br1" timeOffset="78422.4855">-677 6431 91 0,'15'-2'342'0,"2"3"58"0,-2 2 50 16,0 4-29-16,3 4-75 0,0 4-68 15,0 5-49-15,1 4-34 0,2 5-34 16,1 0-35-16,-3 6-26 0,2 0-18 16,-4 1-21-16,-3 2-27 0,-1-2-41 0,-5 0-37 15,-3-5-85-15,-3-1-212 0,-4-6-137 16,-3-4-69-16,-2-7-13 0,-1-8 5 15,-2-5 68-15</inkml:trace>
          <inkml:trace contextRef="#ctx0" brushRef="#br1" timeOffset="77153.4128">-2022 6604 41 0,'-9'15'391'0,"2"-2"53"0,1-4 44 15,1 1 33-15,2-3-151 0,3-1-116 16,0-2-67-16,3 1-34 0,4-3-31 15,2 1-27-15,5-3-16 0,4-1-17 16,4-2-20-16,4-2-42 0,3-1-34 16,1-2-78-16,2-3-165 0,-2-1-163 0,0-1-84 15,-1 1-22-15,0-1-3 0,-1 2 59 16</inkml:trace>
          <inkml:trace contextRef="#ctx0" brushRef="#br1" timeOffset="76647.384">-2152 6535 135 0,'1'-10'400'0,"2"0"57"0,0-3 39 15,-1 1-27-15,3-1-129 0,-3 0-100 16,1 0-65-16,1 2-28 0,-1 1 4 16,-2-1 28-16,1 5 52 0,-1 0 38 0,-1 0 29 15,0 4 3-15,0-1-25 0,0 2-44 16,0 1-60-16,0 1-44 0,0 2-26 15,1 3-10-15,1 2 16 0,-2 2 19 0,1 6 13 16,1 2 5-16,0 2-1 0,1 3-10 16,1 2-31-16,0 5-22 0,0-1-17 15,2 3-15-15,-1 1-15 0,1 2-10 0,-1-1-6 16,1-1-4-16,-2 0-4 0,2-2-3 15,-2-2-1-15,-2-2-1 0,1-2-2 16,0-4 0-16,0 0-3 0,-2-5 0 0,0-4 1 16,-1-2-5-16,2-3-9 15,-1-3-27-15,-1-2-49 0,0-8-116 0,-1-2-158 16,-1-5-110-16,2-5-118 0,0-2-176 15,-1-4-115-15,0-1 30 0,-1 1 110 0,1 1 88 16,0 1 115-16</inkml:trace>
        </inkml:traceGroup>
        <inkml:traceGroup>
          <inkml:annotationXML>
            <emma:emma xmlns:emma="http://www.w3.org/2003/04/emma" version="1.0">
              <emma:interpretation id="{91B45F39-E3A8-4329-8E5F-9B0E20238C44}" emma:medium="tactile" emma:mode="ink">
                <msink:context xmlns:msink="http://schemas.microsoft.com/ink/2010/main" type="inkWord" rotatedBoundingBox="6470,10344 10920,10075 10959,10730 6509,10999"/>
              </emma:interpretation>
              <emma:one-of disjunction-type="recognition" id="oneOf11">
                <emma:interpretation id="interp11" emma:lang="" emma:confidence="1">
                  <emma:literal/>
                </emma:interpretation>
              </emma:one-of>
            </emma:emma>
          </inkml:annotationXML>
          <inkml:trace contextRef="#ctx0" brushRef="#br1" timeOffset="79153.5274">861 6468 120 0,'-3'-23'423'0,"3"1"42"15,-1 0 26-15,-1 5 14 0,2-2-202 0,2 3-130 16,-1 2-74-16,0-1-43 0,4 4-46 15,0-1-78-15,1 5-123 0,0 0-157 16,3-1-82-16,-1 5-43 0,2 0-1 16,2 2 50-16</inkml:trace>
          <inkml:trace contextRef="#ctx0" brushRef="#br1" timeOffset="79028.5202">884 6470 388 0,'0'-4'490'0,"2"-1"37"16,-1 2 22-16,-1 2-49 0,3 2-140 16,-2 5-32-16,2 4 5 0,1 6 11 15,0 2 9-15,2 3-26 0,-2 3-59 16,1 1-81-16,2 1-67 0,-1 2-47 0,0-1-28 15,0 1-20-15,-1-2-18 0,0-1-71 16,-3-4-112-16,1-3-96 0,0-5-69 16,-2-4-169-16,-2-8-198 0,-2-2-44 0,-1-7 52 15,0-2 60-15,-3-4 54 0,0-3 159 16</inkml:trace>
          <inkml:trace contextRef="#ctx0" brushRef="#br1" timeOffset="79406.5417">1166 6173 409 0,'4'-5'491'0,"0"-1"35"15,-1 1 25-15,-2 0-85 0,1 3-118 16,2 2-1-16,0 2 56 0,3 4 56 15,1 1 42-15,2 5 17 0,1 2-51 0,1 3-93 16,2 1-102-16,0 5-78 0,-1 3-56 16,3 2-33-16,-4 3-26 0,0 0-20 0,-2 3-17 15,0 0-14-15,-4 0-9 0,0 0-13 16,-2 0-11-16,-1-1-22 0,-2-1-34 15,-1-5-66-15,-1-3-150 0,-1-2-164 16,2-5-126-16,-2-5-208 0,-1-4-156 0,-1-5-35 16,-2-4 96-16,2-5 137 0,-1-4 118 15,-1-3 220-15</inkml:trace>
          <inkml:trace contextRef="#ctx0" brushRef="#br1" timeOffset="79565.5509">1239 6433 323 0,'1'-8'452'0,"1"0"39"15,0 2 25-15,4-2-87 0,1 1-158 16,4 1-106-16,1 0-62 0,3-2-39 15,5 4-25-15,0-2-17 0,5 2-10 16,2 0-10-16,4 1-29 0,-1 0-65 0,0 2-109 16,-1 0-167-16,0 1-87 0,-3 1-44 15,-1 3 0-15,-3-1 51 0</inkml:trace>
          <inkml:trace contextRef="#ctx0" brushRef="#br1" timeOffset="80182.5861">1691 6450 162 0,'-1'6'385'0,"0"-2"56"0,-1-2 49 0,2 0-49 16,2 0-107-16,-1-1-88 0,2-2-64 16,1-1-52-16,4 0-46 0,0-2-28 0,3 1-18 15,2-3-13-15,-1-1-11 0,1 0-3 16,-1-2-1-16,-1-1-5 0,-1 0 1 15,-2-2 9-15,-1-1 24 0,-3 0 34 0,-3 3 40 16,-1 0 54-16,-1 1 57 0,-2 0 47 16,-1 0 27-16,0 2 0 0,-2 0-12 15,-1 1-34-15,-1 2-45 0,0 1-45 0,0 0-43 16,-2 3-30-16,-1 0-12 0,-1 3-2 15,-2 0 7-15,1 4 4 0,1 0 8 16,0 2 5-16,-1 2-8 0,2 2-11 16,0 1-15-16,2 3-11 0,0 2-9 0,4 0-12 15,1 3-8-15,2-2-9 0,4-1-2 16,1 3-5-16,2-3-4 0,3-2-1 15,3-2-2-15,2-1-1 0,2-6 0 0,1-1 0 16,4-5-1-16,0-3-3 0,2-5-3 16,2-6-2-16,0-2-1 0,3-6-3 15,-3 1 4-15,2-1 1 0,1-2 1 0,-3 3 3 16,2-1 0-16,-1 1 1 0,0 1 0 15,0 0-1-15,-3 4 2 0,0 0 0 0,0 5 0 16,-3 0 0-16,-1 2-1 16,-2 4 2-16,-2 2 3 0,0 1 0 0,-3 1 4 15,0 2 4-15,-3 3 3 0,0 1 3 16,-1 2 1-16,0 3 1 0,-1 2-1 0,-2 0-3 15,-2 2-2-15,1 2-4 0,0-1-3 16,-3-1-6-16,0 2-7 0,-3 2-8 16,-1-4-6-16,0-3-5 0,0-1 1 0,0-2 4 15,1-4 4-15,-1-2 7 16,1-6 3-16,0-2 1 0,1-4-3 0,0-5-8 15,2-2-10-15,2 0-15 0,2-6-19 0,1 1-26 16,1-1-46-16,1 2-78 0,2 0-123 16,1-1-94-16,1 3-46 0,0 2-28 15,1 3-27-15,2 1-26 0,-2 1-46 16,3 2 14-16,1 2 16 0,0 2 30 0,2 2 62 15</inkml:trace>
          <inkml:trace contextRef="#ctx0" brushRef="#br1" timeOffset="80861.625">2801 6314 151 0,'0'0'416'0,"2"-1"54"15,-1-1 35-15,-1 0-38 0,1 0-117 0,1-4-119 16,-2 2-77-16,0 0-35 0,0 0-14 15,-2 0 1-15,1 0 19 0,1 1 49 16,-1-1 61-16,-1 2 50 0,2-2 39 16,-1 1 23-16,-1 1 6 0,0 1-31 0,-1-2-51 15,-1 2-48-15,0-1-48 0,-2 2-38 16,-1-4-37-16,2 4-28 0,-3 0-19 0,-2 0-16 15,0 4-11-15,-2-1-6 0,-2 1-3 16,0 1 0-16,-1 1-3 0,1 1-2 16,1 1 1-16,-1 0-3 0,2 4-3 15,-1-1-1-15,2 2-1 0,0 0-1 0,3 3-4 16,1-3 0-16,2 1 0 0,0-2-5 15,3 0-14-15,2-2-23 0,1 0-24 0,3-4-25 16,4-2-29-16,5-1-31 0,2-3-12 16,3-4 11-16,1 1 17 0,0-3 20 15,-1-4 28-15,-1 4 34 0,-4 0 23 0,0 1 14 16,-3 0 5-16,-2 4 3 0,-1-2 3 15,-2 3 3-15,-1 3 3 0,2-2 8 16,-2 4 18-16,0-1 18 0,2-1 13 16,-1 1 11-16,1 0 6 0,0 0-2 0,4 0-14 15,1-3-14-15,6-1-13 0,3-3-12 16,4-1-8-16,3-3-2 0,2-3-5 15,0-2-3-15,0-3-2 0,0-2 0 0,-2-3 2 16,-4-2-3-16,-1-1 0 0,-4-2 0 16,-3-5 0-16,-2 2 0 0,-2-2 1 15,-4 4 4-15,-2 1 19 0,-1 4 19 0,-1 4 21 16,0 4 11-16,-2 0 8 0,1 6 0 15,-2 1-16-15,1 1-16 0,-1 1-17 16,1 4-6-16,-1 4 1 0,3 3 3 16,-2 3 3-16,2 4 3 0,0 5 1 0,1 0-3 15,0 7-7-15,2 0-7 0,-1 1-7 16,1 2-6-16,-1 1-5 0,-1-1-21 15,-1 1-35-15,0-2-75 0,-2-1-168 0,1-5-144 16,0-3-122-16,-3-5-160 0,0-2-164 16,-5-6-32-16,1-4 113 0,-2-3 113 15,0-2 109-15,-3-1 169 0</inkml:trace>
          <inkml:trace contextRef="#ctx0" brushRef="#br1" timeOffset="81077.6374">3111 6287 36 0,'5'-11'429'0,"1"4"59"15,2 0 34-15,1-3 21 0,4 6-123 16,-1-2-121-16,5 4 8 0,1 2 41 15,2 0 52-15,1 2 42 0,1 2 21 0,0 2-17 16,1 1-87-16,1 2-84 0,-1 1-75 16,-1 1-63-16,-1 1-41 0,1 2-34 15,-3 1-26-15,-1 0-20 0,-3 0-26 0,-3-1-45 16,-1 1-103-16,-1-3-155 0,-3 0-119 15,-2-2-93-15,-1-3-138 0,-2-2-167 0,-2-5-14 16,-3-2 93-16,0-2 88 16,-2-2 79-16,1-4 146 0</inkml:trace>
          <inkml:trace contextRef="#ctx0" brushRef="#br1" timeOffset="81211.6451">3465 6057 35 0,'0'-16'348'16,"0"3"42"-16,2 2 22 0,-2 2-29 0,1 2-107 15,0 3-123-15,2-1-82 0,1 4-103 16,2 0-126-16,-2 1-131 0,4 1-68 15,-1 0-35-15,4 2-7 0,0 0 53 0</inkml:trace>
          <inkml:trace contextRef="#ctx0" brushRef="#br1" timeOffset="81799.6787">3608 6140 7 0,'0'16'392'0,"-2"-1"67"0,0-1 46 0,-1 0 28 16,2 1-126-16,0 0-112 0,1 0-45 16,0 0-3-16,1 0 16 0,2 0 6 0,0-3-2 15,-1 2-19-15,4-3-47 0,-1 1-56 16,2-5-54-16,3-1-31 0,1-2-23 15,1-4-9-15,2-3-4 0,0-1-7 0,-1-4-4 16,0-1-3-16,-2-2 3 0,-3-2-1 16,-1 0 0-16,-1-2 1 0,-4 1-3 15,0 1 1-15,-4 0-1 0,-2 0-3 16,0 4-5-16,-1-1-15 0,-1 0-49 0,2 2-87 15,-2 0-80-15,4 1-46 0,0 1-59 16,4 0-73-16,0 0-56 0,2 0-50 16,2 3-24-16,1-1-9 0,1 1 32 0,5 3 70 15,-1 0 171-15,2 0 258 0,1 4 211 16,-3 0 130-16,2 0 92 0,-2 1 63 15,1-2-33-15,-1 2-97 0,2 1-59 0,-2 0-1 16,3 2 32-16,2 0 39 0,-2 0 49 16,0 2 36-16,0-2 1 0,-2 1-41 15,-1 1-65-15,-2-2-73 0,-2 2-68 16,-1-1-54-16,-2-1-48 0,-1-1-33 0,0 0-25 15,-1-3-15-15,-1 2-11 0,-2-3-9 16,-2 2-12-16,1-3-11 0,-2 1-27 16,-1 0-46-16,-2-2-80 0,1-1-100 15,-1-1-92-15,2-3-47 0,2-2-11 0,2 0 27 16,4-4 71-16,1-2 108 0,3 1 107 15,6-1 77-15,0-2 73 0,4 0 65 16,2 1 57-16,2 0 48 0,2 2 44 0,1 2 25 16,-2 3 3-16,0 2-13 0,2 4-12 15,1 4-29-15,0 2-33 0,2 3-37 16,-2 1-34-16,-1 2-33 0,-3 1-38 0,-4 0-27 15,-3 1-24-15,-4 2-32 0,-3-1-60 16,-3 2-156-16,-3-3-159 0,-2-1-138 16,-4-1-222-16,-2-3-153 0,-2-3-39 15,-2-2 105-15,3-5 133 0,2-5 127 0</inkml:trace>
          <inkml:trace contextRef="#ctx0" brushRef="#br1" timeOffset="82123.6972">4685 6368 175 0,'-7'12'226'0,"-1"0"-13"15,1 1-36-15,0-2-30 0,3-1-27 0,1 0-20 16,2-1-2-16,4-2 10 0,2 1 1 15,3-2 1-15,3-1 0 0,2-2-8 0,-1-3-15 16,3 0-22-16,2 0-16 16,-1-2-21-16,2-2-21 0,-3 0-44 0,1-2-65 15,-4-1-109-15,-1-1-98 0,-3 0-48 16,-2-2-19-16,-2 0 22 0</inkml:trace>
          <inkml:trace contextRef="#ctx0" brushRef="#br1" timeOffset="81946.6871">4626 6011 88 0,'10'23'98'16,"-2"-1"-52"-16,0 1-79 0,0 0-44 0,-1-1-23 15</inkml:trace>
          <inkml:trace contextRef="#ctx0" brushRef="#br1" timeOffset="82290.7067">4889 6258 220 0,'9'-9'490'16,"4"0"56"-16,0-1 68 0,1 2 99 15,3-1-162-15,1 1-72 0,-1 0-39 0,4 2-32 16,1-2-53-16,3 0-91 0,2 4-131 16,4-2-222-16,-1 0-178 0,0 0-244 15,-2 0-223-15,-2-1-116 0,-3 4-23 16,-2-4 115-16,-3 3 115 0,-5 1 210 0</inkml:trace>
        </inkml:traceGroup>
      </inkml:traceGroup>
    </inkml:traceGroup>
    <inkml:traceGroup>
      <inkml:annotationXML>
        <emma:emma xmlns:emma="http://www.w3.org/2003/04/emma" version="1.0">
          <emma:interpretation id="{52A9883F-AA72-414F-AF95-59AA273A0DEB}" emma:medium="tactile" emma:mode="ink">
            <msink:context xmlns:msink="http://schemas.microsoft.com/ink/2010/main" type="paragraph" rotatedBoundingBox="2855,12774 7933,12355 8025,13478 2948,13897" alignmentLevel="1"/>
          </emma:interpretation>
        </emma:emma>
      </inkml:annotationXML>
      <inkml:traceGroup>
        <inkml:annotationXML>
          <emma:emma xmlns:emma="http://www.w3.org/2003/04/emma" version="1.0">
            <emma:interpretation id="{FD63B0A1-E689-4E29-8011-6F0FB974695F}" emma:medium="tactile" emma:mode="ink">
              <msink:context xmlns:msink="http://schemas.microsoft.com/ink/2010/main" type="line" rotatedBoundingBox="2855,12774 7933,12355 8025,13478 2948,13897"/>
            </emma:interpretation>
          </emma:emma>
        </inkml:annotationXML>
        <inkml:traceGroup>
          <inkml:annotationXML>
            <emma:emma xmlns:emma="http://www.w3.org/2003/04/emma" version="1.0">
              <emma:interpretation id="{E7415E3A-4C0B-4B63-A3C3-F4EA669A8791}" emma:medium="tactile" emma:mode="ink">
                <msink:context xmlns:msink="http://schemas.microsoft.com/ink/2010/main" type="inkWord" rotatedBoundingBox="2878,13085 5432,12856 5505,13672 2951,13902"/>
              </emma:interpretation>
              <emma:one-of disjunction-type="recognition" id="oneOf12">
                <emma:interpretation id="interp12" emma:lang="" emma:confidence="1">
                  <emma:literal/>
                </emma:interpretation>
              </emma:one-of>
            </emma:emma>
          </inkml:annotationXML>
          <inkml:trace contextRef="#ctx0" brushRef="#br1" timeOffset="86221.9316">-1300 8833 406 0,'2'-14'491'16,"-2"0"45"-16,-2 4 48 0,-2 1-37 0,0 3-101 15,-1 1-24-15,-1 2 15 0,-2 3 27 16,-2 6 15-16,-2 1-26 0,-1 6-71 15,-2 5-74-15,3 5-68 0,-2 6-65 0,3 3-56 16,0 1-41-16,3 5-26 0,2 1-19 16,5 0-8-16,1 4-8 0,6-3-5 15,0 2-7-15,5-3-12 0,2-4-19 16,2 0-43-16,4-3-76 0,5-5-183 0,3-5-149 15,1-8-183-15,1-5-228 0,-1-4-88 16,1-6 6-16,0-4 146 0,0-4 133 16,-3-1 181-16</inkml:trace>
          <inkml:trace contextRef="#ctx0" brushRef="#br1" timeOffset="86743.9614">-844 8888 126 0,'0'-7'455'0,"-2"1"58"0,1-2 48 16,1 2 63-16,-2 1-125 0,1 2-82 0,0-1-29 16,1 2-16-16,-2 1-3 0,2 4 4 15,2 3-12-15,-1 4-41 0,2 5-35 16,0 5-23-16,-1 2-33 0,2 4-62 0,2 3-54 15,-1 0-39-15,0 1-29 0,0-1-17 16,2 1-11-16,-2-3-8 0,1 0-10 16,-1-2-24-16,0-4-45 0,0-3-100 15,-2-2-161-15,1-7-135 0,1-3-160 0,1-5-234 16,1-4-91-16,-2-7 28 0,1 2 121 15,-1-7 116-15,-1-1 155 0</inkml:trace>
          <inkml:trace contextRef="#ctx0" brushRef="#br1" timeOffset="85873.9117">-1689 9320 175 0,'0'-1'454'0,"2"-2"50"16,-2 0 29-16,0 3-21 0,0-2-149 16,0 2-132-16,0 0-87 0,0 2-37 0,0 0 13 15,0 3 36-15,1 1 46 0,0 3 41 16,2 2 38-16,0 1 37 0,1 4 3 0,0-2-15 15,0 3-31-15,-1 1-25 16,0 0-26-16,-1-1-32 0,1-1-34 0,0 0-33 16,-2-3-29-16,1-1-23 0,-1-2-22 15,-1 0-11-15,1-4-10 0,-1 0 0 0,0-2-2 16,0-2 1-16,0-2-2 0,-1-2-3 15,0-4-3-15,-1-2-10 0,0-4-4 16,-1-1-6-16,1-2 0 0,0-2-2 0,0-3-1 16,1 2 2-16,-2-2 0 0,2 3 3 15,-1 0-2-15,0 3 1 0,0 2 3 16,1 4 1-16,0-2 0 0,1 4-1 15,-2 2-1-15,1 1-3 0,1 2-2 0,0 2 1 16,0 3-2-16,1 3 0 0,1 3 5 16,0 2 4-16,0 5 4 0,0 1 4 15,1 2 3-15,1-1 1 0,0 1-3 0,-1-1-2 16,1 0-2-16,0-2-4 0,1 1-3 15,-1-4-2-15,-2-1-1 0,3-1-9 16,-3-2-18-16,1 0-30 0,-2-2-40 0,1-2-63 16,1-1-167-16,-1-2-146 0,1-3-122 15,-2-3-170-15,-1-1-143 0,0 1-35 16,0-3 115-16,3-4 126 0,0 0 126 0</inkml:trace>
          <inkml:trace contextRef="#ctx0" brushRef="#br1" timeOffset="86991.9757">-618 8744 50 0,'13'-17'433'16,"1"7"57"-16,-1-1 42 0,4 4 45 15,2 2-61-15,4 1-20 0,2 5 26 0,1 4 41 16,2 4 28-16,-1 3 2 0,4 8-62 15,0 3-128-15,1 5-115 0,-1 7-94 16,1 3-63-16,-3 1-46 0,-4 0-38 0,-5 1-27 16,-7 1-21-16,-6 0-19 0,-10-2-27 15,-8 0-47-15,-6-1-82 0,-6-2-185 0,-4-5-145 16,-4-5-149-16,-2-5-246 0,-3-5-99 15,1-3 9-15,-1-4 150 0,2-3 132 16,2-5 148-16</inkml:trace>
          <inkml:trace contextRef="#ctx0" brushRef="#br1" timeOffset="84695.8444">-2346 9104 211 0,'3'-1'412'0,"-2"-2"55"0,0 1 41 16,2-2-63-16,1 2-114 0,-1-3-89 15,0 1-52-15,-1-1-18 0,1 2 12 16,0-4 38-16,0 0 61 0,-1 1 46 0,1 0 30 16,0-1 7-16,-2-1-17 0,1 1-29 15,0 0-54-15,-2-3-48 0,0 3-40 16,0-2-30-16,-1 1-24 0,0-1-25 0,-2 0-20 15,0 0-10-15,-1 1-6 0,-1-1-7 16,-2 0-6-16,0 2-4 0,-1 1-1 16,-1-2-4-16,0 3-4 0,-1 0-3 0,-2 1-5 15,-2 2-5-15,-1 3-6 0,-4 3-7 16,-5 6-4-16,-2 5-5 0,-1 4-1 15,-1 4-3-15,-2 3 2 0,1 6 1 16,0 0 0-16,4 3 2 0,2 1 0 0,4-1 3 16,5 0-3-16,6-4 0 0,4-2 0 15,5-2 1-15,6-2 1 0,5-4 0 16,9-2 2-16,4-4-3 0,5-5-3 0,4-6-6 15,3-3-6-15,2-5-6 0,1-2-6 16,-3-5-2-16,0-2 2 0,-3-3 3 16,-2-2 5-16,-5 0 3 0,-2-3 6 0,-5-1 4 15,-5-1 2-15,-4 0 7 0,-3 4 9 16,-4-1 12-16,-1 2 12 0,-3 3 7 0,-3 1 9 15,0 3 2-15,-2 1-3 0,1 0-7 16,0 2-8-16,-1 4-8 0,3-2-8 16,0 3-7-16,0-1-7 0,2 1-4 15,0 3-4-15,0-2-2 0,0 1-3 0,0 1-3 16,0 1 0-16,0 1 2 0,0 1-1 15,0 2 2-15,0 1 1 0,0-2 0 16,1 2 2-16,-1 2 0 0,0 1 0 0,0-1 2 16,0 4 3-16,1-2 0 0,-1 6 3 15,2 0 1-15,-1 1 0 0,0 2-1 16,2 1-1-16,1 2 0 0,0 0-3 0,2 0-4 15,1 1-13-15,2 0-24 0,1 2-36 16,2-1-55-16,4-2-78 0,-1 1-169 16,4-5-166-16,2-2-173 0,1-4-230 15,1-4-84-15,-1-1 5 0,1-2 132 0,-1-3 157 16,0-2 185-16</inkml:trace>
        </inkml:traceGroup>
        <inkml:traceGroup>
          <inkml:annotationXML>
            <emma:emma xmlns:emma="http://www.w3.org/2003/04/emma" version="1.0">
              <emma:interpretation id="{2F6ED43D-AAEB-46A1-BD25-401ACCB638BC}" emma:medium="tactile" emma:mode="ink">
                <msink:context xmlns:msink="http://schemas.microsoft.com/ink/2010/main" type="inkWord" rotatedBoundingBox="6335,12487 7933,12355 8025,13478 6427,13610"/>
              </emma:interpretation>
              <emma:one-of disjunction-type="recognition" id="oneOf13">
                <emma:interpretation id="interp13" emma:lang="" emma:confidence="1">
                  <emma:literal/>
                </emma:interpretation>
              </emma:one-of>
            </emma:emma>
          </inkml:annotationXML>
          <inkml:trace contextRef="#ctx0" brushRef="#br1" timeOffset="88338.0527">975 8912 147 0,'5'0'460'0,"1"-1"50"0,-2 0 35 16,0-1 49-16,3 1-138 0,0-2-73 15,3 3-20-15,2-2-2 0,0 1-8 16,3 0-35-16,3 1-68 0,-1 0-81 0,1 0-77 15,-2 0-131-15,1 1-150 0,-2 0-118 16,-3 1-237-16,-2-2-179 0,-2 3-88 16,-4 0 38-16,2-2 93 0,-5 4 91 0</inkml:trace>
          <inkml:trace contextRef="#ctx0" brushRef="#br1" timeOffset="88516.0627">1117 9100 394 0,'-5'13'482'15,"0"-4"41"-15,2 1 36 0,0-3-67 16,2 2-151-16,2-3-86 0,2-1-37 0,3 0-22 15,1-2-25-15,5 0-38 0,4-2-39 16,6 1-30-16,2-2-40 0,3-2-71 16,2 1-62-16,0-2-97 0,-3 0-175 0,0-1-168 15,-2 0-74-15,-4 1 5 0,0-2 26 16,-4 0 79-16</inkml:trace>
          <inkml:trace contextRef="#ctx0" brushRef="#br1" timeOffset="89350.1106">1899 8823 260 0,'-22'32'482'0,"4"-9"48"16,4-3 43-16,5-4 31 0,3-3-171 15,5-3-67-15,6-2-26 0,6-1-14 0,9-4-24 16,7-3-49-16,6 0-66 0,8-4-114 15,3-2-175-15,5-2-137 0,-1-2-204 16,0-3-211-16,-3 1-110 0,-1-2-16 16,-1 2 93-16,-3-2 89 0,-7 2 177 0</inkml:trace>
          <inkml:trace contextRef="#ctx0" brushRef="#br1" timeOffset="89185.1011">1973 8734 391 0,'-2'-7'496'0,"0"3"42"16,-1-2 41-16,2 0-50 0,0 2-184 16,-1 2-101-16,1 1-23 0,1 2 47 0,1 1 51 15,1 4 41-15,0 4 36 0,4 1 33 16,-1 5-12-16,2 2-61 0,3 5-68 15,0 5-63-15,1 0-52 0,0 3-34 16,0 1-17-16,1 1-13 0,-1 0-9 0,1 1-7 16,-2-1-5-16,0-1-6 0,-1-1-9 15,-1-1-8-15,-2-2-7 0,-1-3-6 0,0-1-7 16,-1-5-8-16,-2 1-3 0,0-5-4 15,-1-3-2-15,2-4-1 0,-3 1 6 16,1-4 8-16,-1-3 5 0,0 0 1 16,-1-4-1-16,-2-2-7 0,-2-5-6 15,-1-4-13-15,-1-3-7 0,-2-3-5 0,-1-4-6 16,-1-7-6-16,-1-5-10 0,-2-7-13 15,-1-9-16-15,0-4-15 0,0-8-14 16,2-3-8-16,4-4-3 0,3 0 4 0,6 2 7 16,6 0 4-16,2 3 4 0,4 4-4 15,5 3-11-15,1 7-23 0,4 5-31 0,0 6-48 16,1 5-115-16,0 8-165 0,1 5-97 15,-1 6-91-15,-2 6-149 0,-3 7-119 16,-3 6 34-16,-3 7 133 0,-4 9 94 16,-5 4 108-16</inkml:trace>
          <inkml:trace contextRef="#ctx0" brushRef="#br2" timeOffset="71336.0802">780 9199 102 0,'4'-4'366'0,"1"-1"53"0,4 0 46 15,-5 3-26-15</inkml:trace>
        </inkml:traceGroup>
      </inkml:traceGroup>
    </inkml:traceGroup>
    <inkml:traceGroup>
      <inkml:annotationXML>
        <emma:emma xmlns:emma="http://www.w3.org/2003/04/emma" version="1.0">
          <emma:interpretation id="{F7161169-710C-4E3B-BC08-123CF1DECC8D}" emma:medium="tactile" emma:mode="ink">
            <msink:context xmlns:msink="http://schemas.microsoft.com/ink/2010/main" type="paragraph" rotatedBoundingBox="9738,12361 20508,11548 20667,13650 9897,14463" alignmentLevel="3"/>
          </emma:interpretation>
        </emma:emma>
      </inkml:annotationXML>
      <inkml:traceGroup>
        <inkml:annotationXML>
          <emma:emma xmlns:emma="http://www.w3.org/2003/04/emma" version="1.0">
            <emma:interpretation id="{8A2A665D-A0B8-4ED4-B128-D4AC53EC435C}" emma:medium="tactile" emma:mode="ink">
              <msink:context xmlns:msink="http://schemas.microsoft.com/ink/2010/main" type="line" rotatedBoundingBox="9738,12361 20508,11548 20667,13650 9897,14463"/>
            </emma:interpretation>
          </emma:emma>
        </inkml:annotationXML>
        <inkml:traceGroup>
          <inkml:annotationXML>
            <emma:emma xmlns:emma="http://www.w3.org/2003/04/emma" version="1.0">
              <emma:interpretation id="{793773E7-CC57-4C88-A32E-6443BEC793AF}" emma:medium="tactile" emma:mode="ink">
                <msink:context xmlns:msink="http://schemas.microsoft.com/ink/2010/main" type="inkWord" rotatedBoundingBox="9770,12784 12196,12601 12266,13529 9840,13712"/>
              </emma:interpretation>
              <emma:one-of disjunction-type="recognition" id="oneOf14">
                <emma:interpretation id="interp14" emma:lang="" emma:confidence="1">
                  <emma:literal/>
                </emma:interpretation>
              </emma:one-of>
            </emma:emma>
          </inkml:annotationXML>
          <inkml:trace contextRef="#ctx0" brushRef="#br1" timeOffset="91868.2546">4442 8926 201 0,'4'-8'391'15,"1"0"49"-15,-1 0 39 0,-1 0-62 16,3 0-109-16,-2 0-86 0,0 1-56 0,0-2-41 16,0 3-30-16,-1-1-20 0,0-1-11 15,1 2 5-15,-1 0 47 0,-1-1 84 16,1 1 93-16,-2 0 85 0,1 0 63 0,-2 0 39 15,-2-1-22-15,0 1-66 0,-2-1-78 16,-2 1-71-16,-1-1-58 0,-1 1-41 16,-2 0-28-16,-1 0-16 0,-1 2-18 0,-3 0-16 15,0 2-16-15,-3 0-13 0,-1 4-12 16,-3 5-9-16,0 2-8 0,0 4-4 15,0 7-4-15,0 5 0 0,1 5-1 16,3 5 1-16,3 3 0 0,3 3 0 0,2 1 0 16,4-2 2-16,5-2 0 0,2-3 0 15,5-2-2-15,4-5 1 0,2-2-4 16,6-7-4-16,4-5-3 0,4-6-3 0,3-4-5 15,2-8-1-15,1-3 0 0,0-6 1 16,-2-6 4-16,-3-3 4 0,-2-3 4 0,-4-5 3 16,-6 0 4-16,-3-4 2 15,-2 2 5-15,-5 0 10 0,0 3 6 0,-4 5 16 16,-1 4 13-16,0 3 9 0,0 3-1 0,0 5-5 15,-1 1-8-15,-1 5-15 16,1 3-13-16,-1 3-10 0,0 5-6 0,2 5-4 16,0 4 4-16,0 3-2 0,0 4-2 15,2 0 0-15,3 3 1 0,-3 3 0 0,4-2-3 16,-2 2 0-16,1-2-7 0,1-1-11 15,1 1-26-15,1-4-29 0,2 1-55 16,-2-3-73-16,0 0-140 0,0-6-178 0,1-3-115 16,-2-6-185-16,1-2-146 0,-1-3-31 15,0-2 90-15,1-4 158 0,-1-2 125 16,0-1 205-16</inkml:trace>
          <inkml:trace contextRef="#ctx0" brushRef="#br1" timeOffset="92080.2665">4896 9161 297 0,'5'9'473'0,"-2"-2"46"0,1 3 37 16,-1 4-31-16,-1 4-177 0,0-1-113 15,-1 3-66-15,1 1-39 0,0 2-32 0,1-1-32 16,1 0-28-16,0 2-22 0,2-1-29 15,-1-3-38-15,1-2-33 0,2-5-86 16,-2-2-145-16,0-6-153 0,1-3-66 0,2-4-13 16,0-5 5-16,1-3 69 0</inkml:trace>
          <inkml:trace contextRef="#ctx0" brushRef="#br1" timeOffset="92374.2834">5415 8567 198 0,'4'-17'474'0,"-1"0"51"16,-1 3 39-16,-2 3 42 0,-2 2-190 15,1 5-70-15,-1 2 20 0,0 8 51 16,-1 2 47-16,-1 9 18 0,2 5-19 0,0 8-61 15,2 5-92-15,1 3-94 0,2 4-85 16,0 4-57-16,2 3-35 0,-1 2-18 0,2 0-16 16,-1-1-27-16,1-2-33 0,1-5-54 15,1-5-92-15,1-6-147 0,4-5-116 16,1-9-94-16,1-6-125 0,1-7-146 15,3-5-11-15,-1-3 88 0,2-7 93 0,0-6 100 16,-1-2 147-16</inkml:trace>
          <inkml:trace contextRef="#ctx0" brushRef="#br1" timeOffset="92880.3124">6073 8515 66 0,'18'-14'444'0,"-2"0"58"15,1 3 44-15,0-1 65 0,3 5-50 16,3 2-55-16,3 3 9 0,4 3 32 16,3 4 17-16,2 2-20 0,1 7-79 15,1 1-104-15,0 5-95 0,0 5-82 0,-3 1-56 16,-3 2-39-16,-4 5-31 0,-4 1-26 15,-7 2-25-15,-11 0-26 0,-8 5-43 16,-9-1-81-16,-10 2-203 0,-8-5-156 0,-7 0-163 16,-7-5-248-16,-5-2-105 0,0-2 2 15,-3-6 163-15,2-2 137 0,2-4 163 16</inkml:trace>
          <inkml:trace contextRef="#ctx0" brushRef="#br1" timeOffset="92666.3002">5788 8768 350 0,'-1'-2'475'16,"-3"4"44"-16,-1 2 34 0,-1 5-64 16,-1 1-127-16,0 4-51 0,3 1 11 0,1 1 24 15,0 1 25-15,5 2 17 0,0-1-6 16,4 2-33-16,2-1-58 0,4-1-55 0,2-3-47 15,4 0-53-15,3-5-43 16,1-3-34-16,2-4-26 0,4-3-13 0,-2-3-7 16,-1-3-4-16,-3-1-1 0,-3-3-1 15,-4-2 2-15,-4-2 7 0,-4 0 8 0,-4-1 7 16,-6 0 1-16,-2-2 0 0,-6 3 0 15,-5-1-9-15,-3-1-10 0,-3 3-5 16,-3-2-5-16,2 4-6 0,0-1-23 0,-1 0-40 16,5 2-79-16,3 2-164 0,2-1-135 15,6 0-145-15,1 3-184 0,3-1-129 16,4 3-14-16,2-2 116 0,5 0 111 0,3 2 137 15</inkml:trace>
        </inkml:traceGroup>
        <inkml:traceGroup>
          <inkml:annotationXML>
            <emma:emma xmlns:emma="http://www.w3.org/2003/04/emma" version="1.0">
              <emma:interpretation id="{AF930DB8-3EBF-4530-A4DE-00B0071109CE}" emma:medium="tactile" emma:mode="ink">
                <msink:context xmlns:msink="http://schemas.microsoft.com/ink/2010/main" type="inkWord" rotatedBoundingBox="13466,12955 13921,12921 13929,13017 13474,13051"/>
              </emma:interpretation>
              <emma:one-of disjunction-type="recognition" id="oneOf15">
                <emma:interpretation id="interp15" emma:lang="" emma:confidence="1">
                  <emma:literal/>
                </emma:interpretation>
              </emma:one-of>
            </emma:emma>
          </inkml:annotationXML>
          <inkml:trace contextRef="#ctx0" brushRef="#br1" timeOffset="94104.3824">7844 8856 215 0,'5'0'511'0,"0"0"70"16,-1-1 77-16,1-1 110 0,3-1-143 15,3-1-71-15,3-3-47 0,4 3-27 16,3-2-47-16,3-1-89 0,4 1-92 0,4 0-76 15,1 0-57-15,1 0-38 0,0 2-29 16,-1-2-23-16,-2 3-11 0,-4-1-10 16,-4 1-4-16,-3 1 0 0,-5 0-4 15,-4 0-3-15,-3 1-9 0,-4 1-20 0,-1-3-37 16,-6 1-74-16,-2 1-165 0,-5 0-121 15,-2-2-80-15,-1 1-103 0,1-2-162 0,-2 0-68 16,2 0 90-16,-1 1 86 0,5-2 69 16,1 0 110-16</inkml:trace>
        </inkml:traceGroup>
        <inkml:traceGroup>
          <inkml:annotationXML>
            <emma:emma xmlns:emma="http://www.w3.org/2003/04/emma" version="1.0">
              <emma:interpretation id="{9A5200C1-258C-4EBE-8C6C-1AE055DC8222}" emma:medium="tactile" emma:mode="ink">
                <msink:context xmlns:msink="http://schemas.microsoft.com/ink/2010/main" type="inkWord" rotatedBoundingBox="14491,12002 16349,11862 16459,13322 14602,13462"/>
              </emma:interpretation>
              <emma:one-of disjunction-type="recognition" id="oneOf16">
                <emma:interpretation id="interp16" emma:lang="" emma:confidence="1">
                  <emma:literal/>
                </emma:interpretation>
              </emma:one-of>
            </emma:emma>
          </inkml:annotationXML>
          <inkml:trace contextRef="#ctx0" brushRef="#br1" timeOffset="94772.4207">9219 8369 327 0,'7'-6'472'16,"-2"-1"44"-16,1-2 32 0,-2 2-42 16,-1 1-105-16,0 0-22 0,-3 3 18 15,0-1 33-15,0 1 25 0,-3 3 0 0,-1-2-46 16,-3 4-76-16,-4 0-74 0,-3 2-63 15,-4 0-49-15,-2 4-35 0,-5 1-28 16,-1 1-24-16,-3 1-14 0,0 2-11 0,0 0-9 16,2 3-11-16,2 0-6 0,3 1-4 15,3-1-5-15,6 3-3 0,5-3-5 16,5 3-6-16,6-3-7 0,5-1-11 0,7-1-12 15,6-3-9-15,2-2-2 0,2-3 1 16,1-1 6-16,-2-1 9 0,-2-1 12 16,-3 0 10-16,-5-1 1 0,-2 0 6 0,-5 1 4 15,-2 0 12-15,-3 1 15 0,-5 3 12 16,-4 2 16-16,-1 1 9 0,-5 1 5 15,0 0-6-15,-2 2-9 0,-1 0-9 0,1 0-6 16,3-1-8-16,1 1-5 0,1-1-5 16,2 0-3-16,3 0-3 0,0-3-6 15,4 3 0-15,4-1-1 0,2 2 0 16,5-2 2-16,4 1-2 0,2 0 1 0,5 0 0 15,2-1 0-15,3-1 1 0,3-1-2 16,3-3-4-16,1 1-10 0,0-7-24 16,3 0-44-16,-2-6-86 0,3-2-170 15,3-5-140-15,0-4-133 0,-2 0-191 0,1-5-122 16,-3-1-4-16,-3 1 126 0,1 0 118 15,-2-2 130-15</inkml:trace>
          <inkml:trace contextRef="#ctx0" brushRef="#br1" timeOffset="95603.4681">10505 7752 198 0,'8'-12'459'0,"2"1"50"0,-3 1 32 0,-2 0-6 15,-1 2-148-15,-1 1-99 0,-2 4-34 16,2-1 6-16,-3 0 22 0,0 2 19 15,0 2-4-15,0 0-4 0,-3 0-1 0,-2 4-8 16,-1 2-11-16,-3 6-23 0,-5 1-17 16,-4 5-29-16,-5 3-38 0,-6 5-43 15,-7 4-36-15,-2 4-23 0,-6 5-17 0,-5 3-12 16,-1 0-12-16,-3 5-9 15,0 4-4-15,0-2-5 0,1 3-4 0,4-4 1 16,5-2 1-16,4-2 1 0,4-5 1 16,5-4 1-16,5-3 5 0,3-6-2 0,4-2-2 15,3-4-1-15,4-4 0 0,3-2-2 16,0-3-2-16,2-3 1 0,2-1 0 15,1-1-3-15,0-1-1 0,2-1 2 0,0 0-1 16,-1-4 2-16,2 4-1 0,-1-4 5 16,1 2-1-16,0-2-1 0,1 1 3 15,1-1-3-15,0 0-1 0,5 0 2 0,4 0-2 16,4 0-5-16,8 0 1 0,3-1 0 15,5 1 0-15,6-2 0 0,3 2 0 16,4-2 5-16,6 0-3 0,2 2 1 16,3 0-1-16,1-2 2 0,1 2-1 0,-2 2 2 15,-3-2-1-15,-2 2-3 0,-5 0 1 16,-4 1-2-16,-6 1-1 0,-7-1-1 15,-6 0 1-15,-4 2-1 0,-7-1 5 0,-4 1 2 16,-7 2 4-16,-8 2 4 0,-4 2 2 16,-8 2 2-16,-6 0-2 0,-3 3-1 15,-4 4-3-15,-4-1-2 0,-3 3-1 0,-1 0-1 16,-2 3 1-16,1 1 0 0,1 3 1 15,1-1 0-15,3 2-1 0,4-3 4 0,5 2 0 16,3-1 0-16,6-2 0 16,4-1 2-16,4-1 1 0,4-2 3 0,4-2 2 15,6-1 1-15,4-3 0 0,5-3 3 16,9 0-3-16,5-3-6 0,7-4-1 0,6-1 0 15,5-1-1-15,4-3-4 0,4-1-1 16,3-1-1-16,4-3-4 0,0 0-2 16,0 1 0-16,-4-1-1 0,-5 0-4 0,-3-1-3 15,-6 1-4-15,-7 0-5 0,-3 4-10 16,-8-3-9-16,-4 0-14 0,-4 3-17 15,-2 0-31-15,-5-2-48 0,-4 0-107 0,-3 2-179 16,-2-2-113-16,-2 1-128 0,-4-2-214 16,-1 2-78-16,-3 1 43 0,-1 1 156 15,-1-1 106-15,1 2 139 0</inkml:trace>
        </inkml:traceGroup>
        <inkml:traceGroup>
          <inkml:annotationXML>
            <emma:emma xmlns:emma="http://www.w3.org/2003/04/emma" version="1.0">
              <emma:interpretation id="{FF5B2A51-7A96-47D9-B984-D7E942D7380A}" emma:medium="tactile" emma:mode="ink">
                <msink:context xmlns:msink="http://schemas.microsoft.com/ink/2010/main" type="inkWord" rotatedBoundingBox="17120,11859 20512,11603 20667,13650 17274,13906"/>
              </emma:interpretation>
              <emma:one-of disjunction-type="recognition" id="oneOf17">
                <emma:interpretation id="interp17" emma:lang="" emma:confidence="1">
                  <emma:literal/>
                </emma:interpretation>
              </emma:one-of>
            </emma:emma>
          </inkml:annotationXML>
          <inkml:trace contextRef="#ctx0" brushRef="#br1" timeOffset="96954.5454">11938 8225 329 0,'14'-9'454'0,"-3"-1"44"0,-3 3 28 15,-1-3-86-15,-2 1-146 0,-1 2-77 16,-1-2-24-16,0 2 28 0,-3 1 65 16,0-4 56-16,0 4 44 0,0 0 14 15,-3 1-5-15,2 0-35 0,-2 0-65 0,0 1-53 16,-1 1-51-16,0 0-41 0,-2 1-33 15,0 0-31-15,-1 2-24 0,-4 0-18 16,-3 3-10-16,-5 3-3 0,-5 2-1 16,0 3 3-16,-7 2 2 0,1 3 2 0,-3 2 1 15,1 2 0-15,-2 3-5 0,1 0-7 16,3 3-6-16,2-1-5 0,5 3-4 0,5-3-4 15,4-1-1-15,6 0 1 0,5-2 1 16,6-3 0-16,8-1 0 0,7-6-4 16,8-3-8-16,7-5-8 0,7-6-9 15,4-6-6-15,1-3-2 0,2-5 0 0,-3-2 9 16,-1-3 5-16,-6-1 6 0,-4-4 2 15,-4 1 2-15,-3-1 6 0,-7 4 6 0,-2 2 10 16,-5 4 10-16,-2 3 9 16,-4 4 6-16,0 2 0 0,-3 4-1 0,-3 6 2 15,-3 6-1-15,-3 3 1 0,1 7 5 16,-2 3-4-16,-1 5-3 0,2 1-8 0,2 2-7 15,0 1-6-15,3 0-9 0,1 1-3 16,2-3-8-16,3 1-19 0,1-6-33 16,1-1-46-16,2-3-73 0,3-4-224 0,4-6-166 15,4-7-156-15,0-3-233 0,4-7-93 16,-5-3-3-16,2-2 186 0,-5-4 150 15,2-4 163-15</inkml:trace>
          <inkml:trace contextRef="#ctx0" brushRef="#br1" timeOffset="97385.5702">12488 8235 275 0,'7'-11'486'0,"-3"-1"54"15,-1 2 58-15,-2 2 64 0,-2 3-124 0,-1 1-32 16,-1 2 12-16,-2 3 16 0,1 3-9 16,-3 3-56-16,0 4-89 0,0 5-82 15,0 1-70-15,-1 4-58 0,4 2-39 16,-2 0-32-16,2 5-18 0,2-2-20 0,0 3-12 15,1-2-9-15,1-1-7 0,3-2-7 16,-2-2-6-16,2-3 0 0,-1-3-7 16,4-2 0-16,1-3-2 0,1-3-1 15,6-4-4-15,1-4-4 0,6-4-8 0,-1-2-8 16,4-5-12-16,-1-4-14 0,2-2-13 15,-2-3-7-15,2-3-6 0,-3 0-4 0,0-1 6 16,-4 3 9-16,-2 0 9 0,-2 2 9 16,-4 3 8-16,-2 4 8 0,-3 2 6 15,-2 0 2-15,-3 6 2 0,-4 1 4 0,-3 2 4 16,-4 3 0-16,-4 4 2 0,-3 2 2 15,-1 4 4-15,0 1 2 0,-2 3 0 16,4 2 5-16,1-1 0 0,2 3 1 16,2-2-2-16,4 3 2 0,1-3-2 0,4-2-5 15,4 2-2-15,3-2-2 0,3-1-6 16,3-1-22-16,2-2-30 0,5 0-53 15,3-5-104-15,4-1-179 0,2-2-118 0,3-4-111 16,1-1-172-16,3-5-114 0,0-2 15 16,0-2 131-16,0-2 98 0,0-3 115 15</inkml:trace>
          <inkml:trace contextRef="#ctx0" brushRef="#br1" timeOffset="97616.5834">13197 8109 137 0,'3'-21'453'0,"1"1"52"0,-1 3 34 0,-2 1 54 16,1 0-137-16,-2 6-90 0,-2 3-38 0,1 2 10 15,0 2 35-15,-2 7 11 0,-3 5-22 16,1 6-28-16,-1 5-32 0,0 5-48 16,-1 6-63-16,0 2-60 0,1 4-49 15,1 1-35-15,-1 3-19 0,5 2-17 0,0 1-31 16,2-2-52-16,2-3-76 0,4-3-114 15,1-4-123-15,4-6-77 0,3-5-70 16,2-5-133-16,3-9-101 0,2-4 23 0,2-7 72 16,-1-4 54-16,2-4 82 0</inkml:trace>
          <inkml:trace contextRef="#ctx0" brushRef="#br1" timeOffset="97891.5991">13461 8311 44 0,'5'-17'429'0,"-3"4"62"16,0 3 34-16,-5 2 33 16,0 5-102-16,-2 2-91 0,-2 2-5 0,0 2 29 0,0 4 42 15,2 0 33-15,-1 1-2 0,1-1-48 16,3 3-81-16,-1 0-76 0,3 0-70 0,0-1-59 15,2-2-47 1,1 1-34-16,1-2-16 0,3-1-10 0,-1-1-5 0,4-2-5 16,1-2-3-16,0-2 1 0,0-2-2 15,1-2-1-15,-2-4 1 0,1 0-2 0,-4-1 0 16,-2-3 0-16,-2 2 0 0,-3 1 0 15,0-1-3-15,-3 2-2 0,-2 2 0 16,1 0-5-16,-3 3-24 0,0 0-40 16,3 3-88-16,-2 0-162 0,4 0-135 0,-1 1-121 15,0-1-160-15,2 0-149 0,1 0-13 16,3-2 111-16,2-2 105 0,3 3 114 0,3-4 172 15</inkml:trace>
          <inkml:trace contextRef="#ctx0" brushRef="#br1" timeOffset="98097.6109">13749 7980 111 0,'12'-18'447'0,"1"3"52"0,-2 3 33 15,1 2 28-15,0 1-156 0,1 6-94 16,2 5 24-16,3 6 63 0,2 1 57 16,4 6 51-16,2 5 10 0,1 5-31 0,4 6-98 15,-2 3-105-15,-1 3-84 0,-1 3-73 16,-7 0-50-16,-5 1-38 0,-6 1-33 0,-11 0-41 15,-6-3-75-15,-9-1-191 0,-6-6-150 16,-3-2-124-16,-3-6-169 0,-1-7-168 16,1-4-35-16,0-6 129 0,3-7 121 15,4-6 112-15,4-2 174 0</inkml:trace>
          <inkml:trace contextRef="#ctx0" brushRef="#br1" timeOffset="98757.6486">14408 7655 422 0,'-5'-19'489'15,"1"2"38"-15,3 0 35 0,2-2-83 16,2 1-157-16,3-1-54 0,3 0-6 16,4-1 1-16,2 1-4 0,4 3-13 15,2 3-13-15,3 0-37 0,1 6-36 16,3 1-19-16,0 5-17 0,0 2-11 0,-2 3-16 0,0 2-6 15,-2 4-2-15,-1 2-3 0,-4 1 8 16,1 3 11-16,-4 4 14 0,-2 3 6 16,0 5-3-16,-3 1 0 0,-2 6-8 15,1 5-14-15,-3 5-11 0,-2 6-7 0,2 8-7 16,-1 3-2-16,-2 4-2 0,1 4-2 15,2 2-5-15,-1 2 2 0,2 3 0 0,0 2-2 16,2 0-1-16,1 1-4 0,0 0-1 16,0-3-3-16,1 0 3 0,0-6-2 15,-1 0-4-15,2-4 0 0,-4-5-5 16,1-1-7-16,-3-4-11 0,-2-4-9 0,-2-3-4 15,-4-4-4-15,-3-5-2 0,-6-5-1 16,-5-4-1-16,-6-3-3 0,-5-3-12 16,-7-7-17-16,-7-3-22 0,-6-3-44 0,-7-4-84 15,-9-5-249-15,-6-4-190 0,-8-4-254 16,-8-5-197-16,-5-4-72 0,-9 1 20 0,-5-1 220 15,-3-4 183-15,-5 3 260 0</inkml:trace>
        </inkml:traceGroup>
      </inkml:traceGroup>
    </inkml:traceGroup>
    <inkml:traceGroup>
      <inkml:annotationXML>
        <emma:emma xmlns:emma="http://www.w3.org/2003/04/emma" version="1.0">
          <emma:interpretation id="{00AE49C7-971C-488C-94F7-B7D983D70804}" emma:medium="tactile" emma:mode="ink">
            <msink:context xmlns:msink="http://schemas.microsoft.com/ink/2010/main" type="paragraph" rotatedBoundingBox="3553,15048 24549,13475 24739,16011 3743,17584" alignmentLevel="1"/>
          </emma:interpretation>
        </emma:emma>
      </inkml:annotationXML>
      <inkml:traceGroup>
        <inkml:annotationXML>
          <emma:emma xmlns:emma="http://www.w3.org/2003/04/emma" version="1.0">
            <emma:interpretation id="{55E18865-E032-433F-8D31-0A393C271902}" emma:medium="tactile" emma:mode="ink">
              <msink:context xmlns:msink="http://schemas.microsoft.com/ink/2010/main" type="inkBullet" rotatedBoundingBox="3569,15265 3603,15263 3603,15270 3570,15272"/>
            </emma:interpretation>
            <emma:one-of disjunction-type="recognition" id="oneOf18">
              <emma:interpretation id="interp18" emma:lang="" emma:confidence="0">
                <emma:literal>-</emma:literal>
              </emma:interpretation>
            </emma:one-of>
          </emma:emma>
        </inkml:annotationXML>
        <inkml:trace contextRef="#ctx0" brushRef="#br2" timeOffset="71391.0834">-2027 11068 138 0,'-4'1'463'0,"-6"2"50"0,-4 1 41 15,9-2 51-15</inkml:trace>
      </inkml:traceGroup>
      <inkml:traceGroup>
        <inkml:annotationXML>
          <emma:emma xmlns:emma="http://www.w3.org/2003/04/emma" version="1.0">
            <emma:interpretation id="{DFBA5304-8E9C-429E-8FE3-D68173D315CF}" emma:medium="tactile" emma:mode="ink">
              <msink:context xmlns:msink="http://schemas.microsoft.com/ink/2010/main" type="line" rotatedBoundingBox="6840,14802 24549,13475 24739,16011 7030,17338"/>
            </emma:interpretation>
          </emma:emma>
        </inkml:annotationXML>
        <inkml:traceGroup>
          <inkml:annotationXML>
            <emma:emma xmlns:emma="http://www.w3.org/2003/04/emma" version="1.0">
              <emma:interpretation id="{A067FBE0-294D-44F3-9730-A1A88538D029}" emma:medium="tactile" emma:mode="ink">
                <msink:context xmlns:msink="http://schemas.microsoft.com/ink/2010/main" type="inkWord" rotatedBoundingBox="6892,15495 7555,15445 7581,15781 6917,15831"/>
              </emma:interpretation>
            </emma:emma>
          </inkml:annotationXML>
          <inkml:trace contextRef="#ctx0" brushRef="#br1" timeOffset="99935.7159">1268 11375 129 0,'9'-6'485'0,"-2"2"83"0,0 1 74 16,1-2 108-16,2-1-88 0,2 1-90 0,2-1-67 16,3-1-58-16,3 1-60 0,2 0-100 15,2-1-122-15,2 1-153 0,0 0-190 16,-1 0-145-16,2-2-165 0,-3 3-228 15,-2 1-137-15,-3 1-10 0,-7 3 99 0,-2 3 98 16,-5 3 137-16</inkml:trace>
          <inkml:trace contextRef="#ctx0" brushRef="#br1" timeOffset="100095.7252">1488 11471 181 0,'-17'23'470'0,"4"-3"70"15,2-2 110-15,2-1 153 0,2-1-102 0,5-3-52 16,0-1-21-16,4-2-27 0,3-3-81 16,5 0-132-16,5-2-120 0,6-4-94 15,6-1-68-15,6-3-65 0,4 0-81 0,6-4-165 16,2-3-210-16,2 0-292 0,0-2-232 15,-3 1-103-15,-3-1-14 0,-2 0 112 16,-6 1 179-16,-3 2 276 0</inkml:trace>
        </inkml:traceGroup>
        <inkml:traceGroup>
          <inkml:annotationXML>
            <emma:emma xmlns:emma="http://www.w3.org/2003/04/emma" version="1.0">
              <emma:interpretation id="{1E517505-52EC-42D1-9F8A-C23A95D52941}" emma:medium="tactile" emma:mode="ink">
                <msink:context xmlns:msink="http://schemas.microsoft.com/ink/2010/main" type="inkWord" rotatedBoundingBox="9176,14791 12991,14505 13124,16281 9309,16567"/>
              </emma:interpretation>
              <emma:one-of disjunction-type="recognition" id="oneOf19">
                <emma:interpretation id="interp19" emma:lang="" emma:confidence="1">
                  <emma:literal/>
                </emma:interpretation>
              </emma:one-of>
            </emma:emma>
          </inkml:annotationXML>
          <inkml:trace contextRef="#ctx0" brushRef="#br1" timeOffset="114937.5741">5509 11090 72 0,'7'-11'415'0,"-3"1"57"15,-1 0 36-15,-2-1 27 0,-1 1-165 16,-1 0-124-16,-1 1-56 0,-1 0 10 15,1 1 64-15,-1 0 71 0,-1 2 66 0,1-2 53 16,-1 4 19-16,0-2-29 0,0 2-76 16,0 4-74-16,-2-3-70 0,-1 3-52 15,-2 1-38-15,-1 1-20 0,-4 5-7 16,-1 0-4-16,-3 5 1 0,0 0-4 0,-2 5-6 15,0 0-11-15,3 0-16 0,-1 3-16 16,3 3-16-16,2-1-12 0,5 1-9 16,1 0-4-16,6-1-3 0,2 1 0 0,5-2-2 15,3-1 0-15,6-2-1 0,3-3-4 16,6-3-1-16,3-5-2 0,5-1-3 15,2-6-4-15,-1-2-3 0,0-2-2 0,-1-7 0 16,-5 0-1-16,-2-5 3 0,-2-1 2 16,-5-2 4-16,-4-3 4 0,-3 2 0 0,-6 1 4 15,-2-1 2-15,-4 1 3 0,-3 3 2 16,-5 0 1-16,0 2 3 0,-5 0-1 15,-1 4-1-15,-2 0-3 0,2 4-5 0,-1 0-7 16,1 2-21-16,1 1-36 0,2 3-62 16,2 0-106-16,2 3-218 0,4 0-165 15,1 3-223-15,3 0-177 0,5 4-52 16,2-1 47-16,4-1 188 0,4 4 153 0,3-1 233 15</inkml:trace>
          <inkml:trace contextRef="#ctx0" brushRef="#br1" timeOffset="115109.5839">6014 11304 226 0,'11'10'497'0,"-3"-3"48"16,-1 0 32-16,-2-1 35 0,-2 0-216 16,0-3-128-16,-1 0-78 0,1-1-42 15,0-1-37-15,0 1-87 0,1-4-91 16,1-1-151-16,2-3-227 0,0-3-120 0,1 0-54 15,1 1 19-15,-1-4 36 0,3 1 118 16</inkml:trace>
          <inkml:trace contextRef="#ctx0" brushRef="#br1" timeOffset="115590.6114">6363 11066 421 0,'5'-12'511'15,"2"-1"71"-15,1-1 115 0,2-2 26 16,0 0-95-16,1 1-32 0,2 1-11 0,1 1-34 15,3 1-87-15,-1-1-115 0,2 3-104 16,0 0-83-16,0 1-57 0,0 5-38 0,-2 0-26 16,-2 2-16-16,-2 2-13 0,-1 4-3 15,-2 5-6-15,-4 4-2 0,-4 1 2 16,-1 6-1-16,-4 4-1 0,-1 2-1 15,-3 3 1-15,-1 2-1 0,2-4-1 0,2-2 1 16,1-1 5-16,2-4 7 0,2-1 9 16,3-5 18-16,3 0 15 0,2-2 16 15,3-4 9-15,4 0 5 0,3-2-1 16,3 0-10-16,1-1-12 0,0 1-12 0,0 4-13 15,-4-3-9-15,-3 0-6 0,-4 2-4 16,-6 1 0-16,-6 1-2 0,-7 0 1 0,-8 2-3 16,-8-1-15-16,-9 2-24 0,-7-3-28 15,-7 0-36-15,-1 1-55 0,-4-5-84 16,-1-2-196-16,2-4-153 0,3-1-246 15,3-5-180-15,4-2-61 0,2-3 24 0,6-3 177 16,6 3 155-16,3-2 261 0</inkml:trace>
          <inkml:trace contextRef="#ctx0" brushRef="#br1" timeOffset="116127.6421">4901 10891 195 0,'7'-14'472'0,"1"1"47"0,-4 3 31 0,-1-1 28 15,-2 5-201-15,-2 1-93 16,-4 5 9-16,-4 5 56 0,-2 5 64 0,-1 7 42 15,-2 7 8-15,0 5-21 0,1 6-74 16,2 6-93-16,2 7-89 0,7 5-68 0,4 4-47 16,7 3-36-16,6 1-26 0,7-1-34 15,8-3-57-15,10-3-171 0,9-6-160 16,11-4-119-16,4-6-177 0,6-8-180 0,5-7-56 15,-1-4 112-15,3-10 126 0,1-5 107 16,-1-10 178-16</inkml:trace>
          <inkml:trace contextRef="#ctx0" brushRef="#br1" timeOffset="116419.6589">6814 10792 32 0,'33'-16'427'16,"1"1"62"-16,2 2 38 0,1 1 41 16,2 4-66-16,2 5-44 0,3 6 24 15,1 3 46-15,3 8 35 0,1 5 2 16,-4 5-55-16,-4 5-109 0,-5 5-125 0,-4 1-101 15,-9 7-70-15,-9 1-42 0,-10 4-31 16,-10 1-29-16,-10-2-36 0,-8 2-54 0,-6-6-91 16,-4-1-162-16,-3-5-142 0,0-4-148 15,1-6-233-15,-1-4-86 0,2-5 14 16,2-7 123-16,2-5 124 0,2-3 151 15</inkml:trace>
          <inkml:trace contextRef="#ctx0" brushRef="#br1" timeOffset="103130.8988">3607 11308 133 0,'14'-17'462'16,"-3"2"54"-16,-3 0 33 0,-1 0 58 15,-3 2-93-15,-1 1-50 0,-1 2 2 16,0 0 16-16,-2 4 11 0,0 1-27 0,-2 1-95 16,2 2-105-16,0 2-84 0,0 2-51 15,3 4-30-15,-1 6-15 0,2 4-3 16,0 3 5-16,1 5 6 0,2 4 1 0,0 5 0 15,1 6 2-15,1 2 2 0,0 5-1 16,1 2-7-16,0 3-9 0,-1 1-8 16,-1 2-6-16,1 0-5 0,-1-2-4 15,-1-4-2-15,0-5-4 0,-3-5-1 0,1-4-1 16,-2-7-4-16,1-3 0 0,-1-5-1 15,0-4 2-15,-2-6 0 0,0-4-6 16,-1-5-5-16,0-7-6 0,-2-7-9 0,-1-6-12 16,0-7-11-16,-1-10-11 0,-3-4-11 15,0-4-9-15,-2-7-7 0,-1-5-2 0,0-2 2 16,2-5 3-16,1-1 5 0,2-2 7 15,5 0 4-15,3 0 1 0,5 3 2 16,3 2-1-16,4 4-6 0,3 3-14 16,5 5-17-16,2 4-26 0,4 5-36 0,0 5-54 15,1 6-77-15,0 5-155 0,2 4-143 16,-2 5-123-16,-1 7-201 0,-4 4-115 15,-5 5-5-15,-5 6 123 0,-5 6 138 16,-4 4 136-16</inkml:trace>
          <inkml:trace contextRef="#ctx0" brushRef="#br1" timeOffset="103313.9092">3659 11397 413 0,'-18'13'519'0,"6"-5"43"16,1-3 30-16,4-4-64 0,4-1-181 0,7-4-98 15,6 0-62-15,7-4-33 0,5 1-23 16,8-2-26-16,6-1-40 0,6 0-25 15,5 1-45-15,1-2-67 0,2 1-60 16,-1-2-121-16,1-2-222 0,-5-1-120 0,-1 0-35 16,-4 0 25-16,-3-3 33 0,-3 2 108 15</inkml:trace>
          <inkml:trace contextRef="#ctx0" brushRef="#br1" timeOffset="103995.9481">5105 10510 83 0,'6'-6'432'15,"1"1"57"-15,-3 0 38 0,-2 0 31 16,-2 2-147-16,-3 0-102 0,-2 0-53 16,-6 3-24-16,-5 2-15 0,-4-1-13 15,-8 3-36-15,-5-1-40 0,-4 3-40 0,-3-2-32 16,0 2-20-16,2 1-15 0,2-2-3 15,3 0-9-15,4 0 1 0,4-1 25 16,3-1 33-16,6 0 32 0,2-2 28 0,5 0 21 16,0 1 10-16,2-2-21 0,3 0-29 15,2 1-32-15,0 0-26 0,2 0-20 16,3 4-13-16,0 0 5 0,-1 5 21 0,3 3 31 15,-1 5 34-15,0 6 23 0,-1 6 22 16,-3 7 7-16,0 4-14 0,-2 7-27 16,-2 8-28-16,-1 5-18 0,-2 8-25 15,0 4-18-15,-1 5-10 0,1 1-8 0,0 4-4 16,1-3-3-16,-1-1-2 0,2-1-2 15,-1-3 2-15,1-1 3 0,1-4 4 16,-2-4 6-16,2-5 6 0,1-3 2 0,-1-7 3 16,0-5-3-16,1-2-2 0,3-8-4 15,0-4-3-15,3-2-2 0,3-6-3 16,3-4 0-16,4-4-1 0,2-3-3 0,7-4-5 15,5-2 1-15,6-4-2 0,6-3 0 16,4 0 3-16,2 0-3 0,0-3 2 0,3 3-2 16,-2 0-2-16,-2 0-1 0,-4 0-5 15,-5 0 2-15,-3 3 3 0,-6-2 1 16,-4 1 1-16,-4-1 1 0,-6 0 2 0,-1 1 2 15,-2-2 3-15,-4 1 1 0,1 0 2 16,-2-1 3-16,-1 0 0 0,-1 0-3 16,0 0-4-16,-1-1-14 0,-1-2-26 15,1-2-35-15,-1-1-52 0,2-1-115 0,-1-5-185 16,2 0-122-16,-3-3-193 0,0-4-181 15,-1 2-61-15,-1-2 52 0,4-3 157 16,-2 3 115-16,0-1 207 0</inkml:trace>
        </inkml:traceGroup>
        <inkml:traceGroup>
          <inkml:annotationXML>
            <emma:emma xmlns:emma="http://www.w3.org/2003/04/emma" version="1.0">
              <emma:interpretation id="{4F4D13E6-3EF9-48AC-8132-1E7E69279F09}" emma:medium="tactile" emma:mode="ink">
                <msink:context xmlns:msink="http://schemas.microsoft.com/ink/2010/main" type="inkWord" rotatedBoundingBox="13759,15303 14065,15280 14068,15331 13763,15354"/>
              </emma:interpretation>
              <emma:one-of disjunction-type="recognition" id="oneOf20">
                <emma:interpretation id="interp20" emma:lang="" emma:confidence="1">
                  <emma:literal/>
                </emma:interpretation>
              </emma:one-of>
            </emma:emma>
          </inkml:annotationXML>
          <inkml:trace contextRef="#ctx0" brushRef="#br1" timeOffset="116905.6867">8142 11121 350 0,'-5'-1'495'0,"2"-1"51"0,0 0 56 15,2 1 2-15,1 0-121 0,1-2-56 16,5 2-19-16,3 0-7 0,4 0-24 0,5-2-57 16,4 3-79-16,2 0-63 0,4 3-50 15,1-1-40-15,0 1-31 0,-2-1-22 16,-1 1-13-16,-5-3-7 0,-3 0-1 15,-4 0 3-15,-5 2 4 0,-2-1 2 0,-1 1 4 16,-5-1-1-16,-2-1-2 0,-5 1-7 16,-1 0-9-16,0 0-32 0,-2 2-75 0,0 0-138 15,3-1-123-15,0 0-103 16,1-2-187-16,-1 2-167 0,3-1-32 0,1-1 81 15,2 0 95-15,2 1 85 0,1-1 183 16</inkml:trace>
        </inkml:traceGroup>
        <inkml:traceGroup>
          <inkml:annotationXML>
            <emma:emma xmlns:emma="http://www.w3.org/2003/04/emma" version="1.0">
              <emma:interpretation id="{24281D1B-940D-4300-B87B-6CBD9C6B20F9}" emma:medium="tactile" emma:mode="ink">
                <msink:context xmlns:msink="http://schemas.microsoft.com/ink/2010/main" type="inkWord" rotatedBoundingBox="14996,14602 18921,14308 19002,15388 15077,15682"/>
              </emma:interpretation>
              <emma:one-of disjunction-type="recognition" id="oneOf21">
                <emma:interpretation id="interp21" emma:lang="" emma:confidence="1">
                  <emma:literal/>
                </emma:interpretation>
              </emma:one-of>
            </emma:emma>
          </inkml:annotationXML>
          <inkml:trace contextRef="#ctx0" brushRef="#br1" timeOffset="118787.7943">9612 10748 399 0,'4'-4'479'16,"-1"-2"39"-16,-1-4 24 0,-2 4-98 15,0 0-131-15,0 1-60 0,-2-1 1 16,2 1 37-16,-1 1 38 0,-1 2 27 0,2-1 0 16,-1 1-18-16,0 0-44 0,1 2-60 15,-3 0-43-15,0 0-29 0,-1 2-14 16,-4 2-6-16,-3 3-4 0,-3 4 0 15,-4 3-1-15,-1 5-10 0,-2 3-16 0,1 1-14 16,-1 7-9-16,3-2-12 0,2 3-14 16,3 3-10-16,4-2-9 0,5 0-10 0,4 1-9 15,4-1-4-15,5-3-2 0,5-1-1 16,3-5-4-16,3-1-2 0,6-5 1 15,3-3-1-15,3-3-2 0,1-6-2 16,0-3-2-16,0-3-3 0,-2-5-2 0,-3-4-3 16,-3-2-1-16,-3-8 0 0,-4 1 1 15,-6-6 0-15,-2-2 1 0,-6 0 3 16,-3 0 1-16,-5-2 3 0,-4 3 3 15,-3 0 2-15,-3 2 2 0,-4 2 0 0,2 2 0 16,-5 1-2-16,2 4-3 0,-1 0-4 16,1 4 0-16,3-1-4 0,1 5-8 0,2 1-16 15,2 0-28-15,2 2-47 0,0 1-73 16,2 3-190-16,3 2-169 0,3 0-153 15,1 3-245-15,1 2-101 0,3 0-6 16,2 3 149-16,1 0 155 0,5 1 156 0</inkml:trace>
          <inkml:trace contextRef="#ctx0" brushRef="#br1" timeOffset="118976.8051">10062 11131 235 0,'7'8'553'0,"0"0"87"16,-2-2 67-16,-1-2 71 0,2-1-208 15,-1-3-140-15,0 0-127 0,1-3-102 0,0 0-142 16,2-2-166-16,2-1-123 0,-1-4-145 16,4 1-232-16,-2-2-102 0,0-2 13 0,-2 1 63 15,1-2 60-15,0 0 112 16</inkml:trace>
          <inkml:trace contextRef="#ctx0" brushRef="#br1" timeOffset="119335.8256">10410 10831 315 0,'8'-18'503'16,"0"-3"71"-16,2 0 102 0,2 1 87 0,1 0-133 15,3 1-44-15,2 1-22 0,1 0-32 16,3 3-80-16,-1 2-118 0,0 4-98 15,-1 2-87-15,1 4-57 0,-2 3-37 16,-1 3-20-16,-3 7-10 0,-2-1-5 0,-4 6-1 16,-3 2 0-16,-5 3 0 0,-2 2 0 15,-5 4-3-15,-2 2-2 0,-3 2-1 16,-1 2-1-16,-1-1 1 0,2-1 1 0,0-1 3 15,2-4 0-15,0-1 2 0,4-4-2 16,2-1 0-16,2-3-1 0,3-3-1 16,4-2-1-16,5-2-2 0,3-3-3 0,6-2-14 15,5-3-22-15,5-1-48 0,3-3-97 16,3-1-197-16,1 0-137 0,2-4-140 15,-1 1-200-15,-1-1-114 0,-2 1 11 16,-1-2 150-16,-2 1 116 0,-3-3 138 0</inkml:trace>
          <inkml:trace contextRef="#ctx0" brushRef="#br1" timeOffset="120053.8667">11577 10352 316 0,'7'-19'477'0,"-1"2"43"0,-3-1 29 15,-2 2-31-15,-2 2-120 0,-2 4-39 16,-3 3 4-16,-2 1 32 0,-2 4 48 15,-2 3 23-15,-3 4-28 0,-2 6-59 0,-2 7-50 16,1 4-50-16,0 7-56 0,2 10-53 16,1 6-39-16,4 7-27 0,3 5-24 0,3 8-20 15,5 4-21-15,6 6-21 16,4 3-27-16,6 0-41 0,6-3-59 0,7-6-125 15,8-8-195-15,8-6-138 0,5-7-203 16,8-10-182-16,8-8-59 0,4-10 62 0,4-9 160 16,2-8 129-16,-3-7 209 0</inkml:trace>
          <inkml:trace contextRef="#ctx0" brushRef="#br3" timeOffset="135595.7557">12096 10538 35 0,'1'-5'413'0,"-1"1"61"0,0 1 39 0,0-4 27 16,-1 1-135-16,0-1-133 0,-1 3-51 15,-1-2 34-15,2 3 51 0,0-2 52 16,-2 0 49-16,2 0 28 0,-1 1-1 0,-1 2-59 15,1 1-67-15,-1 1-60 0,-1 0-57 16,0 0-42-16,-2 1-35 0,-3 1-23 16,-2 2-12-16,-3 5-4 0,-1-2-1 0,-5 5 1 15,0 2 3-15,-2 3-3 0,-2 0-6 16,2 3-10-16,-1 2-10 0,2 1-11 15,2 0-13-15,4 2-12 0,1 2-5 0,6 0-3 16,3 0-1-16,5 1-1 0,5-1 0 16,3-2 1-16,6 1 0 0,4-6-1 15,4-1-2-15,3-4 1 0,2-4 2 16,3-5-2-16,2-4-1 0,0-6-2 0,-2-4 0 15,-3-4-4-15,0-3-1 0,-4-5 0 16,-4-1 1-16,-4-1 2 0,-2 0 1 16,-5-1 1-16,-4 3 1 0,-4-2 0 0,-4 2 0 15,-2 2 0-15,-3 1-1 0,-2 3 1 16,-3 0-5-16,0 3 3 0,1-1 0 15,-3 4-3-15,4 0-10 0,-2 4-26 0,2-2-43 16,1 3-78-16,1 0-184 0,3 2-171 16,3 1-128-16,3 2-238 0,2 2-123 15,3 1-12-15,2 3 135 0,5-1 149 16,3 0 127-16</inkml:trace>
          <inkml:trace contextRef="#ctx0" brushRef="#br3" timeOffset="135753.7647">12423 10779 160 0,'10'2'470'0,"-3"2"53"15,-2-3 34-15,-2 0 33 0,0-1-191 0,-2 0-150 16,0-1-82-16,1 1-55 0,-1-3-61 16,2 0-68-16,1-2-149 0,-1-3-224 0,1 1-120 15,1-2-57-15,1 0-7 0,4-1 21 16,-1 2 113-16</inkml:trace>
          <inkml:trace contextRef="#ctx0" brushRef="#br3" timeOffset="137234.8493">12907 10332 193 0,'-2'1'407'16,"2"1"58"-16,-3-2 41 0,3 0-64 15,-2 0-99-15,2-2-88 0,-1 2-64 0,0-1-31 16,1 1-12-16,0 0 15 0,0 0 30 16,2 0 31-16,3 0 22 0,3 0 17 15,4-1 11-15,3-1-5 0,3 2-21 16,4-3-26-16,4 0-25 0,3 2-31 0,3-2-31 15,2 0-27-15,-1 0-23 0,-3 0-19 16,-1-1-16-16,-4 2-8 0,-3-1-4 16,-4 0 1-16,-4 2 1 0,-3-1 7 0,-3 2 5 15,-1-1 3-15,-3 1-4 0,-1-2-8 16,-3 1-8-16,0 1-10 0,-2-1-9 15,0-1-8-15,-1 0-2 0,-1 0-2 0,-2 0 0 16,1 0-3-16,-1 0 0 0,1-2 0 16,-2 2 1-16,-1 1-2 0,-1-2 1 15,1 1-1-15,0 1-1 0,1-2 1 16,-3 2-3-16,1 0 1 0,-2 1-1 0,0 1 0 15,0 0 2-15,-2 3 0 0,1-2 1 16,-2 4 0-16,0 0 0 0,-1 2 0 16,-1 0-1-16,-1 2 0 0,-1 1 0 0,2 1 1 15,1 1-2-15,0 0 1 16,1 2 1-16,0-1 0 0,2 2 0 0,1 1 0 15,3-2 1-15,1-2 1 0,3 0-1 0,1-2-1 16,4-1 2-16,3 0-1 0,3-3-1 16,3 1 1-16,5-2 0 0,1 0-1 15,4-3 0-15,2 0-2 0,2-1 1 16,1 0 0-16,1 1 2 0,-1-2-1 0,0 2 1 15,0-1-1-15,-3 2 2 0,-3 0-2 16,-1 1-1-16,-2 0 0 0,-3 3 1 16,-1-2 1-16,-2 1 0 0,-4 2 1 0,-1 2 1 15,-4 0 1-15,-1 3 0 0,-4-1 1 16,-4 3-1-16,-3 0 0 0,-2-3-1 15,-1 3-6-15,-1-3-11 0,-3-1-28 16,2-2-69-16,-3 0-135 0,-1-7-153 0,3 0-95 16,0-5-110-16,-1-2-158 0,0-2-102 15,3 0 46-15,-1-2 107 0,3 0 74 16,2 1 107-16</inkml:trace>
        </inkml:traceGroup>
        <inkml:traceGroup>
          <inkml:annotationXML>
            <emma:emma xmlns:emma="http://www.w3.org/2003/04/emma" version="1.0">
              <emma:interpretation id="{3DE6F9C0-CA8F-400C-852E-F45B1810032F}" emma:medium="tactile" emma:mode="ink">
                <msink:context xmlns:msink="http://schemas.microsoft.com/ink/2010/main" type="inkWord" rotatedBoundingBox="19528,14557 21165,14434 21209,15024 19573,15147"/>
              </emma:interpretation>
              <emma:one-of disjunction-type="recognition" id="oneOf22">
                <emma:interpretation id="interp22" emma:lang="" emma:confidence="1">
                  <emma:literal/>
                </emma:interpretation>
              </emma:one-of>
            </emma:emma>
          </inkml:annotationXML>
          <inkml:trace contextRef="#ctx0" brushRef="#br3" timeOffset="137665.8739">13932 10728 259 0,'-4'0'476'0,"2"-3"42"0,2-1 28 16,2 1 7-16,3 0-161 0,3 0-54 15,6 0 10-15,3-1 25 0,6 2 20 0,3-2-6 16,4 1-42-16,3 0-69 0,2 0-79 16,1 2-64-16,-2-1-46 0,2-2-35 15,-6 4-29-15,-3-2-43 0,-2 1-81 16,-6 0-129-16,-3-2-110 0,-4 0-75 0,-4-1-110 15,-4-2-117-15,-5-3-90 0,-5 0 36 16,-3 0 61-16,-2-2 51 0,-2 1 102 0</inkml:trace>
          <inkml:trace contextRef="#ctx0" brushRef="#br3" timeOffset="137859.8852">14194 10508 16 0,'-5'-2'400'0,"-2"-1"62"0,2 2 36 16,0-1 26-16,3 4-130 0,-2 0-132 16,-1 4-63-16,3 3-14 0,-2 4 18 15,1 3 40-15,0 3 39 0,0 1 34 16,2 1-2-16,0 3-32 0,1 0-44 0,1 3-59 15,0 2-58-15,2 0-49 0,0-2-36 16,2 1-56-16,1-3-103 0,2-3-114 16,2-1-93-16,1-8-140 0,2-1-218 0,1-4-83 15,0-6 27-15,1-2 75 0,2-4 70 16,0-3 129-16</inkml:trace>
          <inkml:trace contextRef="#ctx0" brushRef="#br3" timeOffset="138197.9043">14577 10528 185 0,'4'-10'471'16,"-1"1"49"-16,-3 2 33 0,0 1 52 0,-2 6-145 16,-1 0-46-16,-2 3 5 0,1 2 28 15,0 1 29-15,0 3-3 0,-2 1-58 16,3 3-87-16,1 0-75 0,0 3-69 15,2 2-57-15,2-1-45 0,2 2-30 16,1 0-16-16,5 0-12 0,1-2-9 0,3-2-2 16,2-3-4-16,2-2 0 0,1-3-2 0,0-5 0 15,1-3 0-15,-1-6-1 0,0-1-2 16,-2-6-3-16,-2-1 2 0,-5 0-1 15,-2-2-2-15,-3 0 1 0,-1 3 0 0,-4-1 2 16,0 2-2-16,-4 2-1 0,-1 3-5 16,-5-2-9-16,-1 3-30 0,-1 1-58 15,-2 1-139-15,0 0-166 0,3 2-117 16,2 0-139-16,0 0-203 0,4 2-68 0,-1 2 75 15,5 2 131-15,2 2 104 0,3 0 137 16</inkml:trace>
          <inkml:trace contextRef="#ctx0" brushRef="#br3" timeOffset="138336.9124">14848 10660 120 0,'1'1'436'0,"0"1"45"0,-1-2 26 0,-1 0 2 16,1-2-179-16,-1 1-151 0,-1-2-96 15,2 0-101-15,0-1-159 0,0-1-166 16,2-2-92-16,2-2-45 0,3 0-12 0,4-1 43 15</inkml:trace>
          <inkml:trace contextRef="#ctx0" brushRef="#br3" timeOffset="138704.9333">15154 10311 181 0,'4'-7'467'0,"1"0"47"16,-1 2 34-16,-2 1 41 0,3-2-166 15,-1 2-56-15,3 0 8 16,-1 2 21-16,5-2 18 0,3 3-1 0,3-1-42 0,2-1-80 16,2 1-79-16,2 0-60 0,2 0-39 15,1 1-25-15,0 0-14 0,0-1-2 16,-3 2-1-16,1 0-5 0,-4 0-5 0,-2 3-7 15,-3-1-6-15,-2 3-1 0,-2 4 4 16,-3 2 4-16,-1 5 5 0,-4 5 4 16,-3 2 1-16,-3 6-5 0,-3 4-6 0,-2 2-8 15,-1 3-10-15,-2 1-9 0,1 2-7 16,0-3-7-16,1-1-10 0,2-4-17 15,0-2-43-15,3-1-77 0,1-4-165 16,0-2-168-16,3-5-132 0,0-3-191 0,3-5-158 16,0-2-32-16,0-3 108 0,3-5 139 15,1-2 118-15,2-3 197 0</inkml:trace>
        </inkml:traceGroup>
        <inkml:traceGroup>
          <inkml:annotationXML>
            <emma:emma xmlns:emma="http://www.w3.org/2003/04/emma" version="1.0">
              <emma:interpretation id="{DB3F7010-8FB2-4877-AAA8-242D2B3DBC43}" emma:medium="tactile" emma:mode="ink">
                <msink:context xmlns:msink="http://schemas.microsoft.com/ink/2010/main" type="inkWord" rotatedBoundingBox="21468,13706 24549,13475 24739,16011 21658,16241"/>
              </emma:interpretation>
              <emma:one-of disjunction-type="recognition" id="oneOf23">
                <emma:interpretation id="interp23" emma:lang="" emma:confidence="1">
                  <emma:literal/>
                </emma:interpretation>
              </emma:one-of>
            </emma:emma>
          </inkml:annotationXML>
          <inkml:trace contextRef="#ctx0" brushRef="#br1" timeOffset="121442.946">17265 9956 287 0,'18'-13'467'0,"3"0"38"16,3 3 28-16,4 0-34 0,5 2-142 15,4 5-40-15,4 5 36 0,2 2 60 16,2 7 54-16,2 3 27 0,-2 8-14 15,-1 4-66-15,-1 5-96 0,-4 6-88 0,-4 1-77 16,-7 2-56-16,-6 2-40 0,-7-1-20 16,-9 3-17-16,-9-3-16 0,-7-1-21 15,-6 0-34-15,-8-4-53 0,-2-2-100 16,-4-5-146-16,-3-4-106 0,-2-5-76 0,2-7-122 15,0-5-160-15,2-7-14 0,2-4 87 16,4-4 82-16,5-3 72 0,4-2 145 0</inkml:trace>
          <inkml:trace contextRef="#ctx0" brushRef="#br1" timeOffset="122192.9891">18488 9417 120 0,'-3'-12'426'0,"2"2"56"15,1-2 36-15,1 3 1 0,0 1-166 0,2-1-128 16,1 2-79-16,2-1-46 0,1 2-25 16,2 1-12-16,1-1 1 0,2 1 6 15,2 1 13-15,1-1 16 0,2 3 21 16,0-1 22-16,0 0 26 0,1 3 21 0,0 0 13 15,0 0 8-15,-2 3-1 0,-1 0-5 16,3 1-2-16,-1 5 3 0,-1 3 4 0,1 5-1 16,-1 4-4-16,1 6-3 0,-2 9-12 15,1 5-18-15,-1 8-20 0,1 12-14 16,-1 7-10-16,0 10-9 0,0 8-15 15,0 4-17-15,-3 7-17 0,2-1-16 0,-1 6-14 16,-2 1-13-16,1-1-10 0,-1 0-3 16,-1-2-3-16,-1-5-3 0,-1-4-2 15,2-7 0-15,-3-4 4 0,1-3 4 0,-2-6 2 16,-1-4 2-16,-1-5 2 0,-2-5 1 15,-2-2-3-15,-2-3-1 0,0-6-3 16,-3-2-2-16,1-3-1 0,2-4-2 0,-1-3-1 16,0-3-4-16,2-4 0 0,-2-3-1 15,2-2-2-15,-1-3 1 0,1-3 0 16,-2 0 0-16,-2-3 0 0,-4 0 0 0,-3-1 1 15,-5-1-2-15,-6-2-10 0,-7-2-11 16,-7-1-18-16,-9 0-30 0,-6-6-50 16,-7 0-83-16,-6 0-192 0,-5-8-168 15,-6-1-253-15,-1-3-194 0,-2-3-66 0,2-2 20 16,4 0 168-16,8-1 163 0,6 2 261 15</inkml:trace>
          <inkml:trace contextRef="#ctx0" brushRef="#br3" timeOffset="140349.0275">16825 10339 60 0,'8'0'444'0,"-1"2"57"0,-3-2 29 0,1 0 21 15,-3-2-145-15,0 2-180 0,0 0-99 16,3-2-58-16,-1 0-37 0,3-1-67 16,-3 0-146-16,1 0-186 0,1-1-97 0,-1-1-49 15,2 0-19-15,3-1 34 0</inkml:trace>
          <inkml:trace contextRef="#ctx0" brushRef="#br3" timeOffset="139391.9728">15911 10475 322 0,'1'-1'488'0,"2"-2"50"0,-2 0 53 15,2 0 24-15,0 1-103 0,1 0-25 16,3-1 7-16,1 0 5 0,4 1-17 0,3 0-62 16,3 0-108-16,2 0-97 0,3 0-79 15,2-1-52-15,2 0-35 0,1 2-27 16,-1-4-30-16,-1 3-51 0,-1-1-100 0,-3-2-162 15,-3 1-116-15,-4 1-116 16,-5-3-166-16,-3 0-134 0,-6-2 1 0,-3 2 108 16,-3-2 91-16,0 3 103 0</inkml:trace>
          <inkml:trace contextRef="#ctx0" brushRef="#br3" timeOffset="139593.9841">16127 10312 68 0,'-9'-5'437'0,"2"2"59"0,2 0 32 16,1-1 17-16,0 2-148 0,0 2-130 15,1 2-12-15,-1 3 53 0,1 5 59 16,2 1 56-16,-1 5 34 0,2 1-3 0,0 4-63 15,0 2-93-15,2 3-80 0,-1 0-70 16,0 2-48-16,1 2-35 0,-1-1-29 0,2-1-40 16,0 0-63-16,-1-3-124 0,4-3-170 15,1-4-120-15,0-5-174 0,1-5-196 16,-1-2-61-16,2-6 54 0,1-2 135 15,1-6 101-15,0 0 167 0</inkml:trace>
          <inkml:trace contextRef="#ctx0" brushRef="#br3" timeOffset="140196.0188">16601 10129 273 0,'3'-1'445'0,"-1"0"48"0,-2-2 29 16,0 2-74-16,0 1-129 0,-2-2-86 15,-1 2-27-15,-1 2 23 0,-3-1 50 16,-3 3 49-16,1-1 48 0,-4 2 22 15,-2 1-7-15,-3 4-39 0,2-2-56 0,-3 4-60 16,-1-2-60-16,2 4-51 0,1 0-42 16,0 3-30-16,2 1-20 0,4 1-12 0,3-2-7 15,4 2-2-15,2-3-3 0,6-3 0 16,5 1 1-16,4-4 0 0,7-1 1 15,2-4 0-15,4-1-1 0,3-4-1 16,-1-4 0-16,3-1 0 0,-1-5-2 0,-1 0 1 16,-2-3 1-16,-3-3 0 0,-4 0 0 15,-3 1 0-15,-3 1 1 0,-6 2-2 16,-4 1-1-16,-3-1-3 0,-5 2-1 0,-3 0-5 15,-4 3-15-15,-2 2-33 0,-3 0-65 16,0 3-144-16,-1-1-159 0,2 2-126 16,0 0-162-16,3 1-174 0,-1 1-42 0,5 0 86 15,4 3 130-15,3 1 113 0,3 1 166 16</inkml:trace>
          <inkml:trace contextRef="#ctx0" brushRef="#br3" timeOffset="140897.0589">17313 10046 272 0,'7'-3'384'0,"-1"-1"42"15,-2 1 8-15,-3 0-58 0,1 0-89 16,-4 2-70-16,1-1-50 0,-3-1-33 16,0-1-25-16,-1 2-19 0,0-2-3 15,-2 3 29-15,0-4 46 0,-1 2 62 16,0 1 57-16,-1 0 42 0,0-1 22 0,-2 2-6 15,-2-1-23-15,1 4-36 0,-2-1-39 16,-2 3-40-16,-1 2-30 0,-2 3-30 16,0-1-28-16,-2 5-28 0,-1 1-24 0,2 0-18 15,0 3-13-15,2 1-7 0,2 1-10 16,4 0-5-16,2-2-3 0,2 2-1 0,5-3-2 15,3 0-2-15,5 0 4 0,4-6 0 16,4 1-2-16,4-6-4 0,4-3-3 16,2-3-4-16,2-4-4 0,2-3-3 15,1-2 2-15,-2-4 2 0,-1-5 3 0,-2 0 2 16,-2-1 4-16,-2 3 2 0,-4-1 5 15,-1 3 6-15,-5 4 8 0,0 1 2 16,-3 3 2-16,-1 3 6 0,0 3 10 0,-1 3 8 16,0 4 7-16,2 7 9 0,-1 1 8 15,1 8 0-15,2 1-9 0,-1 4-11 16,-2 1-10-16,-2 5-13 0,-3-1-9 15,-7 3-12-15,-5 3-18 0,-7-3-30 0,-9 3-68 16,-6-1-179-16,-10 0-189 0,-7-3-145 0,-10 1-207 16,-7-5-164-16,-11 1-35 0,-10-5 125 15,-9-4 160-15,-2-3 136 0,-3-3 212 16</inkml:trace>
        </inkml:traceGroup>
      </inkml:traceGroup>
    </inkml:traceGroup>
    <inkml:traceGroup>
      <inkml:annotationXML>
        <emma:emma xmlns:emma="http://www.w3.org/2003/04/emma" version="1.0">
          <emma:interpretation id="{8072768D-E91B-49AC-80CF-C85897C07383}" emma:medium="tactile" emma:mode="ink">
            <msink:context xmlns:msink="http://schemas.microsoft.com/ink/2010/main" type="paragraph" rotatedBoundingBox="7152,16813 17794,16080 17876,17277 7234,18010" alignmentLevel="2"/>
          </emma:interpretation>
        </emma:emma>
      </inkml:annotationXML>
      <inkml:traceGroup>
        <inkml:annotationXML>
          <emma:emma xmlns:emma="http://www.w3.org/2003/04/emma" version="1.0">
            <emma:interpretation id="{E9E3162F-B355-461A-9448-7BC4CE402C8F}" emma:medium="tactile" emma:mode="ink">
              <msink:context xmlns:msink="http://schemas.microsoft.com/ink/2010/main" type="inkBullet" rotatedBoundingBox="7201,17524 7753,17486 7774,17793 7222,17831"/>
            </emma:interpretation>
            <emma:one-of disjunction-type="recognition" id="oneOf24">
              <emma:interpretation id="interp24" emma:lang="" emma:confidence="0">
                <emma:literal>-</emma:literal>
              </emma:interpretation>
            </emma:one-of>
          </emma:emma>
        </inkml:annotationXML>
        <inkml:trace contextRef="#ctx0" brushRef="#br3" timeOffset="144146.2447">1580 13347 89 0,'-1'1'408'16,"-1"-1"64"-16,2 0 41 0,-1 1-21 0,-1 1-107 16,2-2-110-16,-1 0-78 0,1 0-27 15,0 0 8-15,0 0 38 0,1 0 40 16,4-2 36-16,0 1 24 0,5-2 4 0,1 0-13 15,2-1-34-15,4 1-34 0,-1 0-37 16,4 0-41-16,-1-1-32 0,0 4-31 16,-1-4-25-16,1 2-26 0,-1 1-16 15,0-2-10-15,0 3-9 0,-1 0-4 0,0 0-5 16,-1 0 1-16,-1 0-3 0,-2 0-5 15,0 0-15-15,-2 0-37 0,-2 0-62 16,1 0-110-16,-2-2-125 0,-2 2-85 0,-1-1-61 16,-1-2-78-16,-2 1-111 0,-4 1-31 15,0-1 52-15,-2 4 49 0,-2-1 56 16,-1 1 104-16</inkml:trace>
        <inkml:trace contextRef="#ctx0" brushRef="#br3" timeOffset="144348.2563">1795 13531 7 0,'-6'13'410'0,"-1"0"65"0,2-1 37 0,2-1 24 16,0-2-131-16,3-2-151 0,2 1-95 0,2-4-57 16,4 2-24-16,4-2-14 15,3-4-5-15,5 0-7 0,3 0-8 0,2-4-9 16,2 2-14-16,1-2-16 0,1-2-29 15,0 0-43-15,-2-3-109 0,-2 2-181 0,-3-2-121 16,-2 1-54-16,-2-2-11 0,0 2 21 16,-1 0 96-16</inkml:trace>
      </inkml:traceGroup>
      <inkml:traceGroup>
        <inkml:annotationXML>
          <emma:emma xmlns:emma="http://www.w3.org/2003/04/emma" version="1.0">
            <emma:interpretation id="{CD2A1FF1-CB6A-4FEB-89D1-2F746CB87147}" emma:medium="tactile" emma:mode="ink">
              <msink:context xmlns:msink="http://schemas.microsoft.com/ink/2010/main" type="line" rotatedBoundingBox="8612,16712 17794,16080 17876,17277 8694,17909"/>
            </emma:interpretation>
          </emma:emma>
        </inkml:annotationXML>
        <inkml:traceGroup>
          <inkml:annotationXML>
            <emma:emma xmlns:emma="http://www.w3.org/2003/04/emma" version="1.0">
              <emma:interpretation id="{94A8830E-4F01-4EEA-B925-F41B65509F0E}" emma:medium="tactile" emma:mode="ink">
                <msink:context xmlns:msink="http://schemas.microsoft.com/ink/2010/main" type="inkWord" rotatedBoundingBox="8613,16731 10128,16626 10209,17805 8694,17909"/>
              </emma:interpretation>
              <emma:one-of disjunction-type="recognition" id="oneOf25">
                <emma:interpretation id="interp25" emma:lang="" emma:confidence="1">
                  <emma:literal/>
                </emma:interpretation>
              </emma:one-of>
            </emma:emma>
          </inkml:annotationXML>
          <inkml:trace contextRef="#ctx0" brushRef="#br3" timeOffset="145456.3197">3102 13205 139 0,'-19'27'457'0,"4"-2"52"0,4-6 31 16,1-3 25-16,5-4-174 0,1-1-108 0,4-1-21 15,4-4 31-15,4-2 34 0,6-4 15 16,6 0-10-16,8 0-39 0,4-6-64 15,7 0-85-15,4-2-112 0,5-1-160 16,2-4-122-16,-1 0-121 0,2-3-250 0,-1 2-150 16,-1-4-34-16,-4 2 76 0,1-1 75 15,-4-1 96-15</inkml:trace>
          <inkml:trace contextRef="#ctx0" brushRef="#br3" timeOffset="145300.3107">3065 13219 182 0,'-1'-8'474'0,"-1"2"64"15,1 0 51-15,1 3 50 0,-1-1-169 16,-1 3-91-16,4 1 11 0,-1 2 42 0,3 4 32 15,2 4 2-15,1 7-15 0,2 0-38 16,5 4-75-16,1 5-88 0,3-1-67 16,3 7-40-16,1 0-26 0,0 2-16 0,-2 0-16 15,1-2-11-15,-2 1-8 0,-1-4-9 16,-4 0-6-16,-1-3-7 0,-2-4-6 0,-2 0-3 15,-2-6-3-15,-2-3-5 0,-2-1-1 16,0-4 1-16,-5-2 1 0,-2-5-3 0,-3-8-4 16,-4-3-5-16,-4-10-8 0,-4-5-8 15,-2-8-6-15,-1-7-5 0,0-5-7 16,-3-6-8-16,1-5-2 0,-2-8-6 15,1-7-4-15,1-4-1 0,2-2 1 0,6 1 3 16,5 4 0-16,4 5 2 0,7 3 0 16,6 5 1-16,3 7-1 0,8 6-4 15,3 5 0-15,4 6-1 0,3 7-6 0,2 2-13 16,0 7-29-16,1 6-34 0,2 6-51 15,-3 7-74-15,1 3-124 0,-5 10-114 0,-3 3-62 16,-6 7-87-16,-8 4-181 0,-6 7-44 16,-8 4 69-16,-5 6 98 15,-5 2 76-15,-5 3 121 0</inkml:trace>
          <inkml:trace contextRef="#ctx0" brushRef="#br3" timeOffset="145747.3363">4207 12612 399 0,'0'-18'515'16,"-3"2"68"-16,0-1 74 0,0 6-10 15,-1 4-157-15,1 1-46 0,-2 8 20 0,-2 5 13 16,-3 8-17-16,-1 8-44 0,0 7-39 15,0 6-65-15,-1 8-91 0,2 4-76 16,2 7-54-16,3 5-34 0,3 2-24 16,5 2-14-16,4-3-15 0,3-2-11 0,5-4-20 15,3-7-32-15,6-3-61 0,4-9-111 16,6-4-157-16,3-6-112 0,5-8-116 0,-1-5-175 15,1-5-108-15,0-6 21 0,-1-5 115 16,-1-4 94-16,0-5 119 0</inkml:trace>
        </inkml:traceGroup>
        <inkml:traceGroup>
          <inkml:annotationXML>
            <emma:emma xmlns:emma="http://www.w3.org/2003/04/emma" version="1.0">
              <emma:interpretation id="{B415EDC5-8CAE-41D9-A4C7-3E7D8E416852}" emma:medium="tactile" emma:mode="ink">
                <msink:context xmlns:msink="http://schemas.microsoft.com/ink/2010/main" type="inkWord" rotatedBoundingBox="10773,16564 14407,16313 14483,17413 10849,17663"/>
              </emma:interpretation>
              <emma:one-of disjunction-type="recognition" id="oneOf26">
                <emma:interpretation id="interp26" emma:lang="" emma:confidence="1">
                  <emma:literal/>
                </emma:interpretation>
              </emma:one-of>
            </emma:emma>
          </inkml:annotationXML>
          <inkml:trace contextRef="#ctx0" brushRef="#br3" timeOffset="148058.4685">6012 12784 96 0,'4'-3'442'15,"-1"0"54"-15,-2 0 34 0,-2 0 16 16,-2 3-138-16,-1 0-105 0,-3 4 5 0,0 1 49 16,-1 2 63-16,-3 2 54 0,-1 4 24 15,-2 0-20-15,0 2-77 0,1 1-89 16,-1 1-81-16,0 0-74 0,3 2-50 0,1 0-34 15,2 1-25-15,1-1-14 0,5 3-12 16,2-1-6-16,2 0-4 0,7-1-4 16,2-3 0-16,4 1-1 0,5-5-2 15,6-1 1-15,3-5 0 0,7-4-2 0,3-3 0 16,-1-6-1-16,-1-4 3 0,-1-3-1 15,-6-3-2-15,-2-6 2 0,-5-2 0 0,-5-4 0 16,-4-2-1-16,-7 2 1 0,-3-1 3 16,-4 3 2-16,-4 0 2 0,-6 4 2 15,-2 0-1-15,-6 2-2 0,-3 1-4 16,-2 2-3-16,-2 2-3 0,-1 1-1 0,1 2-1 15,0 2 1-15,2 1-7 0,2 2-13 16,3 1-23-16,3 2-42 0,4 1-77 16,2 2-127-16,3 1-130 0,3 1-100 15,6 2-92-15,0 4-151 0,4 0-104 0,4 1 34 16,1 1 85-16,5-1 87 0,2 2 101 15</inkml:trace>
          <inkml:trace contextRef="#ctx0" brushRef="#br3" timeOffset="148280.481">6682 12981 262 0,'5'4'585'15,"-2"0"102"-15,-2 0 55 0,1-3 47 16,-2 2-208-16,0-2-124 15,0 0-117-15,1 0-84 0,1-1-46 0,-2 0-44 0,1 0-57 16,2 0-83-16,-1 0-132 0,3-2-133 16,0-2-146-16,-1-1-225 0,0-3-161 15,0-2-53-15,-1 2 57 0,3-5 92 0,-2-1 122 16</inkml:trace>
          <inkml:trace contextRef="#ctx0" brushRef="#br3" timeOffset="148612.5002">6984 12585 329 0,'5'-3'501'0,"-1"1"50"16,-2 0 42-16,0 2 35 0,-1 4-80 16,1-1-10-16,0 6 11 0,1 2 9 0,0 1 1 15,0 6-67-15,1 2-129 0,3 1-104 16,1 4-82-16,1 2-52 0,2 4-35 0,2 1-27 15,1 0-20-15,-1 0-15 0,1 1-8 16,0-2-13-16,-2-1-23 0,-2-2-33 16,1-2-56-16,-2-5-93 0,1-3-173 15,-3-2-139-15,1-6-105 0,-1-3-174 0,-1-5-135 16,-1-3-7-16,-1-4 116 0,0-4 115 15,-1-1 108-15,-2-6 197 0</inkml:trace>
          <inkml:trace contextRef="#ctx0" brushRef="#br3" timeOffset="147596.4421">5199 13096 14 0,'2'3'434'0,"-2"-1"65"0,-3 0 45 16,2-2 37-16,-1 0-70 0,1 2-115 15,2 0-30-15,3-2 10 0,2-2 31 16,5 0 25-16,1 2-12 0,6-2-42 0,1 1-66 15,5-3-64-15,2 1-66 0,1 1-59 16,2-2-45-16,2 1-26 0,-3-1-16 16,1-1-9-16,-3 0-7 0,-4 1-4 0,-1 2-2 15,-6-1-2-15,-2 1-1 0,-4 1-4 16,-1-1 4-16,-3 1 1 0,0 1-1 15,-2-1-2-15,-2 1-2 0,2 0-1 0,-3 0-9 16,1 0-21-16,-1 0-32 16,0 0-52-16,2 0-99 0,-1 0-136 0,0 0-112 15,4-2-63-15,-1-1-82 0,0-2-159 16,1-1-41-16,-1 0 62 0,2 2 78 0,1-4 61 15,1 2 102-15</inkml:trace>
          <inkml:trace contextRef="#ctx0" brushRef="#br3" timeOffset="148949.5195">7244 12678 169 0,'10'-31'475'0,"1"4"65"0,-1-1 69 0,1 2 93 16,1 3-90-16,2-1-47 0,2 2-8 16,3 1-7-16,1 1-31 0,0 4-70 0,4 3-119 15,0 1-98-15,3 1-77 0,1 5-50 16,3 2-31-16,0 3-18 0,0 3-10 0,-1 4-5 15,-1 4-4-15,-5 1-5 0,0 6-1 16,-6 4-1-16,-4 3-3 0,-6 3-5 16,-7 5-3-16,-5 0-3 0,-4 3-5 15,-6 1-2-15,-3 0-5 0,-2 2 0 0,0-3-2 16,-2-3-1-16,5-5 1 0,2-3 0 15,4-4 4-15,2-3 3 0,1-5 7 16,5-4 5-16,2 0 5 0,4-3 1 16,4-3 0-16,7-2-5 0,3-1-4 0,5-1-6 15,5-3-14-15,3-2-24 0,4 0-34 16,3 0-62-16,1-3-89 0,1 0-196 0,1 1-142 15,-2-5-178-15,-2 0-212 0,0 0-69 16,-6-3 18-16,0 0 161 0,-4 0 131 16,-3-3 188-16</inkml:trace>
          <inkml:trace contextRef="#ctx0" brushRef="#br3" timeOffset="149190.5332">8222 12260 318 0,'7'-20'492'0,"4"-2"49"0,0 4 51 16,3 1 40-16,5 3-113 0,3 2-21 15,5 5 34-15,6 4 28 0,5 7 4 16,6 6-48-16,2 8-88 0,4 4-90 16,1 9-92-16,-2 4-64 0,-2 10-49 0,-4 5-36 15,-8 6-33-15,-10 5-25 0,-12 3-29 16,-13 3-42-16,-16 4-72 0,-14 3-119 15,-19-2-230-15,-19-1-150 0,-13-4-161 0,-12 0-214 16,-6-9-62-16,-5-3 43 0,0-5 193 16,1-5 137-16,-2-5 164 0</inkml:trace>
        </inkml:traceGroup>
        <inkml:traceGroup>
          <inkml:annotationXML>
            <emma:emma xmlns:emma="http://www.w3.org/2003/04/emma" version="1.0">
              <emma:interpretation id="{49B53973-3751-4E2C-A170-450CBDBC331A}" emma:medium="tactile" emma:mode="ink">
                <msink:context xmlns:msink="http://schemas.microsoft.com/ink/2010/main" type="inkWord" rotatedBoundingBox="15400,16967 16332,16903 16353,17204 15420,17269"/>
              </emma:interpretation>
              <emma:one-of disjunction-type="recognition" id="oneOf27">
                <emma:interpretation id="interp27" emma:lang="" emma:confidence="1">
                  <emma:literal/>
                </emma:interpretation>
              </emma:one-of>
            </emma:emma>
          </inkml:annotationXML>
          <inkml:trace contextRef="#ctx0" brushRef="#br3" timeOffset="150103.5853">9776 12859 219 0,'10'-1'550'0,"-1"0"122"15,2-1 137-15,2 1 123 0,2-1-148 16,3-2-93-16,4-1-100 0,2 1-101 16,4-2-126-16,2 0-115 0,0-1-106 15,2-3-91-15,-2 3-98 0,1-2-180 0,-1-1-185 16,-3 1-162-16,-3-1-227 0,-4 1-152 15,-5 2-34-15,-5 1 107 0,-4 5 145 0,-6 1 142 16</inkml:trace>
          <inkml:trace contextRef="#ctx0" brushRef="#br3" timeOffset="150270.595">10058 12910 251 0,'-14'22'474'0,"6"-5"65"15,1-2 92-15,4 1 108 0,3-3-75 16,4 1-29-16,3-3-11 0,4 0-22 16,7-4-68-16,6-1-132 0,6 0-133 15,6-5-107-15,6-4-84 0,6-1-95 0,2-3-202 16,5-3-207-16,0-2-301 0,3-2-218 15,-3-1-102-15,-2 0-9 0,-2 0 147 0,-1 1 175 16,-5 3 283-16</inkml:trace>
        </inkml:traceGroup>
        <inkml:traceGroup>
          <inkml:annotationXML>
            <emma:emma xmlns:emma="http://www.w3.org/2003/04/emma" version="1.0">
              <emma:interpretation id="{57A898C6-AC1D-4E30-B269-BBE829238F43}" emma:medium="tactile" emma:mode="ink">
                <msink:context xmlns:msink="http://schemas.microsoft.com/ink/2010/main" type="inkWord" rotatedBoundingBox="17212,16613 17827,16571 17866,17127 17250,17169"/>
              </emma:interpretation>
              <emma:one-of disjunction-type="recognition" id="oneOf28">
                <emma:interpretation id="interp28" emma:lang="" emma:confidence="0">
                  <emma:literal>o</emma:literal>
                </emma:interpretation>
                <emma:interpretation id="interp29" emma:lang="" emma:confidence="0">
                  <emma:literal>0</emma:literal>
                </emma:interpretation>
                <emma:interpretation id="interp30" emma:lang="" emma:confidence="0">
                  <emma:literal>O</emma:literal>
                </emma:interpretation>
                <emma:interpretation id="interp31" emma:lang="" emma:confidence="0">
                  <emma:literal>G</emma:literal>
                </emma:interpretation>
                <emma:interpretation id="interp32" emma:lang="" emma:confidence="0">
                  <emma:literal>°</emma:literal>
                </emma:interpretation>
              </emma:one-of>
            </emma:emma>
          </inkml:annotationXML>
          <inkml:trace contextRef="#ctx0" brushRef="#br3" timeOffset="160700.1916">11943 12499 139 0,'-5'-4'378'16,"-2"-2"48"-16,-1 1 41 0,-1-1-29 0,0 0-116 15,-1 0-91-15,2-1-61 0,-2 1-42 16,3-2-34-16,-1 2-27 0,1 1-20 0,0-1-7 15,2 1-1-15,-1 0-1 0,1 2 2 16,1-1 4-16,-2 2 10 0,2 0 11 16,0 0 6-16,0 1 9 0,-2 1 3 15,1 0-1-15,-1 0-6 0,0 3 2 0,-1 1 11 16,-3 0 12-16,0 2 13 0,1 2 6 15,-4 1 7-15,2 1 0 0,-1 2-3 0,1 1-10 16,0 0-10-16,-1 2-7 0,2 1-2 16,-1 1 0-16,1 0-6 0,1 2-8 15,0 1-6-15,3 1-4 0,0 1-7 16,1 0-11-16,0 1-15 0,3 0-8 0,-1-1-5 15,3 0-4-15,3-1-3 0,-1 0-4 16,5 0 0-16,2-1 0 0,0-1 0 16,4-1-1-16,2-2-2 0,0-4-1 0,3 1-2 15,2-3-1-15,2 0-1 16,3 0-1-16,0-4-1 0,1 0-2 0,0-2 1 15,2-2-2-15,-4-1 0 0,1-2 0 0,0-1 0 16,-2-2 2-16,-1-2 0 0,-1 0-2 16,0-4 1-16,-2 0 0 0,0 0-1 15,-2-3-1-15,-1 1-1 0,-2-1 1 16,0-1 0-16,-2 1 0 0,-2-1 2 0,1 1-1 15,-3 1 0-15,0-2 2 0,-1 3 0 16,0-1 0-16,-2 2-1 0,1-3 0 0,-2 3 1 16,0-1-3-16,-1 2 0 0,0 1 0 15,-2-2 2-15,0 0 0 0,-1 2 0 16,0-1 3-16,-1 1 0 0,0-2 0 15,-2 1 1-15,0-1 5 0,0 0 7 16,1-1 7-16,-1 0 13 0,-1-1 12 0,1 0 12 16,-1 0 5-16,-2 0 2 0,1 1 0 15,-2-1-5-15,-1 2-10 0,-1 1-12 0,0-1-9 16,-2 1-7-16,0 2-6 0,-2-2-11 15,0 2-2-15,-1 0-2 0,-1 4-2 16,0-3-1-16,-2 2-2 0,2 2 0 0,-1 1-9 16,-1 0-34-16,-1 1-90 0,-1 1-203 15,-2 1-153-15,-3 5-218 0,0 0-197 16,-1 0-74-16,1 5 32 0,0-2 170 0,1 0 139 15,1 2 211-15</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04.63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1357 205 142 0,'-8'-6'291'0,"-2"0"33"15,-1 0 33-15,0 0-82 0,0-2-59 0,-1 2-23 16,-2-1 0-16,0 1-9 0,-1-1-16 15,-2 1-22-15,2-1-16 0,-1 3-19 0,-2-3-33 16,-1 3-18-16,1-2-17 16,-3 2-12-16,-1 1-6 0,0-1-3 0,-1 1-2 15,-1 3-4-15,-2 0-2 0,0 2 0 16,-3 2-1-16,-1 0-2 0,0 0-4 0,-3 2 0 15,-2 2 2-15,1 2-4 0,-3-1-2 16,0 2-3-16,-2 2 0 0,-1 0-2 16,2 2 1-16,-2 2 1 0,3 0 1 15,0 0-1-15,1 3 0 0,2 0 2 0,-1 0-1 16,2 2 1-16,2 4-1 0,-1-1 2 15,0 2 4-15,2 1 1 0,1 1 3 0,2 3-2 16,1 0 2-16,4 1-1 16,-2 2-3-16,5 3 0 0,1-2-1 0,3 2-4 15,1 1 3-15,3 3 0 0,2-3 1 16,3 2-2-16,2 1-2 0,4-3 2 0,1 0-3 15,5-1-2-15,3-3 0 0,2 1 1 16,5-3 1-16,3-2 3 0,1 1 6 16,5-4 1-16,3-1 1 0,1-4 2 0,5-4 5 15,3-2 3-15,7-5 0 0,6-2 5 16,5-7 4-16,5-2 2 0,6-3 1 0,3-4-1 15,2-4 5-15,4-3-2 0,2-3-4 16,1-4-3-16,3 0 2 0,-1-4-5 16,-2-1-3-16,-3-1-3 0,-3-3-1 15,-4 2-2-15,-6-4-4 0,-3-1 0 0,-7-2-5 16,-5 0 0-16,-6 1-1 0,-5-1-2 15,-6 1-2-15,-5 2-2 0,-3-1-1 16,-1 1 2-16,-6 0 2 0,0-1-1 16,-4 1-2-16,-3 0-1 0,-2-3 1 0,-4 0-1 15,-2-1 0-15,-2 1 2 0,-4-1 3 16,-2 3 9-16,-3 1 12 0,-2 3 1 0,-2 3 4 15,-3 2 2-15,-2 0-2 16,-4 2-6-16,0 2-12 0,-3 3-9 0,1 1-1 16,-1 0-5-16,-2 4 0 0,0 1 0 15,-1 1 0-15,0 0 5 0,-3 5-2 0,0-3 1 16,1 2-3-16,2 4-2 0,-1-2-2 15,1 3-2-15,0 2-1 0,0 0 3 16,-1 2-1-16,1 1 2 0,0 1 3 16,0 1-2-16,-2 3 1 0,0 0 0 0,1 2 1 15,-1 1-1-15,1 1 3 0,-1 2 1 16,-1 2 1-16,1 1 0 0,1 2-1 0,-1 1-2 15,2 2 0-15,0 2 0 0,1 1 0 16,1 5 0-16,3-3 0 0,2 3 0 16,2 0-1-16,2 2 0 0,1 1 0 15,4 2 0-15,3-1 1 0,3 3-3 0,3-5 4 16,2 0-2-16,4-1-3 0,2-3 1 15,3-1 0-15,0-3 3 0,7-1-2 0,1-3 2 16,3-1 7-16,4-2 2 0,4-4-1 16,4-1 2-16,4-5 8 0,4-3 10 15,4 0 5-15,6-5 3 0,2-4 7 16,5-3 2-16,4-1-4 0,2-3-6 0,2-4-4 15,3-4-6-15,2 1-4 0,-1-4-6 16,0-2 1-16,-3 0-9 0,-3-2-2 16,-5 0 0-16,-5-1 0 0,-4 1-8 15,-6-1 6-15,-7 1 1 0,-6 0 5 0,-5 0 3 16,-5 1 15-16,-6 0 16 0,-7 4 1 15,-5-3 3-15,-8 1 2 0,-2-1-3 16,-5 3-16-16,-3 2-10 0,-5-1-5 0,-3 1-7 16,-2 4-2-16,-6-2-2 0,0 4-2 15,-5-1-1-15,-2 3-3 0,1 0 2 0,-1 6-5 16,-1-2-2-16,-2 4 1 15,1 0 1-15,-2 5 2 0,1 1-3 0,1 1 0 16,0 3 4-16,-2 3-4 0,1 1 3 16,-2 3-2-16,1 4 2 0,-3 2 0 0,3 4-3 15,-1 2 4-15,2 4-2 0,2 1 1 16,3 4-1-16,3 1 1 0,4 3-2 15,3 2 3-15,2-1 1 0,6 2-1 0,3-2-2 16,4 1-1-16,4-1 4 0,2 2 0 16,5-3 0-16,4 0 2 0,4 0 4 15,6-2 2-15,4-3 2 0,2 0 5 0,5-3-2 16,5-3 7-16,4-3 9 0,5-3 11 15,5-5 16-15,4-2 17 0,2-8 17 0,5-5 6 16,6-4 0-16,5-8-5 0,5-6-13 16,2-5-18-16,6-3-12 0,1-6-15 15,0-3-8-15,-1-1-3 0,1-5-9 16,-3-3-5-16,-2-2-5 0,-3-6 1 0,-5-3 0 16,-5-2-3-16,-9-1 1 0,-5-1 1 15,-8 1 2-15,-6-1 0 0,-8 1 0 16,-4 1 3-16,-8 1 6 0,-5 3 4 0,-5 2 2 15,-5 3 0-15,-4 0 1 0,-3 3 0 16,-4 4-2-16,-4 2-4 0,-2 0-2 16,-1 3 0-16,-3 3-5 0,-2 3-1 0,-1 1-2 15,-1 2-3-15,-1 1-1 0,-3 5-2 16,1 2 2-16,-1 2-2 0,0 3 0 15,-2 2 1-15,0 2-2 0,-4 4 1 0,0 2 2 16,-2 2 0-16,-2 2-2 0,-2 1 1 16,-2 2-1-16,0 4-3 0,-3 0-2 15,-2 2 1-15,-4 1-1 0,0 4 2 16,-4-1 0-16,1 3 3 0,0 0 0 0,3 3 2 15,2-2-1-15,1 5 1 0,3 1 1 16,3 3-1-16,4 2 2 0,1 3 0 0,5 1 0 16,2 3-1-16,3 2-1 0,3 4 0 15,4 1-2-15,2 2 1 0,4 0 0 16,2 2 1-16,3-1 0 0,5-3 0 0,3 2-2 15,3-1 3-15,4-3 1 0,4 1-1 16,3 0 1-16,4-2-2 0,3-2 4 16,4 0-1-16,4-2-3 0,2 0 2 0,5-2 1 15,6-1 0-15,5-4-1 0,4-4 1 16,6-3 1-16,7-4 3 0,5-5 4 15,6-6 3-15,7-7 7 0,5-3 1 0,3-8 5 16,3-3 0-16,0-5-2 0,2 0-5 16,2-5-7-16,0-4-2 0,0 1-7 0,-1-3-4 15,-4-2-1-15,-6 1 1 0,-8 2 2 16,-5-1 0-16,-6 1-1 0,-8 0 0 15,-7-2 0-15,-5-2 1 0,-4 0 0 16,-7-1-1-16,-5-3 1 0,-3-2 3 0,-2 0-3 16,-4-2-2-16,-1-2 3 0,-4 2 1 15,-2 0-3-15,-2 0 0 0,-4 1 2 16,0-1 3-16,-5 3-1 0,0 1 5 15,-2-2 3-15,-4 3 2 0,0 0-1 0,-4 1-2 16,0 4-1-16,-4-3-4 0,-2 3-2 16,0 2-4-16,-5 1 0 0,1 1 2 0,-3 0-2 15,-2 2-2-15,1 3-1 16,-2-1 0-16,0 1 0 0,-3 2-3 0,1 2 4 15,-1-1 1-15,-1 5-1 0,-1 2 0 16,-1 3-2-16,0 1 2 0,-1 2-2 0,-3 4-1 16,-2 1 2-16,-2 5 0 0,-1 0 3 15,-1 3-1-15,-2 2 3 0,1 1 0 16,-3 1-4-16,0 2 1 0,-2 2-2 0,-3 3 2 15,-2-1-3-15,-2 3 1 0,-4 4 3 16,1 0-1-16,-5 4 0 0,1 4 0 16,0 2 0-16,1 5-1 0,3 5 1 0,3 2 0 15,6 3-2-15,5 6 1 0,6 1 1 16,5 4-2-16,6 1 2 0,7 0 0 15,5-2 0-15,5 0 0 0,9-3 0 0,4 0 1 16,7-3-1-16,6-4 2 0,4 2 0 16,5-3 1-16,7-3-1 0,3-3 0 15,4-3 0-15,4-5-2 0,2-4 0 16,5-5 0-16,4-5-1 0,1-4 1 0,3-8 2 15,2-5 0-15,0-7 0 0,1-4-6 16,0-6-20-16,0-5-56 0,-3-4-98 0,-5 0-124 16,-1-2-99-16,-7 1-54 0,-5 1-41 15,-4 0-70-15,-8 1-112 0,-4 2 12 16,-8 2 42-16,-3 4 31 0,-7 1 40 0,-3 2 120 15</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19:24.36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B21FFE2-631E-44A1-B98B-76974A6C751B}" emma:medium="tactile" emma:mode="ink">
          <msink:context xmlns:msink="http://schemas.microsoft.com/ink/2010/main" type="writingRegion" rotatedBoundingBox="8654,11923 9297,11923 9297,14925 8654,14925"/>
        </emma:interpretation>
      </emma:emma>
    </inkml:annotationXML>
    <inkml:traceGroup>
      <inkml:annotationXML>
        <emma:emma xmlns:emma="http://www.w3.org/2003/04/emma" version="1.0">
          <emma:interpretation id="{8A876929-AAF7-49AE-8B3D-5C85E6DF0229}" emma:medium="tactile" emma:mode="ink">
            <msink:context xmlns:msink="http://schemas.microsoft.com/ink/2010/main" type="paragraph" rotatedBoundingBox="8654,11923 9297,11923 9297,14925 8654,14925" alignmentLevel="1"/>
          </emma:interpretation>
        </emma:emma>
      </inkml:annotationXML>
      <inkml:traceGroup>
        <inkml:annotationXML>
          <emma:emma xmlns:emma="http://www.w3.org/2003/04/emma" version="1.0">
            <emma:interpretation id="{B3D495A5-1CC3-4FC8-8C7A-5B558FD84635}" emma:medium="tactile" emma:mode="ink">
              <msink:context xmlns:msink="http://schemas.microsoft.com/ink/2010/main" type="line" rotatedBoundingBox="8654,11923 9297,11923 9297,14925 8654,14925"/>
            </emma:interpretation>
          </emma:emma>
        </inkml:annotationXML>
        <inkml:traceGroup>
          <inkml:annotationXML>
            <emma:emma xmlns:emma="http://www.w3.org/2003/04/emma" version="1.0">
              <emma:interpretation id="{6D2B81DA-5666-46D9-B428-CE85F6170F8E}" emma:medium="tactile" emma:mode="ink">
                <msink:context xmlns:msink="http://schemas.microsoft.com/ink/2010/main" type="inkWord" rotatedBoundingBox="8654,11923 9297,11923 9297,14925 8654,14925"/>
              </emma:interpretation>
            </emma:emma>
          </inkml:annotationXML>
          <inkml:trace contextRef="#ctx0" brushRef="#br0">-1147-2661 75 0,'-1'-8'434'0,"-1"4"56"0,-2-4 36 15,-1 0 28-15,-5 1-147 0,0 1-132 0,-3 0-61 16,-2-2-11-16,-3 4 7 0,-3-3 11 15,-1 2-4-15,-1 0-11 0,-2 0-24 16,0 1-35-16,0 0-42 0,2 2-35 0,-1 1-24 16,2 1-17-16,3-1-13 0,3 1-8 15,0 1-3-15,4 0-4 0,2 1-1 16,4 1-2-16,-3 1 2 0,4 2 3 15,1 1 3-15,1 3 0 0,3 2 0 0,0 0 1 16,3 2 2-16,-1 2 3 0,1 2 8 16,1 0 16-16,-1 5 16 0,1 2 20 15,-1 2 18-15,1 3 23 0,0 0 25 0,-1 5 14 16,1 1 6-16,-1 6 6 0,1-1-2 15,0 8-15-15,-1 5-22 0,1 6-23 16,0 3-20-16,0 6-23 0,2 6-21 0,-1 8-12 16,1 6-16-16,-2 6-4 0,0 5-3 15,0 5-1-15,-1 0 0 0,-2 2 1 0,-1-2 4 16,-1-2-1-16,-1-1-2 0,0-2-1 15,-1-7 0-15,-3-5-1 0,2-5-2 16,-1-10-2-16,-1-6 4 0,1-3 4 16,1-6 1-16,-2-3 3 0,2-4 6 0,-1-4 6 15,0-4 1-15,1-3 4 0,0-5 0 16,-1-4-3-16,1 1-2 0,-1-7-3 15,1 1-6-15,2-3-4 0,0-1-2 0,1-2-1 16,-1-2-3-16,2-1-1 0,-1-1 0 16,0 0 2-16,1-3-2 0,0-1-1 15,0-2 0-15,1 0 0 0,0-4-1 0,-1 0-1 16,2 0 1-16,-1-2 0 0,1-1 1 15,0 1 3-15,2-1-1 0,1 0 2 16,0-3-1-16,2 0 1 0,3 2 0 0,-1-2-2 16,5-2 0-16,2 2-2 0,2 0 0 15,4-3-1-15,3 0-1 0,2-1-1 16,1 2-1-16,4-2 1 0,2 2 2 15,1-2 1-15,1 1 4 0,-1 0-1 0,0 2 1 16,-2-2-2-16,-2 1-1 0,-1 1-1 16,-3-2-1-16,-4 2 1 0,-2-1 3 15,-4 2 3-15,-4 0 2 0,-2-2 3 16,-4 0 5-16,0 2 1 0,-3 0 0 0,0 0-1 15,-1-2-4-15,-2 1-4 0,-1 0-15 16,-1-2-21-16,-2 0-58 0,1-3-121 16,-3-1-200-16,1-4-148 0,-1 0-226 0,-1-3-183 15,1-1-52-15,-2-1 61 0,4-4 171 16,2-2 133-16,1-1 224 0</inkml:trace>
        </inkml:traceGroup>
      </inkml:traceGroup>
    </inkml:traceGroup>
  </inkml:traceGroup>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2:13.95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1429 1276 210 0,'-3'-29'458'0,"0"-5"44"15,-2 0 26-15,-4 2-4 0,1-1-219 0,-3 2-124 16,-1 1-74-16,-2 0-35 0,-4 0-17 16,-4 1 0-16,-3-3 10 0,-2 3 22 15,-6 3 30-15,-4 3 20 0,-4 1 20 0,-6 4 14 16,-8 1 15-16,-7 7-2 0,-7 3-6 15,-5 6 3-15,0 3 5 0,-5 6 2 16,2 4 1-16,0 6 3 0,2 3 1 0,3 7-8 16,5 3-22-16,8 6-25 0,8 7-31 15,11 1-27-15,10 8-31 0,9 0-21 16,14 5-13-16,14 0-7 0,11-1-1 0,15-2-1 15,12-6 0-15,16-6 0 0,13-5 0 16,15-8-1-16,13-7-2 0,11-9-3 16,5-8 1-16,4-9-1 0,2-6-3 0,-3-11 0 15,-5-2-2-15,-6-9 1 0,-8-8-2 16,-14-8 1-16,-13-9 2 0,-14-8-1 15,-13-5 4-15,-17-5 0 0,-11-1 0 0,-13 0-2 16,-13 4 2-16,-10 5 2 0,-12 5 1 16,-8 5 2-16,-6 6 4 0,-8 6 7 15,-3 6 4-15,-5 4 0 0,-4 6-1 16,-4 5 0-16,-3 7-6 0,-1 5-6 0,-4 6-5 15,-2 5-2-15,-1 7-3 0,0 7-1 16,1 7 1-16,2 7 1 0,5 5 5 0,6 9-1 16,10 5 3-16,7 4-3 0,15 5 1 15,10 6 0-15,15 3-5 0,17 4-1 16,17-1 2-16,16-3 0 0,15-5 1 15,15-9-1-15,13-8 1 0,11-10 5 0,12-11 1 16,8-8 1-16,6-10 0 0,8-9 1 16,-2-8-1-16,-2-7-5 0,-8-5-1 0,-12-7-2 15,-10-4 0-15,-14-5-5 0,-11-4-5 16,-17-5-4-16,-10-1-3 0,-15-3-1 15,-10 2 0-15,-10 2 3 0,-11 3 4 16,-10 6 6-16,-10 2 2 0,-11 8 0 0,-8 4 0 16,-11 9 1-16,-6 5 3 0,-9 6 1 15,-4 6 4-15,-4 7 3 0,-2 4 4 16,2 6 1-16,3 1 1 0,4 7 2 0,5 3 3 15,8 4-2-15,6 3 0 0,11 4-2 16,10 4-2-16,14 6-1 0,14 1-1 0,15 6 1 16,19-4-1-16,20 0-2 0,25-2 0 15,22-5-1-15,21-4-5 0,16-9 3 16,10-6-1-16,10-8-3 0,5-7 1 0,7-7-1 15,1-9-2-15,-5-7 0 0,-8-4 1 16,-8-7 0-16,-17-5-2 0,-13-4-1 0,-16-6-2 16,-15-3-9-16,-14-8-5 0,-17-2-1 15,-15-7 1-15,-16-2 2 0,-15 1 2 16,-14 2 5-16,-12 3 4 0,-16 6 1 15,-12 5 2-15,-15 8 2 0,-9 6 2 0,-12 8 0 16,-8 4-1-16,-7 8 1 0,-6 9 0 16,-1 6-1-16,-1 6-2 0,3 9 0 15,6 5 5-15,9 5 2 0,11 5 2 0,11 5 3 16,12 4 4-16,14 7 2 0,14 4 1 15,18 9-2-15,17 4-1 0,19-1-4 0,20 0 0 16,17-3 0-16,16-7-6 0,17-7-2 16,12-10 3-16,11-9 0 0,11-11-5 15,6-11-6-15,5-12 1 0,-3-8-1 16,-5-7-8-16,-8-10 2 0,-12-9 3 0,-13-4 2 15,-15-8 3-15,-14-6 1 0,-15-5-1 16,-16-4-4-16,-14-3 2 0,-13-2 1 0,-14 2-2 16,-14 4 6-16,-11 3 1 0,-14 7 2 15,-10 9-2-15,-13 7-1 0,-10 10 1 16,-10 6-4-16,-8 8 0 0,-4 9 1 0,-4 8 0 15,2 8 1-15,6 5-1 0,6 5 2 16,9 7 4-16,9 5 0 0,13 3 2 0,9 7 0 16,14 5 2-16,12 3-1 0,13 2-1 15,15 4-2-15,15 0 0 0,15 0-1 16,19-2-1-16,16-6-1 0,13-8-2 15,12-4-1-15,6-11 4 0,5-8 0 0,8-9-4 16,3-9-6-16,4-9-9 0,1-10-5 16,-6-8-8-16,-9-8-3 0,-12-6 5 0,-13-6 4 15,-14-4 7-15,-13-6 4 0,-13-4 5 16,-13-3 3-16,-10-2 4 0,-13 4 0 15,-11 4 1-15,-12 4 1 0,-12 8-2 0,-10 7 0 16,-13 6-3-16,-12 9 0 0,-8 7-1 16,-8 9 3-16,-3 7 1 0,-1 6-1 15,3 9 1-15,2 9 0 0,5 9 6 16,6 6 4-16,7 7 4 0,8 8 7 0,11 4 0 15,9 5 3-15,10 2-3 0,10 3-6 16,10 2-3-16,10-2-4 0,9-3 0 0,11-4 0 16,11-9 1-16,8-8 0 0,8-8-1 15,9-11-1-15,9-11-3 0,7-11-3 16,6-12 2-16,5-12-2 0,2-10-2 15,-5-9-1-15,-4-10-1 0,-8-7 1 0,-11-8-5 16,-12-7 0-16,-11-5 4 0,-14-4 2 16,-14 2 1-16,-13 3-1 0,-10 3 1 0,-12 10-1 15,-13 7-3-15,-13 8-1 0,-9 11 1 16,-11 8 3-16,-7 11-1 0,-4 8 2 15,-1 8 2-15,-3 10 2 0,2 9 7 16,4 11 3-16,3 8 6 0,9 9 3 0,9 4 4 16,10 8-2-16,11 2-3 0,11 4-3 15,11 2-5-15,11-2-6 0,11 1-4 16,13-5 2-16,9-7-3 0,8-9 4 0,10-6 3 15,9-11-4-15,10-10-14 0,12-10-17 16,4-11-13-16,6-8-13 0,-5-10-9 0,-6-8 3 16,-8-6 10-16,-11-6 14 0,-10-6 12 15,-11-6 12-15,-9-6 6 0,-11 0 3 16,-10 0 4-16,-10 3 8 0,-9 6 3 15,-10 4 4-15,-10 8 0 0,-10 6 2 0,-12 6-2 16,-7 8 0-16,-11 9 2 0,-5 5 4 16,-1 12 5-16,0 5 4 0,2 9 2 15,4 8 2-15,4 6-3 0,8 5-2 0,8 4-6 16,9 1-5-16,9 1-3 0,8 1-5 15,11-2-2-15,14-2-4 0,11-3-2 16,13-6-1-16,16-5-1 0,10-5-8 0,13-9-12 16,7-6-13-16,7-8-24 15,1-6-15-15,-1-10-15 0,-3-4-2 0,-8-4 7 16,-5-9 10-16,-9-3 20 0,-8-5 16 0,-7-6 16 15,-8-6 10-15,-9-2 16 0,-8-3 18 16,-9 3 15-16,-12 3 8 0,-8 5 6 0,-10 5 3 16,-11 9-8-16,-9 2-12 0,-9 7-6 15,-8 8-4-15,-5 7 0 0,-3 5 1 16,-4 6 0-16,2 7 1 0,2 6-6 15,3 5-2-15,7 5-4 0,7 5-5 0,6 1-4 16,11 2-3-16,7 5-1 0,10-2-1 16,11 3 0-16,10-2-1 0,11 0 0 0,8-4-3 15,11-3-8-15,7-7-14 0,8-3-16 16,7-7-24-16,4-9-20 0,3-9-12 15,0-7 1-15,0-8 7 0,-6-8 15 0,-6-5 20 16,-8-10 22-16,-7-4 18 0,-11-4 10 16,-7-4 17-16,-12 1 8 0,-10 2 6 15,-9 4 1-15,-12 6-2 0,-8 4-3 16,-9 4-9-16,-9 6-8 0,-6 5-4 0,-5 4 1 15,-5 4 0-15,1 5-1 0,0 3-1 16,1 7-3-16,1 4 2 0,4 5-4 16,5 1 0-16,4 5-3 0,5 0-3 0,4 1-7 15,6-1-10-15,4-1-7 0,3 0-3 16,4-4-1-16,3-3 3 0,-1 2 7 15,1-3 8-15,-1-2 8 0,-2-2 6 0,-3-1-2 16,-4-1 2-16,-2-1 1 0,-8-4-4 16,-5 1 3-16,-6-2-1 0,-3-1 0 15,-4-2 1-15,-2 2 0 0,-3-5 2 16,-3 2-2-16,-3-1 0 0,2 0 0 0,2-2 0 15,-1 2 0-15,3 0 0 0,3 0 1 16,1 1-2-16,3-2 1 0,-1 4 0 0,3-1-1 16,-1 0 0-16,3 2-1 0,-3 1 2 15,0 1 0-15,1 1 1 0,-2 1-1 16,-2-1 3-16,-1 2 0 0,0 0 0 15,0 0-1-15,2 0 0 0,-2 0 1 0,1 0-2 16,1 1 1-16,1-2 0 0,-2 2 0 16,4 0 3-16,0 0-2 0,4 0 2 0,2-1-2 15,0 2 0-15,3-1 0 16,1 0-2-16,-1-1-2 0,1 0 1 0,2 0 1 15,-1-1 1-15,1 1 0 0,-2-1-1 16,-1 0 1-16,-1 1 0 0,-5 0-1 0,-1 0-1 16,0 1 2-16,-2 0 2 0,0-1-2 15,0 2 1-15,0 0 0 0,0 0-1 16,1 0 0-16,1 2 6 0,1-1-2 15,2 2-1-15,2 0-1 0,4 0 3 0,2 2-4 16,1-1-4-16,5-1 3 0,0 1 0 16,4 0 0-16,0-2-1 0,3 1 0 0,0-1-1 15,-2 0 1-15,0 2-2 0,-3-2 0 16,-2 0 0-16,-4 0 1 0,-3 2 0 15,-5-1 0-15,0 0 1 0,-7 0 0 16,-2 1-1-16,-2 1 0 0,0-1 1 0,0-1 1 16,2 0 1-16,3 0 0 0,-1 1-1 15,5-1 2-15,1 0 0 0,2-1-2 16,2 0 0-16,3 0 1 0,1 2 1 0,3-2-1 15,0 2 1-15,3 0-1 0,0-1-1 16,-1 2 0-16,-1 0-1 0,1 1-1 16,-2 0 1-16,-1 0-1 0,-1-2-1 0,-3 2 2 15,-2-2 1-15,-2 2 0 0,-4-2-1 16,-2-1 1-16,-2 0 0 0,-1 0-1 15,-3 1-1-15,-1-2-1 0,2 2 2 16,-2 0-2-16,2-2 3 0,0 2 1 0,4-2 1 16,1 2 0-16,1-2 1 0,1 5-1 15,2-4 1-15,1 1 0 0,2 2-2 16,2-5 2-16,0 0-1 0,1 1-1 0,1 1-1 15,-2 0-2-15,0-1 0 0,-2 2 0 16,-3-2 0-16,-2 3-1 0,0 0 1 0,-4-1 2 16,2 2 0-16,-2-2-1 0,-1-1-1 15,-3-1 2-15,2-1-1 0,1-1-1 16,5 0 2-16,1 0-1 0,2 0 2 15,3-1-1-15,3-1 0 0,4 2 1 0,2 0 1 16,1 0 0-16,1 0-2 0,3 2 1 16,0-1-1-16,-1-1 0 0,-1 3 0 15,1-2 0-15,0 2 0 0,-2 0 0 0,0 1 1 16,0-1-1-16,2 1 3 0,0 0-1 15,-1 0-1-15,2-1-1 0,1 0-1 16,4 1-1-16,0-2 0 0,2-1 1 0,3-1 3 16,1 0-1-16,4 0 1 0,-2-1 0 15,5 0 0-15,-1 0-1 0,2-2-1 16,0 2 1-16,2-2-1 0,-2 3-1 15,2-1 1-15,-1 0-2 0,2 1 0 0,-1 0-3 16,0 1 1-16,1 0-2 0,-2 2 0 16,2 1-1-16,2 2 4 0,-2 1-1 0,2 5 0 15,-2 2 2-15,3 0 0 0,-3 3 1 16,2 5-1-16,-1 2 1 0,2 2 2 15,-3 2 0-15,1 6 0 0,2 1 4 0,-2 4-1 16,1 2 2-16,-2 3-1 0,0 5-1 16,0 5 0-16,-2 4-5 0,1 0 1 15,-1 0 3-15,1 1 4 0,0-5 3 16,-1-4 4-16,2-4 1 0,0-7 2 0,2-2 0 15,-1-6-2-15,0-3-2 0,1-6-3 16,1-2-1-16,-1-5-3 0,1-1-1 16,1-3-1-16,-1 0-1 0,2-1-1 0,0-1-1 15,-1-2 1-15,0 2-1 0,0-1-1 16,1 4-2-16,0-2 1 0,-1 2 2 15,0 1-1-15,0 1 0 0,-1-3 1 0,-1 1 1 16,0 0 0-16,-1-2-2 0,2-3 0 16,-2-1 0-16,2 0 0 0,0-1 1 15,0-1 0-15,2 0 1 0,1-1 1 16,0 0-2-16,4 0 1 0,1 0-2 0,2-2 1 15,2 2 0-15,0 0 1 0,1 0-2 16,2 1 0-16,1-1-1 0,2 1 1 0,0 2 0 16,2-2-2-16,0 2 1 0,2 0 0 15,0 0 1-15,4-3 0 0,2 3-1 16,4-2-1-16,6 0 0 0,4 0 0 15,6 0 0-15,7-3-3 0,4 0 1 0,5-1 1 16,6 0-1-16,8 0-1 0,3 0 2 16,7 2 2-16,0-2 1 0,0 2-2 15,-1 0-3-15,0 1-5 0,-4 1-8 16,-2 1-5-16,-3 1-1 0,-4-2 1 0,-4 2 3 15,-4-3 5-15,-4 3 6 0,-2-2 4 16,-3 0-2-16,1 2 3 0,-2-4 3 0,0 0 0 16,2 0-2-16,-2-2 2 0,3-2 4 15,1 1-1-15,3-2-3 0,3 0 1 16,2 0 2-16,3-1-1 0,-1-2-1 0,0 2 0 15,1 1 0-15,-1-1 0 0,2 2-2 16,-2-2 3-16,-1 2 0 0,0-1 2 0,-2 2 1 16,-3 1-2-16,-2 0 2 0,-3 0-4 15,-2 0 0-15,1 1-1 0,-3-1-1 16,-1 1 0-16,0-1 1 0,-4-1 1 15,0 1 0-15,-1-1 0 0,-2-2 0 0,0 0 0 16,1-1-4-16,0-2 1 0,1 2 2 16,-1-2-2-16,2 0 3 0,-1 0 0 15,0 0 3-15,0 1 4 0,1-1-3 16,-1 1-1-16,-1 1-3 0,0 1-2 0,-1-3 2 15,0 2-4-15,-1 2-1 0,0-2 3 16,-1 2 1-16,-3-2 1 0,-1 2-1 0,-1-2-2 16,-3 0 3-16,0 0 0 0,-2 1 1 15,-1-2 1-15,0 0 0 0,0-1 1 16,1 0-2-16,-1-1 0 0,0 0-1 0,0 1 0 15,0 0-3-15,2 0 3 0,-1 1 2 16,1 0-1-16,-1-1 1 0,-1 2 0 16,-1 1 2-16,0-3-4 0,-1 2-2 0,1 1 0 15,0-1 0-15,0-1 1 0,-1 3-2 16,4-2 2-16,-2 0 0 0,2 2 0 15,1-3-1-15,1 1 2 0,-1 0 0 16,1 0 2-16,-3 1-1 0,1-1 5 0,-5-1-1 16,2 1-2-16,-4 0-2 0,-1 1-1 15,-2-1 1-15,-1-1-10 0,-1 1 6 16,-2 1-1-16,0 0 3 0,-1 1 0 15,1 0 1-15,-1 0 4 0,0 2-3 0,1-1 0 16,0 1 1-16,0 0 0 0,-1-2 0 16,0 2 1-16,0 0-1 0,0 0 0 0,-2 0-2 15,-2-1-1-15,0 1 0 0,-1-1 1 16,-1 0 1-16,-2-2 0 0,1 1 1 15,-2 0-1-15,0-2 0 0,-1 1-2 16,0 0 1-16,-2-1 0 0,0 1-2 0,1 0 1 16,-1 3 0-16,1-4 2 0,-2 1 0 15,0 0-1-15,0 1 1 0,-2 1-1 16,2-2 3-16,-1 1-2 0,1-1 2 15,-2 1 1-15,1-1 2 0,0 0 4 0,-3-1-1 16,1-1 5-16,-1 2 0 0,0-4 3 16,1 0 0-16,-3 1-2 0,2 0-1 0,-1 0-1 15,-2-1-3-15,1 0-2 0,1 1 0 16,-2 0-2-16,0 1-4 0,2-1 0 15,-1 0 0-15,2 0-2 0,0 0-2 0,0-1 2 16,0 0 0-16,1 1 1 0,-1-3 5 16,-2-1 4-16,1-3 4 0,-4-1 3 15,0-4-1-15,-1-2 4 0,-1-4-5 16,0-3-3-16,-1 0-3 0,1-1 0 0,-2-4 2 15,1 3 0-15,1 0 0 0,1 1 3 16,1 2 0-16,1 3-2 0,1 1-3 16,0 1-2-16,1 3-1 0,1-2-2 0,-1 6-1 15,1-1 0-15,-1 2-2 0,1 0 1 16,-1 1 0-16,-2 0 5 0,0-1-1 15,0-1 0-15,-3 0 2 0,-3-1-1 0,-3-3-2 16,2 1-3-16,-4-2 0 16,1 0 1-16,-1-1-1 0,1 1 0 0,-1-1 0 15,1 3 1-15,-1 0-3 0,2 0 4 16,1 1-4-16,0 0 0 0,1 3 0 0,2-1 0 15,-1 2 0-15,0-1-2 0,2 2 2 16,-1-2 1-16,1 2 0 0,1-2-1 16,-1 3 2-16,-1-1-1 0,2 3-1 0,-1-1-1 15,-1 0 1-15,2 1-1 0,0 2-1 16,0 0 0-16,0 2 1 0,0 1 2 15,0-1-1-15,0 1 0 0,0 1 2 0,2 1-1 16,-2-2-1-16,0 3-2 0,0-1 1 16,0 0 0-16,0 1-1 0,0 0 1 15,0 0-2-15,0 0 2 0,0 0 0 16,0 0-1-16,-2 0-2 0,2 0 3 0,0 0 2 15,0 0-1-15,0 1 2 0,0 0-2 16,0-1-5-16,0 0-13 0,0-1-20 16,0 0-31-16,0 1-50 0,-1 0-107 0,0 0-157 15,-1-1-98-15,-3-2-181 0,-1 0-181 16,-3 0-64-16,-2-1 49 0,0 1 131 15,-3-3 94-15,0 0 190 0</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0:42.52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458A71C-938A-4F76-86AD-79F91B823568}" emma:medium="tactile" emma:mode="ink">
          <msink:context xmlns:msink="http://schemas.microsoft.com/ink/2010/main" type="writingRegion" rotatedBoundingBox="1655,5196 23622,3214 24684,14979 2716,16961"/>
        </emma:interpretation>
      </emma:emma>
    </inkml:annotationXML>
    <inkml:traceGroup>
      <inkml:annotationXML>
        <emma:emma xmlns:emma="http://www.w3.org/2003/04/emma" version="1.0">
          <emma:interpretation id="{B9CD12B4-3BD4-469F-8371-F914DC2BFCCC}" emma:medium="tactile" emma:mode="ink">
            <msink:context xmlns:msink="http://schemas.microsoft.com/ink/2010/main" type="paragraph" rotatedBoundingBox="2266,4877 21017,3974 21144,6602 2392,7505" alignmentLevel="1"/>
          </emma:interpretation>
        </emma:emma>
      </inkml:annotationXML>
      <inkml:traceGroup>
        <inkml:annotationXML>
          <emma:emma xmlns:emma="http://www.w3.org/2003/04/emma" version="1.0">
            <emma:interpretation id="{59FD2D98-3CD6-4F91-851C-4F1E6F50A1B7}" emma:medium="tactile" emma:mode="ink">
              <msink:context xmlns:msink="http://schemas.microsoft.com/ink/2010/main" type="inkBullet" rotatedBoundingBox="2319,5990 2844,5964 2870,6501 2345,6526"/>
            </emma:interpretation>
            <emma:one-of disjunction-type="recognition" id="oneOf0">
              <emma:interpretation id="interp0" emma:lang="" emma:confidence="0">
                <emma:literal>•</emma:literal>
              </emma:interpretation>
            </emma:one-of>
          </emma:emma>
        </inkml:annotationXML>
        <inkml:trace contextRef="#ctx0" brushRef="#br0">-7016 948 154 0,'-1'-4'428'0,"1"-1"57"0,-3-2 35 0,2 1-3 15,-2 0-164-15,0-3-94 0,1 1-24 16,-3 0 19-16,1-3 37 0,2 1 44 16,-3-2 40-16,3 0 27 0,-2 1-3 15,1 0-34-15,-1-1-40 0,0 0-44 0,1-2-43 16,-1 3-43-16,0-2-33 0,-2 2-26 15,1 2-17-15,-1-1-13 0,-1 2-11 16,-2-1-13-16,-1 2-16 0,-1 2-13 16,-1 1-14-16,-2 3-13 0,-3 2-6 0,-2 4-8 15,-3 2-6-15,-1 6-3 0,-3 2-3 16,-1 6 0-16,0 2-1 0,2 3-1 0,0 0 1 15,5 3 0-15,2 2-1 0,4-1 1 16,4-1-1-16,5 0 1 0,4-3 1 16,5 0 1-16,4-4 2 0,6-1 0 15,5-3 2-15,3-5 2 0,6-3-1 0,2-5-2 16,3-4-1-16,-2-2 3 0,0-4-1 15,-4-5 0-15,-2-1 0 0,-2-5 0 16,-5-4 0-16,-3-4-1 0,-4-1-4 0,-1-1 0 16,-5-1 1-16,0 3 4 0,-4 3 3 15,0 2 6-15,-1 3 10 0,-1 3 5 16,1 2 3-16,-1 3 1 0,-1 4-5 0,2-2-8 15,-1 5-9-15,-1 1-6 0,2 3-5 16,0 5-3-16,2 2-1 0,-1 6 2 16,2 1 0-16,1 1 1 0,0 4 0 15,3 1 0-15,0 3 2 0,1-1 0 0,0 2-2 16,1 0-2-16,0 0-10 0,0-3-18 15,0 0-35-15,-1-3-49 0,-1-1-75 0,2-3-121 16,-1-4-179-16,1-3-116 0,1-4-133 16,0-3-201-16,-1-2-58 0,0-2 55 15,-3-2 150-15,3 0 115 0,-1-3 158 16</inkml:trace>
      </inkml:traceGroup>
      <inkml:traceGroup>
        <inkml:annotationXML>
          <emma:emma xmlns:emma="http://www.w3.org/2003/04/emma" version="1.0">
            <emma:interpretation id="{F0CC2E96-C8D2-4B2A-ACC3-8C0257E8060C}" emma:medium="tactile" emma:mode="ink">
              <msink:context xmlns:msink="http://schemas.microsoft.com/ink/2010/main" type="line" rotatedBoundingBox="2933,4845 21017,3974 21137,6459 3052,7329"/>
            </emma:interpretation>
          </emma:emma>
        </inkml:annotationXML>
        <inkml:traceGroup>
          <inkml:annotationXML>
            <emma:emma xmlns:emma="http://www.w3.org/2003/04/emma" version="1.0">
              <emma:interpretation id="{5527461A-DC7B-4E38-9F35-97DFA4614643}" emma:medium="tactile" emma:mode="ink">
                <msink:context xmlns:msink="http://schemas.microsoft.com/ink/2010/main" type="inkWord" rotatedBoundingBox="2970,5616 5108,5514 5152,6436 3014,6539"/>
              </emma:interpretation>
              <emma:one-of disjunction-type="recognition" id="oneOf1">
                <emma:interpretation id="interp1" emma:lang="" emma:confidence="1">
                  <emma:literal/>
                </emma:interpretation>
              </emma:one-of>
            </emma:emma>
          </inkml:annotationXML>
          <inkml:trace contextRef="#ctx0" brushRef="#br0" timeOffset="395.0226">-6760 1080 2 0,'6'-10'442'0,"-4"0"84"16,0-2 90-16,2 0 131 0,0 1 7 16,0-2-92-16,2 3-36 0,2-1-30 15,-1 1-53-15,2 3-109 0,4-1-110 0,-1 3-103 16,2 1-74-16,2 4-49 0,1 1-30 15,1 3-18-15,0 4-12 0,-2 0-6 16,-1 4-4-16,-1 1-3 0,-4 3 3 16,-2 0 0-16,-5 3 2 0,-5 1 2 0,-2 3-3 15,-1-2 0-15,-4 0-3 0,0 1-1 16,-1-4 1-16,0-1 4 0,1-1 6 15,1-4 3-15,1-2 7 0,1-3 0 0,2-1 0 16,1-2-5-16,1-1-6 0,2 0-6 16,1-3-9-16,0 2-7 0,2-2-8 15,1-2-10-15,6 2-13 0,1-3-15 0,5-1-18 16,4-1-26-16,2-1-26 0,2 1-38 15,1-2-44-15,0-1-56 0,1-2-100 16,0 0-127-16,0-3-83 0,0 1-50 16,-2-1-85-16,-2-3-144 0,-2 0 6 0,-3 0 94 15,-2 3 80-15,-3-1 75 0,1 1 132 16</inkml:trace>
          <inkml:trace contextRef="#ctx0" brushRef="#br0" timeOffset="824.047">-6008 501 292 0,'0'-10'455'0,"2"0"51"16,-2-1 45-16,-2 4-25 0,2-3-25 16,-1 6 6-16,0-2 24 0,-2 0 25 15,1 2 0-15,-2 2-49 0,-1 2-114 16,-1 2-115-16,-3 4-95 0,-2 5-62 0,-4 5-34 15,-1 6-11-15,-1 7-3 0,-3 7-3 16,4 8-3-16,1 3-8 0,4 6-10 16,4-1-14-16,5 2-12 0,5-3-10 0,5-2-17 15,9-1-31-15,6-4-39 0,8-6-65 16,6-4-138-16,8-8-185 0,7-7-145 15,3-6-212-15,0-7-143 0,0-4-34 0,-4-6 88 16,-1-4 158-16,-6-5 141 0</inkml:trace>
          <inkml:trace contextRef="#ctx0" brushRef="#br0" timeOffset="2144.1227">-5350 488 285 0,'1'-2'472'0,"-1"-2"57"0,0 0 64 16,-1 2 10-16,1 1-91 0,-2-2-63 16,1 3-29-16,1 0-25 0,-1 1-39 15,1 2-43-15,1 5-43 0,-1 2-35 0,3 4-26 16,1 5-12-16,0 2-11 0,1 0-29 15,2 7-47-15,0-1-35 0,1 2-26 16,1 3-18-16,-1-1-11 0,0 1-9 16,0-3-9-16,-1-2-16 0,0-2-36 0,0-6-57 15,-1 1-109-15,0-6-145 0,1-3-106 16,2-3-92-16,-4-6-140 0,2-2-131 15,-2-4 5-15,0-5 91 0,0-3 83 0,1-6 89 16,0-3 168-16</inkml:trace>
          <inkml:trace contextRef="#ctx0" brushRef="#br0" timeOffset="2398.1372">-5063 323 402 0,'12'-17'485'0,"-1"3"37"15,0 1 23-15,3 3-103 0,-1 3-157 0,-1 1-85 16,3 6-1-16,3 4 97 0,3 5 87 15,2 6 77-15,4 6 41 0,4 4 10 0,0 6-42 16,2 6-120-16,2 2-100 16,-4 5-91-16,-2 2-58 0,-4 2-38 0,-7-1-23 15,-6-2-14-15,-6-2-10 0,-8 0-14 16,-3-5-22-16,-5-3-55 0,-2-3-102 0,-3-8-188 15,-2-3-133-15,-1-11-166 0,2 0-224 16,-2-10-79-16,0-3 32 0,2-4 151 16,2-3 115-16,4-3 163 0</inkml:trace>
        </inkml:traceGroup>
        <inkml:traceGroup>
          <inkml:annotationXML>
            <emma:emma xmlns:emma="http://www.w3.org/2003/04/emma" version="1.0">
              <emma:interpretation id="{B218A27F-255B-4E97-8821-59BF1406448D}" emma:medium="tactile" emma:mode="ink">
                <msink:context xmlns:msink="http://schemas.microsoft.com/ink/2010/main" type="inkWord" rotatedBoundingBox="5784,4916 7493,4833 7554,6100 5845,6182"/>
              </emma:interpretation>
              <emma:one-of disjunction-type="recognition" id="oneOf2">
                <emma:interpretation id="interp2" emma:lang="" emma:confidence="0">
                  <emma:literal>of</emma:literal>
                </emma:interpretation>
                <emma:interpretation id="interp3" emma:lang="" emma:confidence="0">
                  <emma:literal>F</emma:literal>
                </emma:interpretation>
                <emma:interpretation id="interp4" emma:lang="" emma:confidence="0">
                  <emma:literal>if</emma:literal>
                </emma:interpretation>
                <emma:interpretation id="interp5" emma:lang="" emma:confidence="0">
                  <emma:literal>f</emma:literal>
                </emma:interpretation>
                <emma:interpretation id="interp6" emma:lang="" emma:confidence="0">
                  <emma:literal>pa</emma:literal>
                </emma:interpretation>
              </emma:one-of>
            </emma:emma>
          </inkml:annotationXML>
          <inkml:trace contextRef="#ctx0" brushRef="#br0" timeOffset="2664.1524">-3944 417 368 0,'9'-6'554'0,"-2"-1"92"0,-1-2 102 0,1 2 24 15,2 0-166-15,0 1-110 0,2-1-82 16,4 0-81-16,2 2-96 0,1 0-112 16,2 1-183-16,2 1-175 0,2-1-141 15,-4 1-210-15,1 1-191 0,0 1-71 0,-6 4 61 16,-2-1 103-16,-4 4 105 0</inkml:trace>
          <inkml:trace contextRef="#ctx0" brushRef="#br0" timeOffset="2822.1615">-3769 549 154 0,'-10'20'459'0,"4"3"58"0,0-5 61 16,3 0 108-16,5-3-84 0,2-1-39 0,3-3 8 15,5-1 3-15,3-3-27 0,9-1-89 16,7-6-126-16,8 0-122 16,6 0-137-16,3-6-221 0,2-4-219 0,-4-1-259 15,-3-2-252-15,-3-4-122 0,-8 1-25 0,-2 1 122 16,-5-1 166-16,-6-2 232 0</inkml:trace>
          <inkml:trace contextRef="#ctx0" brushRef="#br0" timeOffset="3474.1988">-2447-43 7 0,'-42'48'390'0,"0"-1"81"0,-1-4 50 15,3-1 45-15,4-3-38 0,5-4-80 0,3-6-15 16,5-3 7-16,6-3 12 0,4-4 3 16,3-4-39-16,6-3-87 0,5-2-91 15,8-2-70-15,6-5-57 0,9-3-71 0,9-3-140 16,10-6-201-16,7-5-222 0,3-5-268 15,5 1-142-15,-2-1-47 0,2 0 71 16,-4 1 161-16,-1-4 202 0</inkml:trace>
          <inkml:trace contextRef="#ctx0" brushRef="#br0" timeOffset="3338.191">-2659 77 357 0,'5'-11'525'0,"-2"1"100"0,-2 1 140 0,2 2 52 16,-3 1-143-16,0 3-69 0,0 0-52 15,0 2-74-15,-1 1-115 0,1 1-94 0,1 2-63 16,2 3-34-16,0 3-14 0,2 5-3 15,2 2 5-15,3 3 0 0,1 7-6 16,1 3-11-16,0 1-10 0,4 4-10 0,-3 2-18 16,2 2-11-16,1 3-10 0,-3 2-10 15,1 2-9-15,0 3-8 0,-2-2-4 16,-1 0-10-16,-1-2-44 0,-2-2 0 0,0-4 0 15,-4-3 0-15,2-3 0 0,-3-6 0 16,-2-6 0-16,0-4 0 0,1-2 0 16,-2-6 0-16,-2-4 0 0,-2-5 0 15,-3-8 0-15,-2-7 0 0,-4-7 0 0,-2-8 0 16,-1-6 0-16,-2-8 0 0,-3-7 0 15,3-8 0-15,1-8 0 0,1-5 0 0,4-5 0 16,4-2 0-16,5-3 0 0,4 2 0 16,6 0-70-16,6 7-55 0,3 3-7 15,6 6-11-15,2 8-18 0,2 6-38 16,1 9-44-16,2 7-83 0,0 8-151 0,0 8-95 15,0 8-39-15,-3 7-17 0,-4 10-75 16,-6 10-56-16,-7 7 52 0,-7 8 59 16,-8 7 44-16,-8 2 53 0,-5 5 132 0</inkml:trace>
        </inkml:traceGroup>
        <inkml:traceGroup>
          <inkml:annotationXML>
            <emma:emma xmlns:emma="http://www.w3.org/2003/04/emma" version="1.0">
              <emma:interpretation id="{AD66F967-ACBF-4630-A772-D9BEA2A5E843}" emma:medium="tactile" emma:mode="ink">
                <msink:context xmlns:msink="http://schemas.microsoft.com/ink/2010/main" type="inkWord" rotatedBoundingBox="8283,4587 12332,4392 12452,6877 8403,7072"/>
              </emma:interpretation>
              <emma:one-of disjunction-type="recognition" id="oneOf3">
                <emma:interpretation id="interp7" emma:lang="" emma:confidence="1">
                  <emma:literal/>
                </emma:interpretation>
              </emma:one-of>
            </emma:emma>
          </inkml:annotationXML>
          <inkml:trace contextRef="#ctx0" brushRef="#br0" timeOffset="5098.2916">325 131 67 0,'4'-8'429'16,"0"0"61"-16,0 2 39 0,-1-1 37 15,0-2-119-15,-2 3-55 0,2-2 28 0,-3 1 39 16,0 1 37-16,0 0 23 0,-3 0-18 16,2-1-70-16,-3 2-109 0,0 0-88 15,-1-1-63-15,0 1-50 0,-2 0-30 16,0 0-19-16,-1 1-14 0,0 1-9 0,-2-1-7 15,0 1-10-15,-1 2-9 0,0 0-5 16,-2 2-5-16,-2 3-5 0,-2 1-5 0,-1 3-3 16,-2 5-1-16,-2 3 0 15,0 3 0-15,0 4-1 0,0 3 0 0,1 5 3 16,3 2 1-16,2 1-1 0,3 2-1 15,4-3 1-15,4 2-1 0,5-3-1 0,5-3 0 16,6 1-1-16,1-7 1 0,6-3-2 16,4-5 0-16,4-6-1 0,3-7-4 15,2-4 3-15,0-8-2 0,-1-5 1 16,-3-4 2-16,-2-4 2 0,-3-4 5 0,-4-3-2 15,-4-2 1-15,-3 1 4 0,-3-1 7 16,-2 4 11-16,-4 3 11 0,0 4 17 0,-1 2 12 16,-1 6 9-16,0 0-1 0,-1 4-8 15,1 2-14-15,-3 1-15 0,2 6-14 16,-1 0-13-16,1 0-3 0,-2 7-5 15,0 2-2-15,3 3 1 0,0 5 0 0,0 2 1 16,3 3 0-16,1 2 0 0,2 3 0 0,2 1 0 16,0 3 1-16,3 2 0 15,2 1-7-15,-1-1-13 0,3-1-15 0,-1 0-25 16,0-3-40-16,1-5-62 0,-3-1-106 15,2-5-183-15,0-4-134 0,-3-6-200 0,-2-6-185 16,1-4-55-16,-5-3 50 0,2-4 162 16,-3-3 130-16,-1 0 217 0</inkml:trace>
          <inkml:trace contextRef="#ctx0" brushRef="#br0" timeOffset="5450.3118">683 364 32 0,'9'-9'482'0,"-1"1"112"0,-1-4 111 16,3 1 112-16,0 0-22 0,1 0-109 16,2 1-82-16,1 0-75 0,3 0-87 15,0 3-98-15,1 2-105 0,2 1-89 0,0 4-61 16,1 2-36-16,-2 3-20 0,0 1-7 15,-2 5-2-15,-5 2 1 0,-1 2 4 0,-4 4 2 16,-3-2 4-16,-4 5 3 0,-3 0 0 16,-2 4 0-16,-2-3-5 0,-1 1 0 15,1-3-5-15,0 1-5 0,2-6-4 16,2 0-5-16,0-3-2 0,3-3-3 0,1 0 0 15,4-1 0-15,3-2-1 0,4-4-2 16,5-2-10-16,6-2-31 0,5-2-50 16,0-4-72-16,5-2-152 0,3-1-175 15,-1-6-113-15,-1 0-156 0,-1-4-168 0,-3-1-46 16,-2-2 89-16,-2-3 144 0,-3 0 107 15,1-3 174-15</inkml:trace>
          <inkml:trace contextRef="#ctx0" brushRef="#br0" timeOffset="5688.3254">1594-88 294 0,'-2'-16'525'0,"0"3"112"0,-1 0 147 16,1 4 88-16,-1 2-167 0,-1 3-98 15,1-1-68-15,-3 4-71 0,2 5-115 16,-1 3-93-16,-1 7-63 0,1 6-36 0,1 2-23 15,-2 5-34-15,1 6-30 0,1 5-23 16,1 3-16-16,-1 1-13 0,2 4-18 0,1-1-30 16,1 0-40-16,1-3-64 0,5-2-132 15,1-6-183-15,4-7-143 0,1-6-212 16,3-3-142-16,2-9-32 0,-2-4 79 15,4-9 156-15,0-2 137 0</inkml:trace>
          <inkml:trace contextRef="#ctx0" brushRef="#br0" timeOffset="5983.3423">1821 126 99 0,'6'-5'457'15,"-5"5"55"-15,0 1 52 0,-1 4 85 16,0 1-74-16,0 4-92 0,0 1-20 0,0 5 3 16,2 0-3-16,-1 1-49 0,1 1-78 15,0 1-70-15,1 0-69 0,3 1-51 16,-1-3-44-16,3 1-34 0,2-3-24 0,1-3-14 15,1 0-10-15,5-6-4 0,1-2-4 16,2-3-2-16,1-4 0 0,1-2-2 0,-1-4 2 16,-4-1 3-16,0-3 8 15,-5-2 7-15,-3 0 10 0,-4 0 7 0,-4 0 2 16,-2 0-1-16,-4 0-6 0,-4-1-12 15,-4 2-10-15,-4 0-11 0,-1 2-17 0,-2 1-34 16,-1 0-54-16,2 5-117 0,2-5-175 16,3 3-122-16,2-1-210 0,2-1-187 15,4 0-62-15,1 0 56 0,5 0 142 16,3 0 110-16,4-1 210 0</inkml:trace>
          <inkml:trace contextRef="#ctx0" brushRef="#br0" timeOffset="6187.3539">2124-155 242 0,'16'-9'474'16,"1"2"49"-16,1 0 33 0,1 5 40 15,1 4-103-15,4 2-3 0,2 5 40 0,1 4 34 16,4 6 24-16,0 1-23 0,2 7-99 16,4 3-119-16,1 3-110 0,-1 5-78 15,-2 1-54-15,-4-1-47 0,-5 1-35 0,-7 0-29 16,-9 2-39-16,-10 0-80 0,-13-1-193 15,-11-3-170-15,-9-2-163 0,-10-4-245 0,-8-2-126 16,-7-4-7-16,-5-7 148 0,-2-3 149 16,2-6 158-16</inkml:trace>
          <inkml:trace contextRef="#ctx0" brushRef="#br0" timeOffset="4118.2356">-1002-631 140 0,'-3'-10'433'0,"-1"0"58"0,1 3 41 0,-2 0-5 15,-1 0-119-15,-1 0-108 0,-1 3-48 16,-3 0 8-16,-3 0 18 0,-2 2 16 16,-5-1 5-16,1 0-6 0,-4 3-22 0,0 0-49 15,-3 0-46-15,0 0-42 16,-1 3-39-16,2 0-27 0,0-2-21 0,3 2-18 15,-1 0-10-15,4 1-8 0,1 1-4 0,2 1-2 16,2-1-3-16,1 1 0 0,3 0 0 16,1 2 0-16,2 0-2 0,1-1 0 15,3 3 4-15,1 1 9 0,2 2 8 16,2 1 13-16,1 5 26 0,1 3 31 15,2 5 23-15,2 4 10 0,1 8 3 0,-1 6-2 16,3 8-18-16,-2 7-23 0,-1 8-24 16,-2 6-13-16,0 9-7 0,-1 4-11 0,-2 7-7 15,1 12-8-15,-1 3-2 0,0 6-6 16,-2 1-6-16,2 0-3 0,-1-6 0 0,0-1 3 15,1-7 2-15,1-4 3 0,1-10 0 16,1-6 1-16,2-7-1 0,3-8-4 16,1-7-1-16,1-8 3 0,3-5 2 15,4-9 1-15,5-4 0 0,5-8 0 0,6-4 0 16,4-6-5-16,4-2 0 0,2-5 0 15,0-2 0-15,3-1 1 0,1-3-1 16,-3 1 6-16,0-1 2 0,-4-1 1 16,-3-1 5-16,-3 1 2 0,-5-1 3 0,-5 0-1 15,-2 1-2-15,-6-2 2 0,-3 0-5 16,-3 0 0-16,-4-2-8 0,-1 0-19 0,-4-3-58 15,0-4-212-15,-3-4-190 0,-2-4-226 16,0-2-247-16,-1 0-117 0,-3-1-18 16,4 1 174-16,-3 0 168 0,3 2 214 15</inkml:trace>
        </inkml:traceGroup>
        <inkml:traceGroup>
          <inkml:annotationXML>
            <emma:emma xmlns:emma="http://www.w3.org/2003/04/emma" version="1.0">
              <emma:interpretation id="{452DDA87-7FE2-4883-99D2-5B699C08D839}" emma:medium="tactile" emma:mode="ink">
                <msink:context xmlns:msink="http://schemas.microsoft.com/ink/2010/main" type="inkWord" rotatedBoundingBox="13175,4561 16601,4396 16672,5879 13247,6044"/>
              </emma:interpretation>
              <emma:one-of disjunction-type="recognition" id="oneOf4">
                <emma:interpretation id="interp8" emma:lang="" emma:confidence="1">
                  <emma:literal/>
                </emma:interpretation>
              </emma:one-of>
            </emma:emma>
          </inkml:annotationXML>
          <inkml:trace contextRef="#ctx0" brushRef="#br0" timeOffset="7804.4464">5100-164 390 0,'5'-8'469'0,"2"-1"44"0,-2 2 31 0,1 0-95 16,-3 2-65-16,-1 1-2 0,-2 1 22 16,0-1 30-16,-2 2 21 0,-2 0 0 15,-5 2-60-15,-2 2-74 0,-5 1-64 16,-5 2-52-16,-5 2-38 0,-3 3-24 0,-2 0-23 15,-5 1-26-15,1 0-22 0,0 2-19 16,0 0-13-16,1 4-14 0,4-2-10 0,2 1-5 16,5 4-8-16,5-3-3 0,6 1-5 15,6 2-4-15,7-2-6 0,9 2-7 16,8-1-5-16,7-2-8 0,4 1-4 0,2-4-1 15,2-1 4-15,-1-2 5 0,-2-2 6 16,-2-1 9-16,-6 2 8 0,-5-4 2 16,-1-2 7-16,-7 2 6 0,-2-2 14 15,-4 3 12-15,-6-1 8 0,-5 4 11 0,-7 2 6 16,-6 2 3-16,-2 2-5 0,-5 2-4 15,1 1-6-15,-1 1-6 0,1 1-7 0,3 0-7 16,4 1-8-16,2 2-4 0,3 0-3 16,5-2-4-16,3 1-2 0,6-2-4 15,4 0 4-15,6-1-4 0,6 0 0 16,9-3 2-16,3-2 0 0,5-2 2 0,4-3-4 15,1-4-1-15,3 0-6 0,-1-3-6 16,1-3-3-16,0-2-4 0,-4 0-5 0,-2-4-11 16,-3 0-17-16,-3-1-22 15,-1-2-43-15,-4 2-66 0,-1-2-156 0,-1-1-147 16,-2-1-134-16,-3 1-207 0,-1-1-115 15,-1 1-15-15,0 0 118 0,1 1 134 0,3-1 143 16</inkml:trace>
          <inkml:trace contextRef="#ctx0" brushRef="#br0" timeOffset="8735.4997">6543-791 201 0,'9'-7'370'0,"-2"0"54"0,-1 0 18 15,0 0-40-15,-2 1-84 0,0-1-68 16,2 1-57-16,-1 0-35 0,-1 0-13 0,-1 0 7 15,0 3 22-15,0 0 32 0,-1 2 38 16,0 0 32-16,-2 1 22 0,-2-2-1 16,1 4-10-16,-3-1-12 0,-2 3-15 15,-3 3-18-15,-4 4-25 0,-5 2-27 0,-1 3-25 16,-6 3-29-16,-5 3-27 0,-3 2-29 15,-4 3-19-15,-3 2-12 0,-4 2-9 0,-1 1-8 16,-2 3-7-16,-2 3-8 0,-1 2-4 16,-1 1-5-16,2 1-2 0,1 0-3 15,2-1-4-15,5-2 0 0,2-1 0 16,5-3-1-16,7-4-2 0,2-3 2 0,8 0-1 15,4-8 2-15,7-1 2 0,7-3 2 16,12-3 1-16,9-3 1 0,11 0 1 0,12-7 4 16,7 0-2-16,10-3 0 0,6-2-1 15,6 0-4-15,4 0-1 0,5-2-5 16,-1 1-4-16,-1 0 1 0,-5 0 2 0,-7 0 0 15,-10 3 2-15,-8 0-3 16,-11 0-1-16,-9 3 2 0,-6 0-1 0,-10-1 1 16,-6 3 4-16,-12 4 6 0,-8 1 2 0,-13 2 2 15,-10 1-1-15,-13 4 0 0,-8 0-2 16,-7 4-3-16,-5-1 1 0,-3 2-2 15,-2 1 4-15,4 4 0 0,0 0 0 16,6 3 3-16,7 2-3 0,6 3-1 0,8 1-2 16,9 2-4-16,7-2 0 0,7 2-1 15,10-3 2-15,8 1 0 0,8-1-1 16,10-3 0-16,7-6 5 0,9-2-1 15,10-6-1-15,9-5-6 0,8-3-10 0,7-5-10 16,6-4-12-16,2-4-13 0,-2-1-24 16,-3-2-38-16,-6 0-42 0,-6 2-55 15,-6-3-140-15,-9-2-117 0,-6 3-64 0,-8-1-74 16,-5 1-129-16,-7 0-86 0,-4 2 70 15,-6 4 85-15,-3 0 67 0,-2 0 106 16</inkml:trace>
          <inkml:trace contextRef="#ctx0" brushRef="#br0" timeOffset="7015.4013">3455 223 27 0,'4'2'436'0,"-3"0"67"0,1-2 41 15,0 1 42-15,1-1-90 0,1 0-134 16,3 0-57-16,4-1-12 0,3-1-4 0,4 2-7 15,4-4-19-15,4 2-34 0,1 1-39 16,5-2-46-16,1 2-34 0,0 0-29 0,-1-1-25 16,-1 2-9-16,-2-3 16 0,-4 2 26 15,-2-1 32-15,-3 2 28 0,-4-1 24 16,-2 1 9-16,-4 0-12 0,-4 0-25 15,1 0-33-15,-3 0-28 0,1 0-29 0,-1 0-19 16,-2 0-15-16,1 0-9 0,-1 0-12 16,-1 0-22-16,-1 0-42 0,0 0-74 15,-1 0-164-15,1 0-150 0,-3-3-158 0,0 3-250 16,-4-3-99-16,-1 0-1 0,-3 2 122 15,0-1 130-15,3-1 155 0</inkml:trace>
        </inkml:traceGroup>
        <inkml:traceGroup>
          <inkml:annotationXML>
            <emma:emma xmlns:emma="http://www.w3.org/2003/04/emma" version="1.0">
              <emma:interpretation id="{553EE434-2EFD-4907-813B-C481022B1892}" emma:medium="tactile" emma:mode="ink">
                <msink:context xmlns:msink="http://schemas.microsoft.com/ink/2010/main" type="inkWord" rotatedBoundingBox="17357,4327 21026,4151 21124,6192 17456,6369"/>
              </emma:interpretation>
              <emma:one-of disjunction-type="recognition" id="oneOf5">
                <emma:interpretation id="interp9" emma:lang="" emma:confidence="1">
                  <emma:literal/>
                </emma:interpretation>
              </emma:one-of>
            </emma:emma>
          </inkml:annotationXML>
          <inkml:trace contextRef="#ctx0" brushRef="#br0" timeOffset="13944.7976">8400 44 392 0,'0'-2'504'16,"0"-2"43"-16,-1 2 30 0,1 0-58 0,0 2-163 16,0 0-30-16,2 4 30 0,4 2 60 15,-1 4 57-15,2 0 30 0,3 4-17 0,-1 3-62 16,2 3-78-16,0-1-79 0,0 3-68 15,-1 1-46-15,1-1-27 0,-4 4-18 16,0-3-16-16,0 1-15 0,-3-2-15 16,0-1-12-16,-1-1-11 0,-1-3-10 0,1-3-9 15,0-4-6-15,0 0-2 0,-1-6-1 16,3 2 1-16,1-6-5 0,4-6-7 15,4 0-13-15,2-5-16 0,5-5-26 16,1-6-22-16,3 0-19 0,-2-1-13 0,2-3-9 16,-2 3 1-16,1-2 15 0,-2 4 13 15,-3 2 20-15,-3 1 17 0,-2 5 19 0,-3 3 13 16,-4 2 12-16,-3 2 9 0,-1 2 7 15,-6 3 9-15,-2 4 7 0,-4 3 4 16,-2 3 5-16,-4 2 0 0,0 2-1 16,0 4-3-16,-1-1-4 0,2 4-5 0,0 0-4 15,3 0-3-15,1-1-3 0,4 1-2 16,1-2 0-16,4-1-1 0,1 0-2 15,4-2-4-15,4-3-7 0,5-1-19 0,2-1-38 16,4-4-74-16,5 0-176 0,2-6-157 16,3-6-121-16,-1 0-217 0,3-5-141 15,-1-2-19-15,-3-1 124 0,1-3 134 0,-2-3 111 16</inkml:trace>
          <inkml:trace contextRef="#ctx0" brushRef="#br0" timeOffset="14195.812">9275-222 94 0,'1'-17'457'0,"-1"4"60"0,0 2 46 16,0 2 43-16,-1 0-136 0,-1 4-145 16,1 3-49-16,-1 2 26 0,1 4 38 0,-2 3 29 15,2 8 16-15,0 2 9 0,-2 6-19 16,1 4-66-16,1 4-70 0,1 4-57 15,-1 3-54-15,-2 3-38 0,2-2-30 0,-2 6-23 16,1-3-14-16,1 0-15 0,1 2-19 16,1-2-31-16,2-4-49 0,1-4-62 15,2-2-100-15,-1-7-132 0,5-4-87 0,0-6-64 16,2-6-147-16,2-6-121 0,1-4 1 15,1-4 81-15,5-5 76 0,0-1 76 16</inkml:trace>
          <inkml:trace contextRef="#ctx0" brushRef="#br0" timeOffset="13482.7712">7873-88 401 0,'9'-2'489'15,"-1"-2"40"-15,-4 0 31 0,1 2-73 0,0 1-138 16,-3-1-56-16,1 1 7 0,0 1 29 15,-2 0 32-15,1 0 20 0,0 1-3 16,0 2-25-16,0-1-42 0,1 1-46 0,1 2-42 16,0 1-44-16,2 3-33 0,1 0-22 15,0 2-9-15,1 4-5 0,0 2-4 16,0 3 3-16,3 3 4 0,-1 1-2 15,0 5-7-15,-1 3-7 0,0 1-5 0,-1 2-10 16,0 1-10-16,-1-1-10 0,0 0-8 16,-3-4-6-16,0-2-7 0,0-3-6 15,-2-3-4-15,0-2-1 0,1-4-2 0,-2-4 1 16,1-2 7-16,-2-4 11 0,1-1 15 15,-1-3 13-15,-1-3-31 0,1-1-44 16,-3-5 0-16,0-2 0 0,1-2 0 0,0-1 0 16,-1 0 0-16,1 0 0 15,-1 1 0-15,0 0 0 0,2 0 0 0,-2 3 0 16,2 1 0-16,-1 2 0 0,2 2 0 15,-1-1 0-15,0 1 0 0,1 1 0 0,-2-2 0 16,1 3 0-16,1-1 0 0,0 1 0 16,0-2 0-16,0 2 0 0,0 0 0 0,0-2 0 15,0 2 0-15,0 0 0 0,0-1 0 16,0 1 0-16,0 0 0 0,0 0 0 15,0 0 0-15,0 0 0 0,0 0 0 16,0 0 0-16,0 0 0 0,0 0 0 0,0 0 0 16,0 0 0-16,0 0 0 0,0-1 0 15,-2-1 0-15,1-2 0 0,1 1 0 0,-1-4 0 16,-2-1 0-16,2-1 0 0,-2-3 0 15,-1-2 0-15,1-1 0 0,-1-1 0 16,0 0 0-16,-2-3 0 0,1 2 0 16,-1-2 0-16,-1-1 0 0,0 1 0 15,-1 1 0-15,0-2 0 0,-2 2 0 0,2-1 0 16,-2 2 0-16,1-3 0 0,-2 1 0 15,0 0 0-15,1-1 0 0,-1 3 0 0,2-1 0 16,-1 5 0-16,0 0 0 0,2 3 0 16,1 2 0-16,-2 3 0 0,-1 1-4 0,-1 3-5 15,-3 4 0-15,-1 4 0 0,-1 4 1 16,-2 2 1-16,-2 7 2 0,3 3-2 15,0 2 1-15,1 4 1 0,2 0 0 16,3 4 1-16,4-1 0 0,1 2 2 0,6 1 1 16,6-2 1-16,2 0-1 0,6-1 1 15,4-5 1-15,4-3-1 0,4-2-3 0,4-6-4 16,5-5-9-16,0-5-11 0,2-6-11 15,1-4-9-15,-3-5-4 0,-2-4-4 16,-4-4 2-16,-4-5 0 0,-4-3 4 16,-5-4 2-16,-4-3 6 0,-3 0 7 0,-5 0 7 15,-1 2 8-15,-3 2 11 0,-3 4 9 16,0 3 7-16,2 1 7 0,-2 7 3 15,2 2 1-15,-1 2-2 0,1 3-7 0,-1 3-5 16,2 3-5-16,0 4-1 0,0 5 1 16,0 4 2-16,3 3 3 0,0 6 1 15,1 0 2-15,2 3-1 0,-1 2 0 0,2 3-1 16,1 1 0-16,0 2-2 0,1-2 0 15,-1 2-4-15,2-4-8 0,-2 0-15 16,0-3-31-16,0-3-42 0,-1-2-60 16,0-4-78-16,0-4-162 0,3-6-169 0,2-9-105 15,-1-4-152-15,0-6-143 0,0-4-30 16,-3-3 113-16,0-4 152 0,1-1 119 15,-2 0 185-15</inkml:trace>
          <inkml:trace contextRef="#ctx0" brushRef="#br0" timeOffset="15663.896">9580-88 47 0,'5'-1'441'0,"-2"-1"65"16,-1-1 61-16,-1 2 88 0,-1-2-21 15,0 2-78-15,-1 0-22 0,-1 1-2 16,1 1-10-16,-2 0-52 0,0 2-105 15,0 1-88-15,-1-1-69 0,2 3-52 0,-3 1-41 16,1 2-35-16,2 1-22 0,-1 1-17 16,1 0-14-16,1 0-10 0,1 1-7 0,1 2-3 15,4-1-1-15,0-1-3 0,3 1 0 16,5-2-3-16,1-1-2 0,3-1-2 15,4-2 0-15,4-2-1 0,0-2 0 16,2-3 0-16,-1-3 4 0,-2-2 1 0,-2-1 2 16,-5-2 2-16,-1-2 3 0,-4 0 2 15,-2 0 4-15,-5-2 6 0,-1 1 4 16,-4-1 4-16,-3-1-3 0,-2 2-3 15,-6-2-5-15,-3 1-13 0,-4 0-17 0,-2-1-28 16,-4 2-39-16,1-1-64 0,0 3-117 16,3-1-157-16,2-2-108 0,6 1-111 15,2 1-214-15,5-1-80 0,2 0 42 0,3-1 123 16,6-2 99-16,1-1 123 0</inkml:trace>
          <inkml:trace contextRef="#ctx0" brushRef="#br0" timeOffset="15869.9078">9907-378 150 0,'15'-3'463'16,"-1"5"48"-16,-3-1 31 0,0 0 36 15,0 3-140-15,1 1-32 0,5 4 29 0,2 2 49 16,5 4 45-16,0 2 14 0,5 5-40 16,3 1-106-16,1 3-105 0,1 3-89 15,1 3-72-15,-2 2-46 0,-3 0-33 0,-7 0-26 16,-5 2-25-16,-8-1-26 0,-10 2-48 15,-9-2-151-15,-8-3-193 0,-10 1-120 16,-4-6-144-16,-6-3-220 0,0-4-84 0,-2-6 79 16,2 0 157-16,3-11 106 0,2-3 144 15</inkml:trace>
          <inkml:trace contextRef="#ctx0" brushRef="#br0" timeOffset="16509.9444">10610-1009 292 0,'-1'-10'440'0,"1"0"50"16,-2 2 31-16,1 0-87 0,1 0-132 16,0 1-101-16,0 1-69 0,3 1-40 0,-1-1-23 15,2 1-11-15,5 1 0 0,3 0 3 16,6 2 12-16,7-1 17 0,4 3 20 15,8 0 20-15,3 3 27 0,2 1 25 0,2-1 23 16,2 2 23-16,-2 1 4 0,0 2-4 16,-5-1-14-16,-1 3-22 0,-4 2-21 15,-5 1-24-15,-2 6-13 0,-5 2-1 16,-4 6-1-16,-4 6 10 0,-6 8-3 0,-4 5-6 15,-2 5-3-15,-5 4-12 0,-3 6-11 16,0 5-13-16,-3 6-5 0,1 5-11 0,1 4-9 16,2 3-13-16,1-2-10 0,2-1-11 15,2 1-10-15,3-3-6 0,2 2-8 16,2-6-3-16,3 0-3 0,1-3 0 0,3-7-2 15,-1-2 1-15,3-4 5 0,-1-5 4 16,0-2 1-16,-1-7 3 0,-2-4 0 16,0-2-3-16,-3-5-3 0,-3-5-1 0,-3-5 3 15,-6-2-2-15,-5-5 0 0,-11-1 3 16,-10-4-3-16,-12-4-5 0,-10 0-11 15,-10-4-10-15,-9-3-18 0,-5 1-29 16,-8-2-45-16,-3 0-67 0,-2 0-141 0,1 0-184 16,6-2-163-16,6 1-259 0,4-2-105 15,5 2-13-15,7-1 104 0,5-2 170 16,7-2 167-16</inkml:trace>
        </inkml:traceGroup>
      </inkml:traceGroup>
      <inkml:traceGroup>
        <inkml:annotationXML>
          <emma:emma xmlns:emma="http://www.w3.org/2003/04/emma" version="1.0">
            <emma:interpretation id="{1C6DF703-3B1A-468A-90C2-AE7904FAAD62}" emma:medium="tactile" emma:mode="ink">
              <msink:context xmlns:msink="http://schemas.microsoft.com/ink/2010/main" type="line" rotatedBoundingBox="15916,6203 17374,6038 17457,6774 15999,6938"/>
            </emma:interpretation>
          </emma:emma>
        </inkml:annotationXML>
        <inkml:traceGroup>
          <inkml:annotationXML>
            <emma:emma xmlns:emma="http://www.w3.org/2003/04/emma" version="1.0">
              <emma:interpretation id="{9B168DD0-A25B-4269-865A-29208FB5EB16}" emma:medium="tactile" emma:mode="ink">
                <msink:context xmlns:msink="http://schemas.microsoft.com/ink/2010/main" type="inkWord" rotatedBoundingBox="15934,6359 16368,6310 16417,6742 15983,6791"/>
              </emma:interpretation>
            </emma:emma>
          </inkml:annotationXML>
          <inkml:trace contextRef="#ctx0" brushRef="#br0" timeOffset="10777.6165">6190 1097 385 0,'0'-1'518'16,"0"-3"92"-16,0 2 129 0,-1-1 29 15,-1 2-110-15,2-1-53 0,-2 2-43 16,2 2-57-16,-2 2-98 0,2 2-100 15,0 2-81-15,2 5-56 0,-2 1-36 0,1 7-29 16,0 2-18-16,2 4-13 0,-2 2-14 16,1 3-14-16,1-1-7 0,-2 0-7 15,2-3-10-15,-1 2-6 0,1-6-4 0,0 0-1 16,0-5-4-16,-1-3 2 0,0-3 1 15,1-3 1-15,1-4 3 0,1-5 1 16,5-5-1-16,5-6-4 0,3-5-10 0,2-5-13 16,2-3-17-16,0-5-14 0,3-2-12 15,0-2-7-15,0 0-2 0,-1 0 7 16,0 2 8-16,-2 3 10 0,-4 4 10 0,-3 6 7 15,-3 2 6-15,-2 5-1 0,-5 3 4 16,-3 4 4-16,-4 3 1 0,-3 7 6 16,-5 0 8-16,-2 3 6 0,-2 2 4 15,-2 3 4-15,-2 2 4 0,0-1 1 0,0 1-2 16,1 1-1-16,4-1-2 0,-1 1-3 15,3 2-4-15,1-3-5 0,3 3 0 16,3-3-4-16,2 2 1 0,3-2-4 0,3 1 1 16,2-3 0-16,3-2-5 0,2 0-14 15,3-2-22-15,1-2-46 0,4-3-90 16,2-4-198-16,1-2-142 0,3-4-197 0,-1-5-204 15,3-4-76-15,-3 0 27 0,1-3 163 16,-1-4 128-16,-2 0 201 0</inkml:trace>
        </inkml:traceGroup>
        <inkml:traceGroup>
          <inkml:annotationXML>
            <emma:emma xmlns:emma="http://www.w3.org/2003/04/emma" version="1.0">
              <emma:interpretation id="{7CC18F14-E0A7-4714-90AF-9AB443B48EB6}" emma:medium="tactile" emma:mode="ink">
                <msink:context xmlns:msink="http://schemas.microsoft.com/ink/2010/main" type="inkWord" rotatedBoundingBox="16586,6127 17374,6038 17457,6774 16670,6863"/>
              </emma:interpretation>
              <emma:one-of disjunction-type="recognition" id="oneOf6">
                <emma:interpretation id="interp10" emma:lang="" emma:confidence="1">
                  <emma:literal/>
                </emma:interpretation>
              </emma:one-of>
            </emma:emma>
          </inkml:annotationXML>
          <inkml:trace contextRef="#ctx0" brushRef="#br0" timeOffset="10957.6268">6860 1200 218 0,'9'-4'504'0,"2"-4"73"0,2 0 81 15,-1 2 111-15,3-1-154 0,2-1-82 0,3 1-61 16,4-4-53-16,2 5-69 0,1-4-107 15,4 2-110-15,-1 0-141 0,-3 2-179 16,-2 3-130-16,-3-1-133 0,-7 1-198 0,-5 3-159 16,-7 3-18-16,-5 1 91 0,-3 3 85 15,-8 5 106-15</inkml:trace>
          <inkml:trace contextRef="#ctx0" brushRef="#br0" timeOffset="11116.6359">6962 1349 343 0,'-13'17'485'16,"5"-3"41"-16,1-4 37 0,3-1-31 0,1-3-135 15,5-3-49-15,3 1-4 0,3-1 12 16,3-2-3-16,6-2-32 0,2-2-59 15,4-1-75-15,2-2-93 0,3-1-155 0,1-3-150 16,-1-2-110-16,-3-4-171 0,-1-1-216 16,-4-1-87-16,-3-2 42 0,-4-2 84 15,-3 1 77-15,-4-3 148 0</inkml:trace>
          <inkml:trace contextRef="#ctx0" brushRef="#br0" timeOffset="11316.6473">7173 1045 139 0,'-7'-6'459'16,"3"3"49"-16,2 0 35 0,-1 2 49 15,0 4-111-15,0 3-46 0,2 2 13 16,0 5 49-16,2 5 35 0,0 4-7 0,2 3-62 15,0 5-100-15,2 1-92 0,-1 3-88 16,2 1-64-16,-1 2-43 0,1 0-25 16,1 1-21-16,0-2-20 0,1-3-29 15,0-5-44-15,2-3-68 0,1-5-153 0,3-8-169 16,2-8-149-16,2-8-190 0,3-7-137 15,-1-6-30-15,-1-5 102 0,-1-5 141 0,-1-5 145 16</inkml:trace>
          <inkml:trace contextRef="#ctx0" brushRef="#br0" timeOffset="11588.6629">7520 1025 389 0,'8'-19'492'0,"0"3"40"15,-2 4 26-15,-1 2-69 0,-1 3-128 16,1 4 17-16,-1 3 51 0,1 6 55 16,1 4 41-16,-1 2 18 0,1 5-46 0,2 5-112 15,-1 0-93-15,3 5-73 0,-1 2-43 16,1 3-25-16,1 3-15 0,-2 1-11 15,0-1-17-15,-1 1-9 0,-1-1-13 16,-3-2-8-16,-1-1-8 0,-3-4-4 0,-2-3 0 16,0-4-4-16,-3-3-4 0,-1-2-9 15,-4-5-7-15,-2-2-8 0,-6-6-14 0,-4-3-20 16,-6-3-26-16,-2-6-30 0,-3-4-36 15,0-1-46-15,0-2-66 0,1-3-129 16,3-4-202-16,2-2-125 0,3-2-188 0,5-2-177 16,4 1-46-16,4-1 80 0,4 1 189 15,4 2 130-15,3 0 211 0</inkml:trace>
          <inkml:trace contextRef="#ctx0" brushRef="#br0" timeOffset="11734.6712">7425 913 186 0,'7'-13'479'0,"0"0"53"0,-2 2 36 16,-1 0 22-16,0 1-222 0,-1 0-149 15,1 1-92-15,-1 3-74 0,3-1-56 16,0-1-99-16,1 2-188 0,0 0-152 0,1 0-75 16,1-1-22-16,0-2-1 0,2 2 66 15</inkml:trace>
        </inkml:traceGroup>
      </inkml:traceGroup>
    </inkml:traceGroup>
    <inkml:traceGroup>
      <inkml:annotationXML>
        <emma:emma xmlns:emma="http://www.w3.org/2003/04/emma" version="1.0">
          <emma:interpretation id="{F69D5E84-1FF0-480E-AB5C-39DF9ABCFA7C}" emma:medium="tactile" emma:mode="ink">
            <msink:context xmlns:msink="http://schemas.microsoft.com/ink/2010/main" type="paragraph" rotatedBoundingBox="5654,8716 23970,7064 24191,9517 5875,11170" alignmentLevel="2"/>
          </emma:interpretation>
        </emma:emma>
      </inkml:annotationXML>
      <inkml:traceGroup>
        <inkml:annotationXML>
          <emma:emma xmlns:emma="http://www.w3.org/2003/04/emma" version="1.0">
            <emma:interpretation id="{D4748697-5EBA-4A47-A585-80CFD8310C3C}" emma:medium="tactile" emma:mode="ink">
              <msink:context xmlns:msink="http://schemas.microsoft.com/ink/2010/main" type="line" rotatedBoundingBox="5654,8716 23970,7064 24191,9517 5875,11170"/>
            </emma:interpretation>
          </emma:emma>
        </inkml:annotationXML>
        <inkml:traceGroup>
          <inkml:annotationXML>
            <emma:emma xmlns:emma="http://www.w3.org/2003/04/emma" version="1.0">
              <emma:interpretation id="{1217DB01-1C10-4FB2-A454-D31035AD9B23}" emma:medium="tactile" emma:mode="ink">
                <msink:context xmlns:msink="http://schemas.microsoft.com/ink/2010/main" type="inkWord" rotatedBoundingBox="5719,9431 6269,9381 6300,9726 5750,9775"/>
              </emma:interpretation>
            </emma:emma>
          </inkml:annotationXML>
          <inkml:trace contextRef="#ctx0" brushRef="#br0" timeOffset="17335.9916">-4047 4157 161 0,'2'6'532'0,"-2"-1"84"16,1-1 61-16,2-1 75 0,1-2-144 0,4 1-134 15,5-4-121-15,4 1-74 16,4-2-62-16,4 1-149 0,2 1-178 0,4-3-131 15,-3-1-205-15,1 2-217 0,-3-3-106 16,-1 4 14-16,-1 1 80 0,-5 2 73 0,-4 1 175 16</inkml:trace>
          <inkml:trace contextRef="#ctx0" brushRef="#br0" timeOffset="17495.0007">-3773 4355 366 0,'-11'18'573'0,"1"0"137"0,1-3 136 16,0-1 57-16,3-2-164 0,0-2-111 0,2 0-93 15,1-3-120-15,3-1-128 0,4 0-105 16,5-2-82-16,6 2-83 0,4-6-126 15,8-6-210-15,9-1-167 0,3-3-279 16,3-4-171-16,2 0-59 0,-1-6 51 0,-2 1 167 16,-2-3 147-16</inkml:trace>
        </inkml:traceGroup>
        <inkml:traceGroup>
          <inkml:annotationXML>
            <emma:emma xmlns:emma="http://www.w3.org/2003/04/emma" version="1.0">
              <emma:interpretation id="{F72678CA-5FCE-4F05-996E-2033DFC91E0F}" emma:medium="tactile" emma:mode="ink">
                <msink:context xmlns:msink="http://schemas.microsoft.com/ink/2010/main" type="inkWord" rotatedBoundingBox="7091,8587 8591,8451 8767,10406 7267,10542"/>
              </emma:interpretation>
              <emma:one-of disjunction-type="recognition" id="oneOf7">
                <emma:interpretation id="interp11" emma:lang="" emma:confidence="1">
                  <emma:literal/>
                </emma:interpretation>
              </emma:one-of>
            </emma:emma>
          </inkml:annotationXML>
          <inkml:trace contextRef="#ctx0" brushRef="#br0" timeOffset="20599.1781">-2498 3895 308 0,'-25'37'456'0,"4"-6"47"16,3-5 29-16,5-2-72 0,2-5-168 16,5-4-108-16,3-3-67 0,9-5-43 15,6-4-25-15,10-6-19 0,11-3-12 16,7-5-16-16,8-4-52 0,5-4-155 0,2-7-178 15,1-1-93-15,0-3-47 0,2-3-18 16,-1 1 32-16</inkml:trace>
          <inkml:trace contextRef="#ctx0" brushRef="#br0" timeOffset="20459.1701">-2626 3851 231 0,'5'-19'498'16,"1"-1"84"-16,-2 4 115 0,-3 3 111 0,1 1-153 15,-2 5-89-15,0 2-56 0,0 1-46 16,0 6-62-16,2 5-74 0,3 5-62 0,0 8-30 16,2 6-15-16,4 6-14 0,3 3-39 15,1 8-24-15,5 3-25 0,1 7-21 16,2 2-19-16,1 0-15 0,-2 2-10 15,-2-4-14-15,-3 0-7 0,0-6-6 0,-4-3 1 16,0-7 0-16,-4-4 2 0,-2-9 10 16,0-4 13-16,-3-5 21 0,-1-5 9 15,-3-8 3-15,-1-6-2 0,-4-11-11 16,0-7-22-16,-3-8-26 0,-2-11-21 0,-1-2-18 15,-1-8-15-15,-1-9-15 0,1-5-11 16,1-9-12-16,1-7-9 0,3 1-3 0,5-4-6 16,4 1-3-16,5 2-6 0,4 6-6 15,6 3-15-15,1 7-30 0,2 10-45 16,2 6-66-16,-1 9-132 0,0 7-125 0,-2 10-63 15,-1 8-60-15,-3 9-107 0,-4 8-99 16,-3 8 54-16,-4 10 95 0,-4 6 64 16,-3 5 91-16</inkml:trace>
          <inkml:trace contextRef="#ctx0" brushRef="#br0" timeOffset="21112.2076">-1212 3225 266 0,'0'-4'477'0,"-5"0"49"15,-3-2 35-15,-4 2-6 0,-6 1-191 16,-5 0-106-16,-4 3-48 0,-3-1-25 0,-4 1-15 16,1 1-20-16,-2 1-25 0,4 0-28 15,2 0-28-15,1 1-22 0,6 1-19 16,2-1-15-16,3 1-9 0,2 2-3 15,4 1-3-15,1 3-1 0,4 2 0 0,1 7-2 16,3 2 3-16,0 6 17 0,4 5 51 16,0 7 60-16,1 6 52 0,0 8 45 0,1 6 42 15,-1 4 21-15,-2 6-27 0,-1 3-42 16,0 7-40-16,-1 3-37 0,-1 4-37 15,0 4-33-15,0-2-26 0,1-1-14 0,1 1-10 16,0-2-6-16,1-1-3 0,2-1-4 16,1-4 0-16,3-6 2 0,1-5-1 15,2-6-1-15,2-8-1 0,2-8-1 16,3-6 1-16,0-7-1 0,3-7 1 0,4-5 2 15,3-6 2-15,3-8 0 0,3-3-2 16,1-2-1-16,1-6-3 0,-1-1 0 16,-4 1-3-16,-1-1-1 0,-4 2 0 0,-2-2 0 15,-2 2 0-15,-3 0-4 0,-2 1 2 16,1 1 1-16,-2 0-1 0,-1 0 1 15,-2 3 0-15,-1-2-7 0,0 0-21 0,-3 0-35 16,2 0-96-16,-2-2-175 0,2 0-131 16,-5-4-203-16,-1-4-199 0,1 1-82 15,-4-2 33-15,-1-2 143 0,-3 1 114 16,-1-1 201-16</inkml:trace>
        </inkml:traceGroup>
        <inkml:traceGroup>
          <inkml:annotationXML>
            <emma:emma xmlns:emma="http://www.w3.org/2003/04/emma" version="1.0">
              <emma:interpretation id="{729EA29B-02FE-4B77-A92A-E6AEDF820764}" emma:medium="tactile" emma:mode="ink">
                <msink:context xmlns:msink="http://schemas.microsoft.com/ink/2010/main" type="inkWord" rotatedBoundingBox="9466,8826 12028,8595 12092,9312 9531,9543"/>
              </emma:interpretation>
              <emma:one-of disjunction-type="recognition" id="oneOf8">
                <emma:interpretation id="interp12" emma:lang="" emma:confidence="1">
                  <emma:literal/>
                </emma:interpretation>
              </emma:one-of>
            </emma:emma>
          </inkml:annotationXML>
          <inkml:trace contextRef="#ctx0" brushRef="#br0" timeOffset="30417.7398">784 3867 17 0,'-2'4'396'16,"0"1"52"-16,-2-3 29 0,0 2 13 15,1-3-138-15,2 2-164 0,-1-3-137 0,2 0-165 16,2 0-185-16,2-3-99 0,1 0-54 15,6-1-12-15,5-5 31 0</inkml:trace>
          <inkml:trace contextRef="#ctx0" brushRef="#br0" timeOffset="31145.7815">1274 3590 180 0,'4'-1'473'0,"0"1"61"0,0-1 66 0,-1 0 111 16,1-1-114-16,0 0-54 15,3-2-12-15,1 0-6 0,2 1-28 0,4-2-85 16,2-1-103-16,3 0-83 0,2 2-73 16,1 0-51-16,1-1-36 0,-1 1-24 0,0-1-13 15,-2 1-15-15,-4 3-4 0,-2-1-2 16,-3-1 1-16,-3 3 1 0,-1-1 3 15,-3 1 5-15,-1 0 6 0,0 0 5 0,-3 0 5 16,0 0 1-16,0 0-4 0,-2 0-5 16,0 0-4-16,-1 0-1 0,-3 0-9 15,1 0-5-15,-1 0-2 0,-1 0-2 0,-2 0-1 16,-1 0-5-16,-1 1 3 0,-3 0 0 15,-2 2 0-15,-1-1 0 0,0 2 0 16,-3 0 0-16,2 1 0 0,-2 1 0 16,1 0 0-16,-2 3 1 0,2 0-1 15,-2 0 0-15,3 0 0 0,0 1-1 0,2 2-1 16,1 2-2-16,1-1 3 0,0 1-2 15,3 0 0-15,0 3 2 0,3-1 0 0,1 0 2 16,0 0-2-16,3-3-2 0,1 2 0 16,2-4 0-16,1 1-1 0,0 1-1 15,3-3 3-15,1 0-1 0,1 0 1 0,2-2 0 16,1-1 2-16,5 0 0 0,1-4 0 15,2 0 2-15,5-3 1 0,2-3-1 16,2-2-1-16,2-3 0 0,4 0-1 16,-1-2-1-16,3 0 1 0,-2 0 2 0,0 3 2 15,-2 0 2-15,-2 4 2 0,-1 3 1 16,-2 0 4-16,-2 7 5 0,-3 2 8 15,-3 2 14-15,-3 5 8 0,-4 2 7 0,-2 4 2 16,-4 1 2-16,-3 1-6 0,-7 0-14 16,-2-1-8-16,-5 0-7 0,-5-3-7 0,-2-2-12 15,-4-1-17-15,-1-5-29 0,-3-2-50 16,-1-4-86-16,-2-6-158 0,2-2-179 15,2-5-132-15,2-6-208 0,3-3-138 16,0-3-17-16,3-1 106 0,5-5 154 0,4-1 131 16,4-1 226-16</inkml:trace>
          <inkml:trace contextRef="#ctx0" brushRef="#br0" timeOffset="31390.7955">1869 3391 232 0,'31'-15'489'0,"-3"4"53"0,-3 1 64 15,-1 4 143-15,-2 2-126 0,0 5-24 0,1 5 5 16,0 6 5-16,2 2-19 0,0 9-106 16,0 2-108-16,2 5-100 0,-1 4-72 15,0 2-52-15,-1 5-40 0,-4 2-34 0,-3 4-27 16,-7 0-28-16,-6 0-34 0,-6-2-40 15,-9 1-65-15,-5-2-132 0,-7-4-231 16,-7-4-226-16,-4-5-261 0,-7-5-117 0,-2-4-19 16,-2-6 86-16,-2-7 208 0,1-6 222 15</inkml:trace>
          <inkml:trace contextRef="#ctx0" brushRef="#br0" timeOffset="29952.7132">-45 3622 231 0,'0'-18'521'0,"0"6"98"0,-3 1 121 0,-4 1 146 16,-1 4-136-16,-4 0-75 0,-1 2-68 15,-3 4-70-15,-2 6-104 0,0 0-132 16,-2 4-109-16,0 7-70 0,0 5-38 15,2 7-25-15,1 3-15 0,2 7-13 0,6 2-12 16,0 2-6-16,7 1-6 0,3 3-16 16,6-1-21-16,2 0-40 0,8-2-62 0,4-3-114 15,5-4-170-15,4-5-118 0,2-5-177 16,2-6-185-16,2-7-57 0,-2-5 51 15,3-8 138-15,-1-5 111 0,-3-6 188 16</inkml:trace>
          <inkml:trace contextRef="#ctx0" brushRef="#br0" timeOffset="30291.7326">406 3709 87 0,'4'-1'453'0,"-4"1"59"0,-1 1 43 0,-1 0 63 15,-2 4-60-15,0 2-66 0,0-1-6 16,-1 6 14-16,0-1 13 0,1 4-24 15,0-1-93-15,1 1-100 0,3 1-91 0,0 0-67 16,5 1-52-16,1 3-37 0,1-4-21 16,4-1-9-16,2-1-7 0,0-2-3 0,3-4-1 15,-1-3-1-15,3-3 2 0,-1-6-1 16,1-3-1-16,-1-3 3 0,-5-4 1 15,-2-1 4-15,-5-4 3 0,-1 0 5 16,-5-3 5-16,-3-1 2 0,-4 3-1 0,-2-2-3 16,-2 3-4-16,-2 1-6 0,0 3-6 15,0 2-12-15,-1 4-28 0,3-1-49 16,0 4-91-16,3 2-146 0,2 4-132 15,5 0-82-15,2 3-58 0,2 2-69 0,7 3-130 16,0 0 31-16,4 2 70 0,5 3 58 16,1-2 64-16,3 2 107 0</inkml:trace>
        </inkml:traceGroup>
        <inkml:traceGroup>
          <inkml:annotationXML>
            <emma:emma xmlns:emma="http://www.w3.org/2003/04/emma" version="1.0">
              <emma:interpretation id="{95032CE6-A7F6-4316-93C9-CADFEE2C2F72}" emma:medium="tactile" emma:mode="ink">
                <msink:context xmlns:msink="http://schemas.microsoft.com/ink/2010/main" type="inkWord" rotatedBoundingBox="12870,8947 13406,8899 13407,8917 12872,8965"/>
              </emma:interpretation>
              <emma:one-of disjunction-type="recognition" id="oneOf9">
                <emma:interpretation id="interp13" emma:lang="" emma:confidence="1">
                  <emma:literal/>
                </emma:interpretation>
              </emma:one-of>
            </emma:emma>
          </inkml:annotationXML>
          <inkml:trace contextRef="#ctx0" brushRef="#br0" timeOffset="31813.8195">3106 3691 98 0,'5'-1'455'16,"1"1"65"-16,-2 0 58 0,0-1 75 15,3-1-61-15,2-1-80 0,4 0-26 0,5-1-3 16,4-2-14-16,4 2-44 0,4 1-97 16,3-1-81-16,3-1-63 0,2 1-52 15,2 2-37-15,-1-2-30 0,-2 3-20 0,-4-1-14 16,-3-1-11-16,-4 2-10 0,-4-1-4 15,-5 1 0-15,-5 1-2 0,-1-1 0 16,-3 1-3-16,-2 0-10 0,-3 0-26 0,-3 0-51 16,-2 0-154-16,-1 0-157 0,-3 0-111 15,-3-1-167-15,-2 1-191 0,-1 0-65 16,0 0 91-16,-1 2 124 0,1 2 97 15,2-1 167-15</inkml:trace>
        </inkml:traceGroup>
        <inkml:traceGroup>
          <inkml:annotationXML>
            <emma:emma xmlns:emma="http://www.w3.org/2003/04/emma" version="1.0">
              <emma:interpretation id="{D755064A-06ED-4FFE-BA46-E8CD57EC2D8C}" emma:medium="tactile" emma:mode="ink">
                <msink:context xmlns:msink="http://schemas.microsoft.com/ink/2010/main" type="inkWord" rotatedBoundingBox="14162,8502 15864,8349 15901,8760 14199,8914"/>
              </emma:interpretation>
              <emma:one-of disjunction-type="recognition" id="oneOf10">
                <emma:interpretation id="interp14" emma:lang="" emma:confidence="1">
                  <emma:literal/>
                </emma:interpretation>
              </emma:one-of>
            </emma:emma>
          </inkml:annotationXML>
          <inkml:trace contextRef="#ctx0" brushRef="#br0" timeOffset="32674.8689">4768 3304 105 0,'0'-10'459'0,"0"2"64"0,0 0 62 15,-3 2 137-15,-2-1-64 0,-2 2-80 0,-1 1-32 16,-5 3-7-16,0 1-18 0,-5 3-102 15,-3 4-96-15,-4 2-63 0,-2 2-52 16,-3 3-46-16,-2 2-34 0,2 2-28 0,-1 0-24 16,5 3-30-16,3 1-16 0,5 1-12 15,6 1-10-15,6 1-3 0,6-1-3 16,7 0-1-16,7-1 0 0,6-5 0 0,7 0-4 15,6-6-1-15,5-4-4 0,3-7-2 16,1-2-2-16,-4-5 2 0,-2-4 2 16,-6-2 4-16,-5-5 4 0,-6-2 4 15,-4 0 5-15,-6-4 1 0,-5 1 6 0,-4-1 4 16,-3 3 3-16,-3-1 0 0,-2 4-2 15,-4 0-1-15,-2 2-5 0,-2 3-7 16,-2 1-2-16,0 1-6 0,1 4-11 0,2 0-22 16,0 3-45-16,3 0-100 0,1 2-192 15,4 0-158-15,1 1-189 0,5 1-229 0,2 1-90 16,5 3 31-16,3 3 154 0,5 0 141 15,4 2 187-15</inkml:trace>
          <inkml:trace contextRef="#ctx0" brushRef="#br0" timeOffset="32848.8789">5150 3535 14 0,'6'7'494'0,"-3"-4"104"0,-2 1 63 16,0-2 64-16,1 1-72 0,-2-2-193 0,0 2-150 15,0-3-108-15,0 1-116 0,0 1-142 16,3-2-106-16,-2-2-183 0,2 2-220 15,-1-1-109-15,4-2-5 0,1-1 45 16,2-2 44-16,0 0 152 0</inkml:trace>
          <inkml:trace contextRef="#ctx0" brushRef="#br0" timeOffset="33241.9013">5401 3291 251 0,'8'-17'570'0,"2"1"126"0,-1-1 124 0,2 0 112 16,0 0-176-16,2 4-105 0,2-2-105 16,0 2-102-16,3-1-107 0,0 5-103 15,1-1-76-15,1 4-57 0,2 1-36 0,1 2-22 16,-1 3-14-16,0 4-11 0,-2 1-7 15,-2 3-2-15,-1 2 0 0,-4 3 0 16,-4 2 2-16,-5 2 8 0,-4 5 6 0,-6 0 4 16,-2 1 4-16,-4 3 2 0,-5-3-2 15,-1 3-4-15,-1-2-4 0,1 0-8 16,0-1-5-16,2-2-5 0,3-1-4 15,2-3-2-15,3-2-2 0,4-2 1 0,2-1-3 16,7-1-3-16,4-4-4 0,6-1-6 16,9-3-12-16,6-3-18 0,6-2-24 0,4-3-34 15,2-1-49-15,4-2-96 0,0-2-114 16,1-1-104-16,-4-2-54 0,-3 0-70 15,-6-1-114-15,-4 0-68 0,-5-1 33 16,-6 1 75-16,-4 0 54 0,-4-2 93 0</inkml:trace>
        </inkml:traceGroup>
        <inkml:traceGroup>
          <inkml:annotationXML>
            <emma:emma xmlns:emma="http://www.w3.org/2003/04/emma" version="1.0">
              <emma:interpretation id="{28FF891C-393C-48B7-8D06-27CC343AB359}" emma:medium="tactile" emma:mode="ink">
                <msink:context xmlns:msink="http://schemas.microsoft.com/ink/2010/main" type="inkWord" rotatedBoundingBox="16222,7998 21499,7522 21595,8595 16319,9071"/>
              </emma:interpretation>
              <emma:one-of disjunction-type="recognition" id="oneOf11">
                <emma:interpretation id="interp15" emma:lang="" emma:confidence="1">
                  <emma:literal/>
                </emma:interpretation>
              </emma:one-of>
            </emma:emma>
          </inkml:annotationXML>
          <inkml:trace contextRef="#ctx0" brushRef="#br0" timeOffset="39468.2575">9145 3012 179 0,'11'6'473'0,"-1"0"54"15,-2-2 51-15,-2 0 65 0,-2 0-173 0,0-2-119 16,-1 0-68-16,-2-2-49 0,0 0-104 15,2 0-130-15,0-4-127 0,0-2-211 16,-1-2-206-16,1-1-105 0,0-2 0 16,1 0 40-16,0-3 52 0,2 0 167 0</inkml:trace>
          <inkml:trace contextRef="#ctx0" brushRef="#br0" timeOffset="39820.2774">9422 2696 229 0,'7'-6'506'0,"-1"-2"116"0,0 4 145 16,-1-1 118-16,0-1-140 0,-1 2-77 15,0-2-62-15,0 2-90 0,3 0-131 16,1 0-119-16,3 0-93 0,3 1-68 0,4-1-40 15,2 1-26-15,2 3-14 0,3 0-10 16,1 3-3-16,0 4-4 0,1 0 4 16,-3 3 3-16,0 5 7 0,-4 2 7 0,-2 3 10 15,-4 4 10-15,-3 5 11 0,-6 0 10 16,-2 4 4-16,-3 1 1 0,-4 3-7 15,-1 1-10-15,-4-3-14 0,2 1-15 16,-1-5-11-16,-1 1-8 0,2-5-10 0,-2 1-20 16,1-5-36-16,0-1-66 0,2-5-123 15,1-2-222-15,-1-5-212 0,4-5-267 16,0-3-118-16,2-2-14 0,3-4 78 0,1-2 200 15,4-1 205-15</inkml:trace>
          <inkml:trace contextRef="#ctx0" brushRef="#br0" timeOffset="40026.2892">10025 3014 168 0,'13'-3'482'16,"1"-1"75"-16,-2 2 98 0,0-2 140 15,3 1-106-15,2 0-70 0,4 0-52 16,1 0-48-16,4 1-82 0,3-2-135 0,1 0-114 15,0 3-95-15,2-2-81 0,1 0-145 16,-2 0-178-16,1 0-115 0,0-2-125 16,-6 0-179-16,-3-1-139 0,-5-1 29 0,-4 1 114 15,-3-1 83-15,-4-1 107 0</inkml:trace>
          <inkml:trace contextRef="#ctx0" brushRef="#br0" timeOffset="40230.301">10474 2801 104 0,'-11'-7'437'16,"1"-1"58"-16,2 2 31 0,0 1 11 15,-1 3-137-15,1 0-103 0,0 4 3 0,0 2 52 16,-2 4 61-16,2 3 51 0,-2 4 21 15,2 3-18-15,1 3-75 0,-1 2-91 16,1 2-86-16,0 1-68 0,1 3-50 0,1 0-36 16,1 1-23-16,-2-2-17 0,4 3-13 15,-1-1-28-15,0-2-50 0,2-1-117 16,2-4-177-16,2-2-138 0,1-4-212 0,1-4-189 15,4-4-64-15,0-7 54 0,6-4 144 16,3-6 122-16,2-3 207 0</inkml:trace>
          <inkml:trace contextRef="#ctx0" brushRef="#br0" timeOffset="33899.939">6666 2790 2 0,'4'-19'439'0,"-1"3"70"0,-5 1 67 0,1 3 85 15,-2 2-23-15,-2 1-130 0,1 6-26 16,-5 6 20-16,-3 6 2 0,-3 7-40 16,-4 7-62-16,-2 9-48 0,0 3-70 0,1 6-78 15,2 4-61-15,3 6-39 0,4 4-30 16,7 4-22-16,5 6-18 0,9 5-17 15,9 1-19-15,11 4-33 0,10-3-40 0,11-3-68 16,9-5-166-16,13-11-172 0,7-7-284 16,7-12-189-16,6-10-79 0,2-10 3 15,3-12 133-15,-3-8 158 0,-3-7 285 0</inkml:trace>
          <inkml:trace contextRef="#ctx0" brushRef="#br0" timeOffset="37955.1709">7235 2989 343 0,'0'-4'476'0,"0"0"42"0,0 0 43 15,0 0-41-15,-1 0-80 0,-1 3-43 16,1 0-4-16,0 0 13 0,-2 1-1 0,0 1-26 15,0 1-47-15,-1 2-34 0,-3 2-36 16,-1 4-29-16,-3 2-24 0,0 1-24 16,-1 3-34-16,1 0-40 0,0 1-36 0,0 1-22 15,3 2-17-15,-1-1-7 0,2 3-10 16,5-1-9-16,0-3-2 0,4 2-2 15,0-4-2-15,5 0-7 0,3-4 0 16,2-5 2-16,5-1 1 0,1-3-1 0,2-6 0 16,2-3 3-16,-1-1 0 0,-2-5-1 15,-1-1 0-15,-3-3-1 0,-2 0 1 16,-4-2-1-16,-2 0 3 0,-1 5 0 0,-5-2 4 15,-1 4 3-15,-1-1 3 0,-2 2 0 16,-3 2-1-16,2 2-1 0,-3 1-5 16,2 0-10-16,-2 1-12 0,0 3-28 0,0-2-68 15,2 2-151-15,-1 0-186 0,2 0-153 16,1 1-240-16,3 0-148 0,2 1-24 0,-1 4 102 15,7-3 163-15,2 3 146 16</inkml:trace>
          <inkml:trace contextRef="#ctx0" brushRef="#br0" timeOffset="38119.1803">7586 3175 384 0,'4'0'525'0,"-3"-1"51"0,-1 0 50 16,0 0-22-16,0-2-189 0,-1 2-116 0,1-1-75 15,-1 2-70-15,1-2-104 0,0 1-110 16,1-2-104-16,0-1-175 0,2 2-197 15,1-2-81-15,0-1 2 0,2 0 25 16,1-2 52-16,-2 1 147 0</inkml:trace>
          <inkml:trace contextRef="#ctx0" brushRef="#br0" timeOffset="38582.2068">7729 3014 209 0,'5'-7'504'0,"2"-2"92"16,2 2 143-16,-3-5 131 0,3 2-142 15,-1-1-71-15,2 0-54 0,1 1-58 0,0 0-121 16,1 0-114-16,2 0-97 0,-1 1-73 15,3 2-48-15,-3-2-33 0,1 3-22 16,1 3-17-16,-2-1-11 0,-1 1-9 0,-2 3-7 16,-1 3-7-16,-2 1-8 0,-3 3-4 15,-1 4-3-15,-4 2-2 0,-4 3 0 0,-3 4 5 16,-1-1 2-16,-1 1 3 0,-2 2 5 15,2-3 3-15,2 1 6 0,2-4 1 16,5-3 4-16,1 1 0 0,4-2 6 16,4 1 8-16,6-1 5 0,2 1 10 0,4-1 9 15,0 1 12-15,2 1 7 0,-1 0 3 16,-2 0 4-16,-1 1 1 0,-3-1-2 15,-2 0-2-15,-7-2-4 0,-3 1-4 16,-3-1-6-16,-7-1-6 0,-5-1-9 0,-6 0-20 16,-5-4-26-16,-5 0-45 0,-1-6-63 15,-1 0-99-15,0-4-195 0,2-4-140 16,1-3-208-16,-1-4-190 0,5-2-63 0,1 1 33 15,7 0 163-15,2 0 132 0,7 0 220 16</inkml:trace>
          <inkml:trace contextRef="#ctx0" brushRef="#br0" timeOffset="38792.2188">8190 3094 124 0,'20'-1'461'0,"1"-1"58"0,-2-1 40 15,2 0 46-15,1-1-147 0,1-2-142 16,5 3-82-16,0-3-54 0,4 0-63 16,1 0-91-16,-1 0-84 0,1-2-126 0,-2 2-210 15,-3-1-144-15,-3 0-53 0,-7 0 4 16,-3 0 17-16,-7 0 85 0</inkml:trace>
          <inkml:trace contextRef="#ctx0" brushRef="#br0" timeOffset="38990.2302">8469 2924 239 0,'-7'-3'482'0,"0"-1"45"15,1 1 25-15,1 3 9 0,2 2-175 16,0 3-60-16,2 4 10 0,1 3 40 16,1 3 52-16,2 5 26 0,1 1-31 0,2 4-69 15,-1 2-82-15,1 1-80 0,-2 2-79 16,1 2-74-16,1 0-99 0,-1-4-155 0,2-1-148 15,0-3-125-15,-1-3-238 16,1-5-150-16,1-7-26 0,-1-5 93 0,2-4 112 16,2-6 106-16</inkml:trace>
          <inkml:trace contextRef="#ctx0" brushRef="#br0" timeOffset="39323.2492">8854 2841 159 0,'7'-4'468'0,"-3"2"51"0,-3 4 44 0,-2 2 87 15,-2 4-73-15,-2 2-41 0,-2 0-3 16,-2 4 14-16,3 3-2 0,-3 0-61 16,1 0-125-16,1 2-110 0,3 1-82 15,0 2-60-15,3-3-39 0,1 0-29 0,4 0-15 16,1-5-10-16,5-3-2 0,5-3-4 15,4-4-5-15,5-4 2 0,3-5-3 16,2-4 0-16,-3 0-3 0,-1-7 1 0,-5 0 3 16,-4-1 1-16,-5-4 0 0,-5 0-2 15,-4 1-2-15,-4 1 0 0,-4 1-2 16,-4 4-2-16,-4 2 1 0,-1 2-7 0,-4 3-19 15,-2 1-48-15,1 6-100 0,0-2-173 16,2 2-128-16,3 0-152 0,3 2-233 16,4 0-88-16,4 2 29 0,2 0 138 15,6 0 107-15,6 3 146 0</inkml:trace>
          <inkml:trace contextRef="#ctx0" brushRef="#br0" timeOffset="40527.3181">10739 2709 197 0,'6'-7'491'0,"-2"3"59"0,-3 2 58 15,-2 2 93-15,-1 3-123 0,0 2-49 0,-2 5-18 16,-2 0 0-16,2 5-19 15,1 1-67-15,0 4-98 0,2 0-92 0,2 3-73 16,5 0-55-16,1-1-35 0,2 1-23 16,4-3-17-16,1-2-10 0,2-2-3 0,2-4-3 15,1-3-4-15,2-4-1 0,-1-5-2 16,1-3 0-16,-2-3-2 0,-4-1-1 15,-2-3-2-15,-4-3 3 0,-4 0-4 16,-4 0-6-16,-5-2-7 0,-4 2-18 0,-5-4-31 16,-5 2-55-16,-1 2-88 0,-2-1-134 15,1-2-128-15,3 4-71 0,4 1-115 0,3 0-171 16,4 1-32-16,5 3 76 0,4 1 102 15,4 4 68-15,4 0 136 0</inkml:trace>
          <inkml:trace contextRef="#ctx0" brushRef="#br0" timeOffset="40672.3264">11025 2869 196 0,'7'10'501'0,"-1"0"110"0,-1-4 139 15,-2-3 132-15,0 1-136 0,-3-1-83 0,0-3-63 16,0 1-90-16,-3-2-129 0,3 0-132 16,-2-2-136-16,2-1-177 0,2-2-236 15,2-4-204-15,3-2-300 0,1-1-151 0,4-2-52 16,4 2 62-16,1-3 171 0,5 0 171 15</inkml:trace>
          <inkml:trace contextRef="#ctx0" brushRef="#br0" timeOffset="41136.3529">11593 2584 368 0,'0'-6'477'0,"0"-2"41"16,0 1 30-16,0-2-66 0,-3 2-122 15,1 1-28-15,-1-3 22 0,-1 2 45 16,1 3 36-16,-3-2 11 0,2 2-26 0,-1 0-71 16,-1 0-81-16,-1 3-78 0,-2 1-59 15,-2 1-43-15,-2 1-30 0,-3 2-9 16,-5 2-5-16,-1 4-5 0,-4 0-4 0,-1 2-6 15,-2-1-7-15,1 4-6 0,2 2-6 16,4-3-4-16,3 3-4 0,4 0-4 16,4-1-5-16,4 0-6 0,4-2-11 0,7-2-5 15,5-3-8-15,6 0-7 0,7-5-2 16,5-3 2-16,6-5 7 0,0-3 5 15,2-2 9-15,-2-1 11 0,-3 0 12 16,-3 0 14-16,-1 1 14 0,-2 2 15 0,-4 1 16 16,1 0 12-16,-2 6 6 0,1 0 2 15,-2 2-1-15,1 4 2 0,0 3-2 0,0 5-8 16,-2 3-5-16,-2 3-7 0,-1 4-10 15,-3 4-11-15,-4 2-8 0,-5 3-9 16,-3 0-12-16,-7 3-21 0,-7-1-34 16,-5 0-71-16,-7-2-198 0,-6-3-186 0,-10 0-266 15,-6-5-209-15,-9 1-89 0,-7-6 3 16,-5-4 162-16,-4-5 169 0,0-3 263 0</inkml:trace>
        </inkml:traceGroup>
        <inkml:traceGroup>
          <inkml:annotationXML>
            <emma:emma xmlns:emma="http://www.w3.org/2003/04/emma" version="1.0">
              <emma:interpretation id="{FCAF5CFE-332F-427E-8EE3-0525F5A4FD8F}" emma:medium="tactile" emma:mode="ink">
                <msink:context xmlns:msink="http://schemas.microsoft.com/ink/2010/main" type="inkWord" rotatedBoundingBox="22164,7286 23975,7122 24191,9517 22380,9681"/>
              </emma:interpretation>
              <emma:one-of disjunction-type="recognition" id="oneOf12">
                <emma:interpretation id="interp16" emma:lang="" emma:confidence="1">
                  <emma:literal/>
                </emma:interpretation>
              </emma:one-of>
            </emma:emma>
          </inkml:annotationXML>
          <inkml:trace contextRef="#ctx0" brushRef="#br0" timeOffset="35828.0493">13652 1922 140 0,'0'-2'387'15,"3"-2"58"-15,2-1 40 0,1 1-45 16,2 1-100-16,6 0-92 0,2 0-75 0,5 0-53 16,5-1-35-16,5 1-21 0,4-1-4 15,5 1 8-15,1 0 14 0,2 3 20 0,-2 0 21 16,0 0 15-16,-2 3 8 15,-5 0-10-15,-4 4-12 0,-2 0-12 0,-5 5 29 16,-5 4 48-16,-4 7 40 0,-3 3 36 16,-7 9 39-16,-3 7 24 0,-4 6-35 0,-2 7-55 15,-3 5-49-15,-2 4-41 0,0 5-43 16,-1 5-30-16,2 7-24 0,2 6-15 15,1-1-11-15,6 3-9 0,3-2-5 0,4-2-1 16,4-4 2-16,1-2 2 0,6-3 9 16,0 0 3-16,3-2 0 0,-1-3 2 15,1-2-1-15,-2-3-1 0,-1-1-7 0,-3-2-1 16,-1-4 1-16,-3-2-4 0,-4-5-2 15,-2-2 0-15,-2-4-2 0,-3-5 0 16,-1-4 1-16,-3-2 2 0,-2-3 1 16,-3-5 1-16,-4-2 1 0,-2-2-1 0,-6-4-3 15,-5-1-4-15,-4-1-8 0,-4-1-14 16,-6-1-32-16,-4 2-51 0,-3-3-101 16,0-2-213-16,-1-4-156 0,1 0-209 0,2-2-189 15,1-3-66-15,3-3 42 0,2-4 178 16,5-4 145-16,2-4 214 0</inkml:trace>
          <inkml:trace contextRef="#ctx0" brushRef="#br0" timeOffset="34963.9998">12415 2197 79 0,'32'-2'447'0,"-3"2"54"15,0 2 35-15,0 0 48 0,2 2-77 16,2 5-40-16,5 4 14 0,1 4 39 15,3 6 29-15,0 5 0 0,-2 4-63 0,1 3-114 16,-5 4-101-16,-3 6-84 16,-5 4-60-16,-8 2-43 0,-5 2-32 0,-8-2-25 15,-8 0-27-15,-10-3-46 0,-8-3-75 0,-9-2-234 16,-5-5-183-16,-4-4-300 0,-6-3-163 15,1-4-55-15,-4-5 20 0,2-6 207 16,5-5 166-16</inkml:trace>
        </inkml:traceGroup>
      </inkml:traceGroup>
    </inkml:traceGroup>
    <inkml:traceGroup>
      <inkml:annotationXML>
        <emma:emma xmlns:emma="http://www.w3.org/2003/04/emma" version="1.0">
          <emma:interpretation id="{D89E0E9D-7D84-474A-800E-89DFEAE1DDFF}" emma:medium="tactile" emma:mode="ink">
            <msink:context xmlns:msink="http://schemas.microsoft.com/ink/2010/main" type="paragraph" rotatedBoundingBox="6529,11813 17598,10611 17736,11884 6667,13085" alignmentLevel="2"/>
          </emma:interpretation>
        </emma:emma>
      </inkml:annotationXML>
      <inkml:traceGroup>
        <inkml:annotationXML>
          <emma:emma xmlns:emma="http://www.w3.org/2003/04/emma" version="1.0">
            <emma:interpretation id="{370BA858-2AC7-49F6-B172-70E25C551C73}" emma:medium="tactile" emma:mode="ink">
              <msink:context xmlns:msink="http://schemas.microsoft.com/ink/2010/main" type="inkBullet" rotatedBoundingBox="6593,12407 6976,12365 7009,12664 6626,12706"/>
            </emma:interpretation>
            <emma:one-of disjunction-type="recognition" id="oneOf13">
              <emma:interpretation id="interp17" emma:lang="" emma:confidence="0">
                <emma:literal>•</emma:literal>
              </emma:interpretation>
            </emma:one-of>
          </emma:emma>
        </inkml:annotationXML>
        <inkml:trace contextRef="#ctx0" brushRef="#br0" timeOffset="42108.4085">-3124 7227 291 0,'-12'-2'666'0,"2"-1"141"0,2-1 110 16,2-1 87-16,2 2-208 0,4-3-179 15,2 0-183-15,4-4-135 0,7 3-121 0,2-3-126 16,6 0-182-16,2 1-194 0,4 0-123 15,2-1-164-15,0 0-223 0,-1 3-83 16,-4 1 64-16,0 2 132 0,-5 3 89 0,-4 1 150 16</inkml:trace>
        <inkml:trace contextRef="#ctx0" brushRef="#br0" timeOffset="42256.417">-2984 7241 105 0,'-20'18'445'16,"0"1"53"-16,3 0 29 0,-1-2 19 16,4 1-180-16,3-2-159 0,4-2-87 0,4-2-51 15,5 1-26-15,5-3-18 0,6-1-9 16,7-3-11-16,6-2-18 0,4-4-116 0,4-3-208 15,5-4-111-15,-1 0-57 0,4-5-26 16,-1-1-2-16,1 0 106 0</inkml:trace>
      </inkml:traceGroup>
      <inkml:traceGroup>
        <inkml:annotationXML>
          <emma:emma xmlns:emma="http://www.w3.org/2003/04/emma" version="1.0">
            <emma:interpretation id="{C10DA8D8-6A09-41C4-8C48-8F01BE1F5658}" emma:medium="tactile" emma:mode="ink">
              <msink:context xmlns:msink="http://schemas.microsoft.com/ink/2010/main" type="line" rotatedBoundingBox="7412,11717 17598,10611 17736,11884 7550,12989"/>
            </emma:interpretation>
          </emma:emma>
        </inkml:annotationXML>
        <inkml:traceGroup>
          <inkml:annotationXML>
            <emma:emma xmlns:emma="http://www.w3.org/2003/04/emma" version="1.0">
              <emma:interpretation id="{36ABFEAB-F0F2-4D75-B7B1-272E0DFA2B26}" emma:medium="tactile" emma:mode="ink">
                <msink:context xmlns:msink="http://schemas.microsoft.com/ink/2010/main" type="inkWord" rotatedBoundingBox="7412,11717 12224,11195 12362,12467 7550,12989"/>
              </emma:interpretation>
              <emma:one-of disjunction-type="recognition" id="oneOf14">
                <emma:interpretation id="interp18" emma:lang="" emma:confidence="1">
                  <emma:literal/>
                </emma:interpretation>
              </emma:one-of>
            </emma:emma>
          </inkml:annotationXML>
          <inkml:trace contextRef="#ctx0" brushRef="#br0" timeOffset="42798.448">-2175 6889 217 0,'1'-8'558'0,"-1"2"105"0,0 3 92 0,0 0 94 16,0 0-162-16,0 3-80 0,0 1-80 16,2 4-52-16,0 5-40 0,3 3-50 0,1 6-50 15,3 6-51-15,2 4-43 0,2 2-33 16,4 4-33-16,2 6-28 0,2 3-23 15,1 2-21-15,1 2-17 0,1 0-14 16,-4-2-13-16,-1-4-10 0,-2-4-7 0,-5-3-4 16,-2-8-3-16,-2-5 0 0,-2-3-35 15,-5-6 0-15,-2-6 0 0,-6-5 0 0,-6-8 0 16,-3-6 0-16,-6-9 0 0,-1-8 0 15,-4-9 0-15,1-5-10 0,0-7-86 16,1-7-9-16,2-5-7 0,4-9-7 16,5-6-5-16,6-3-1 0,8-4 0 0,8 3-1 15,6 4 2-15,5 6-3 0,3 9 2 16,6 8-2-16,0 9-15 0,4 10-15 0,1 7-16 15,0 8-3-15,-3 8 3 0,1 7 9 16,-7 6 23-16,-3 9 26 0,-9 8 28 16,-9 6 20-16,-8 5 22 0,-12 6 11 0,-9 6 12 15,-7 3 6-15,-7 2 5 0,-4 4 5 16,-4 4 2-16,1-2 2 0,-1-1 8 15,5-3 7-15,5-3 9 0,6-3 9 16,9-7 17-16,6-3 25 0,12-3 23 0,9-6 14 16,8-1 3-16,12-2-3 0,6-7-13 15,9-3-29-15,3-4-74 0,8-2-177 16,3-6-171-16,4-4-218 0,3-6-244 15,-1-1-122-15,2-4-24 0,-3-2 122 0,-2 1 138 16,-2-3 204-16</inkml:trace>
          <inkml:trace contextRef="#ctx0" brushRef="#br0" timeOffset="43258.4743">-944 6418 187 0,'2'-16'475'0,"0"1"74"16,-4 2 87-16,0 2 105 0,-4 2-145 0,-2 3-74 16,-3 5-9-16,-4 5-8 0,-4 5-33 15,-5 11-64-15,-3 6-60 0,-4 9-52 0,-2 8-60 16,5 7-52-16,0 7-46 0,3 5-35 15,7 7-28-15,6 4-27 0,9 3-25 16,10 1-31-16,10 2-32 0,9-5-39 0,11-3-46 16,11-7-64-16,11-6-111 0,11-7-142 15,9-9-82-15,7-6-67 0,5-9-123 16,0-6-130-16,0-5 13 0,-2-6 105 0,-2-7 77 15,-8-3 83-15,-4-3 161 0</inkml:trace>
          <inkml:trace contextRef="#ctx0" brushRef="#br0" timeOffset="46564.6632">307 6635 60 0,'6'-11'448'0,"-4"-1"76"16,-2 2 77-16,0-1 164 0,-4 3-13 15,-1 0-84-15,-1 2-36 0,-3 1-30 16,-2 2-47-16,-2 2-138 0,1 4-121 16,-3 1-85-16,-3 3-53 0,0 2-36 0,-1 4-24 15,-1 3-18-15,1 2-18 0,1 3-16 16,2 4-11-16,2 1-13 0,3 4-8 15,3 1-7-15,4 3-3 0,2-1-2 0,5-1-7 16,4-1 3-16,3-2 1 0,2-5 1 16,3-1 0-16,4-4 0 0,5-6 2 15,-2-3-2-15,2-7 0 0,3-6 1 0,-1-3 2 16,0-6 0-16,-1-7 1 0,-3-3 1 15,-5-3 0-15,0-3-1 0,-6 1-1 0,-1 1 2 16,-5-2 2-16,-2 3 2 0,-3 1 3 16,-3 1 4-16,-2 1 0 0,-2 3 0 15,-3 0-2-15,0 4-4 0,-1 0-11 16,0 3-26-16,0 2-47 0,-2 1-76 15,2 3-164-15,0 2-189 0,4 1-132 0,-1 3-192 16,3 4-161-16,5 4-32 0,2 2 106 16,6 2 159-16,4 1 124 0,5 1 206 0</inkml:trace>
          <inkml:trace contextRef="#ctx0" brushRef="#br0" timeOffset="46747.6737">790 6813 378 0,'12'-4'791'15,"-1"2"152"-15,-3 0 102 0,-2-2 72 0,-3-1-219 16,-1-2-256-16,-2 4-226 0,2-2-145 15,-1 1-98-15,-1 0-70 0,2 3-50 16,-2-2-54-16,1 1-65 0,0 1-96 16,2 1-203-16,0-3-150 0,1 1-198 0,-1-3-211 15,1-1-75-15,-3-2 22 0,2 0 164 16,-3 0 128-16,-1-1 194 0</inkml:trace>
          <inkml:trace contextRef="#ctx0" brushRef="#br0" timeOffset="46984.6873">1058 6433 369 0,'8'-11'566'0,"-2"1"76"0,-4 1 63 16,1 3 5-16,0 2-201 0,-2 1-125 15,1 5-42-15,-2 3-3 0,1 6-12 16,-1 5-25-16,1 3-12 0,1 5-17 0,2 5-63 15,0-1-67-15,2 5-50 0,0 0-37 16,1 2-42-16,0 1-57 0,1-1-106 16,1-3-161-16,0-3-125 0,4-3-128 15,-4-3-224-15,2-5-109 0,0-5 18 0,-2-3 113 16,0-7 101-16,-1-3 114 0</inkml:trace>
          <inkml:trace contextRef="#ctx0" brushRef="#br0" timeOffset="47286.7046">1297 6557 397 0,'8'-22'488'0,"2"1"41"15,0-1 41-15,-1 3-47 0,4-1-147 16,2 2-57-16,1-2-12 0,4 5 1 0,-1 1-5 16,4 1-26-16,2 3-32 15,0 1-39-15,1 6-45 0,-1 0-31 0,-2 3-27 16,-1 4-21-16,-3 2-17 0,-2 6-9 15,-6 1 19-15,-4 6 24 0,-6 3 20 0,-5 5 8 16,-6 1 2-16,-3 5-3 0,-4 2-22 16,-1-2-30-16,0 2-26 0,2-1-17 15,2-3-11-15,3-3-7 0,4-2-4 0,3-3-2 16,4-5 2-16,5-1-2 0,5-4 3 15,5-6-6-15,6-5-23 0,6-4-57 16,2-4-149-16,7-5-165 0,1-5-117 0,0-6-169 16,-1-1-199-16,-3-4-63 0,-4 0 84 15,-4-2 132-15,-6 0 95 0,-4-4 166 16</inkml:trace>
          <inkml:trace contextRef="#ctx0" brushRef="#br0" timeOffset="47483.716">2004 6158 209 0,'22'-23'458'0,"3"1"52"0,0 2 33 0,1 4-6 16,1 3-136-16,3 5-24 0,2 6 24 15,1 3 44-15,3 5 46 0,0 7 21 0,-1 3-20 16,0 7-88-16,-2 2-95 0,-3 9-87 16,-3 4-69-16,-3 4-51 0,-8 3-36 15,-7 5-27-15,-11 0-28 0,-9 4-53 16,-9-2-93-16,-11 2-219 0,-6 1-175 0,-7-2-285 15,-5-2-165-15,-4-5-50 0,1-3 35 16,3-10 187-16,3-5 158 0</inkml:trace>
        </inkml:traceGroup>
        <inkml:traceGroup>
          <inkml:annotationXML>
            <emma:emma xmlns:emma="http://www.w3.org/2003/04/emma" version="1.0">
              <emma:interpretation id="{416440CC-1EEB-4359-83A1-9E1932E83041}" emma:medium="tactile" emma:mode="ink">
                <msink:context xmlns:msink="http://schemas.microsoft.com/ink/2010/main" type="inkWord" rotatedBoundingBox="13527,11581 14335,11493 14368,11794 13559,11881"/>
              </emma:interpretation>
              <emma:one-of disjunction-type="recognition" id="oneOf15">
                <emma:interpretation id="interp19" emma:lang="" emma:confidence="1">
                  <emma:literal/>
                </emma:interpretation>
              </emma:one-of>
            </emma:emma>
          </inkml:annotationXML>
          <inkml:trace contextRef="#ctx0" brushRef="#br0" timeOffset="49440.8278">3762 6315 7 0,'2'4'449'0,"0"-1"106"0,-1 0 104 0,0-3 130 15,-1 2-1-15,0 0-110 0,2-2-59 16,-1 0-61-16,2 2-74 0,1-2-114 16,4 0-108-16,3 0-86 0,6 0-64 0,5 0-41 15,7-2-34-15,5-2-36 0,6 2-64 16,3-2-209-16,3-4-168 0,2-1-210 15,-2-3-245-15,-4 2-116 0,-6 0-16 0,-4 1 163 16,-9 4 146-16,-5 1 197 16</inkml:trace>
          <inkml:trace contextRef="#ctx0" brushRef="#br0" timeOffset="49608.8375">4059 6492 345 0,'-16'20'515'0,"5"-4"68"16,2-5 123-16,5 0 94 0,1-4-97 0,3 1-50 15,5-2-33-15,4-2-37 0,6-1-108 16,7-3-147-16,7-3-132 0,8-1-99 15,7-2-99-15,5-2-176 0,5 0-216 0,0-2-280 16,-2-1-244-16,-1-1-117 0,-5 2-21 16,-3 0 110-16,-4 0 182 0,-6 3 260 15</inkml:trace>
        </inkml:traceGroup>
        <inkml:traceGroup>
          <inkml:annotationXML>
            <emma:emma xmlns:emma="http://www.w3.org/2003/04/emma" version="1.0">
              <emma:interpretation id="{913AAECE-6797-4199-BA58-62EF8810576B}" emma:medium="tactile" emma:mode="ink">
                <msink:context xmlns:msink="http://schemas.microsoft.com/ink/2010/main" type="inkWord" rotatedBoundingBox="15097,11189 17631,10914 17707,11621 15174,11896"/>
              </emma:interpretation>
              <emma:one-of disjunction-type="recognition" id="oneOf16">
                <emma:interpretation id="interp20" emma:lang="" emma:confidence="1">
                  <emma:literal>.12</emma:literal>
                </emma:interpretation>
                <emma:interpretation id="interp21" emma:lang="" emma:confidence="0">
                  <emma:literal>€12</emma:literal>
                </emma:interpretation>
                <emma:interpretation id="interp22" emma:lang="" emma:confidence="0">
                  <emma:literal>'12</emma:literal>
                </emma:interpretation>
                <emma:interpretation id="interp23" emma:lang="" emma:confidence="0">
                  <emma:literal>12</emma:literal>
                </emma:interpretation>
                <emma:interpretation id="interp24" emma:lang="" emma:confidence="0">
                  <emma:literal>$2</emma:literal>
                </emma:interpretation>
              </emma:one-of>
            </emma:emma>
          </inkml:annotationXML>
          <inkml:trace contextRef="#ctx0" brushRef="#br0" timeOffset="62994.603">6163 6256 140 0,'6'8'524'0,"0"0"106"15,-3-3 69-15,-2-1 78 0,0-1-124 16,1-1-124-16,-2-1-103 0,1 2-86 16,1-3-61-16,0 1-75 0,0-1-73 0,0-1-92 15,3 1-154-15,-1-3-148 0,0 0-222 16,1-4-234-16,1 0-122 0,-1-5-35 15,2 2 81-15,-3-2 109 0,0 2 204 0</inkml:trace>
          <inkml:trace contextRef="#ctx0" brushRef="#br0" timeOffset="63269.6189">6484 5852 385 0,'3'-13'584'0,"-3"1"124"0,-1 1 117 0,-1 1 38 15,1 2-171-15,-2 4-102 0,0 1-80 16,2 6-91-16,0 1-91 0,2 5-79 16,2 5-59-16,1 4-45 0,3 4-40 0,2 4-27 15,4 3-24-15,1 4-21 16,2 3-8-16,2 1-10 0,0 1-8 0,-2 1-7 15,2-2-15-15,0 1-37 0,-3-2-113 16,2-2-190-16,-2-4-138 0,0-3-169 0,-3-6-243 16,-1-5-95-16,-2-2 37 0,-4-6 153 15,-2-4 119-15,-3-4 161 0</inkml:trace>
          <inkml:trace contextRef="#ctx0" brushRef="#br0" timeOffset="63614.6386">6799 6016 148 0,'15'-23'466'0,"-1"3"50"15,1-1 48-15,0-1 66 16,2-1-126-16,-1-1-76 0,2 2-16 0,3 0 5 16,1 3-6-16,1 0-28 0,2 2-54 15,3 5-64-15,0 2-62 0,1 4-46 0,0 3-35 16,-1 3-31-16,-4 3-28 0,1 4-18 15,-4 6-7-15,-3 3-7 0,-5 6-3 0,-4 3-3 16,-8 7-5-16,-6 1-1 0,-6 3 0 16,-7 3-5-16,-6 1 4 0,-2 1 11 15,-1 2 12-15,-1-5 8 0,3 1 9 0,5-6 9 16,2-2 8-16,6-4 3 15,5-6 11-15,7-1 6 0,8-3 1 0,8-5-4 0,9-1-8 16,8-5-14-16,10-2-23 0,5-3-21 16,11-1-25-16,6-3-41 0,3 3-66 15,4-3-104-15,-2 0-236 0,-4 1-242 0,-1-2-275 16,-6 1-121-16,-1 0-19 15,-3 2 56-15,-3 2 216 0,-4 4 230 0</inkml:trace>
          <inkml:trace contextRef="#ctx0" brushRef="#br0" timeOffset="62814.5928">5661 6036 140 0,'-6'-7'434'16,"2"0"56"-16,0-1 40 0,-2 1 25 15,1 0-96-15,-1 0-18 0,1 1 9 16,-1 0 20-16,0 0 21 0,-1 4-13 0,-4 0-49 16,-2 2-93-16,-3 3-81 0,-4 4-64 15,-3 0-44-15,-2 5-35 0,-1 2-26 16,1 4-21-16,1 2-18 0,2 2-11 15,2 1-14-15,7 5-5 0,6 2-5 0,7 1-3 16,4-1-2-16,8 2-2 0,5-3-2 16,6 0-3-16,5-3 0 0,5-4-1 15,4-3-2-15,0-5-1 0,0-5 2 0,-1-6 0 16,-2-5 0-16,-3-5 1 0,-4-6 4 15,-4-4 1-15,-5-6 1 0,-5-2 2 0,-5-3 4 16,-4-2 1-16,-4-1 1 0,-3 1 1 16,-4-1 2-16,-2 1 3 0,-4 2 0 15,-2 1-2-15,-1 4-1 0,-3-1-3 16,-2 3-4-16,2 3-4 0,-2 2-3 0,2 2-6 15,2 4-5-15,2 1-22 0,3 4-39 16,2 1-67-16,3 5-129 0,4 3-175 16,6 2-123-16,3 5-200 0,6 2-159 15,3 0-40-15,5 4 73 0,3-3 148 0,3 0 112 16,4 2 212-16</inkml:trace>
        </inkml:traceGroup>
      </inkml:traceGroup>
    </inkml:traceGroup>
    <inkml:traceGroup>
      <inkml:annotationXML>
        <emma:emma xmlns:emma="http://www.w3.org/2003/04/emma" version="1.0">
          <emma:interpretation id="{DB9FB1F1-1FAD-4F40-AF57-0C36E49FF3D7}" emma:medium="tactile" emma:mode="ink">
            <msink:context xmlns:msink="http://schemas.microsoft.com/ink/2010/main" type="paragraph" rotatedBoundingBox="2753,14346 9523,13622 9603,14374 2833,15098" alignmentLevel="1"/>
          </emma:interpretation>
        </emma:emma>
      </inkml:annotationXML>
      <inkml:traceGroup>
        <inkml:annotationXML>
          <emma:emma xmlns:emma="http://www.w3.org/2003/04/emma" version="1.0">
            <emma:interpretation id="{BA61938E-FFEA-4F5C-803D-0714FCF4BB8D}" emma:medium="tactile" emma:mode="ink">
              <msink:context xmlns:msink="http://schemas.microsoft.com/ink/2010/main" type="line" rotatedBoundingBox="2753,14346 9523,13622 9603,14374 2833,15098"/>
            </emma:interpretation>
          </emma:emma>
        </inkml:annotationXML>
        <inkml:traceGroup>
          <inkml:annotationXML>
            <emma:emma xmlns:emma="http://www.w3.org/2003/04/emma" version="1.0">
              <emma:interpretation id="{11268F02-E443-47C2-9595-907B3A90573A}" emma:medium="tactile" emma:mode="ink">
                <msink:context xmlns:msink="http://schemas.microsoft.com/ink/2010/main" type="inkWord" rotatedBoundingBox="2753,14346 5347,14068 5427,14821 2833,15098"/>
              </emma:interpretation>
              <emma:one-of disjunction-type="recognition" id="oneOf17">
                <emma:interpretation id="interp25" emma:lang="" emma:confidence="1">
                  <emma:literal/>
                </emma:interpretation>
              </emma:one-of>
            </emma:emma>
          </inkml:annotationXML>
          <inkml:trace contextRef="#ctx0" brushRef="#br0" timeOffset="69274.9621">-6207 9465 30 0,'4'-7'445'0,"-1"-2"69"15,0 0 65-15,2-2 94 0,-1-1-4 0,4 2-97 16,3-4-33-16,3 1-9 0,1 1-13 16,2 0-63-16,3 0-113 0,2 3-89 15,2 1-74-15,1 2-59 0,-1 0-49 16,1 6-31-16,-3 0-17 0,-4 4-12 0,-3 4-3 15,-4 3-1-15,-7 3 1 0,-4 4 0 16,-5 4 1-16,-5 0 1 0,-2 1-2 0,-3 1 0 16,1-1-3-16,0-3-2 0,2-3 0 15,2-2 1-15,2-5 1 0,2 0 6 16,2-3 6-16,1-4 6 0,3 0 3 15,3-3 1-15,4-2-1 0,3 0-4 0,2-2-6 16,3 0-4-16,3 0-4 0,0 1 1 16,3 2 3-16,-2 1 0 0,1 2 1 15,1 3 5-15,-4 2 4 0,-4 0 4 0,-3 1 3 16,-5 5 0-16,-5 0 4 0,-5 3-1 15,-7 0-4-15,-5 0-6 0,-5 1-7 16,-3-1-6-16,-2-3-8 0,-2-1-19 0,-3-2-33 16,1-4-57-16,-1-2-91 0,0-6-182 15,5-2-143-15,1-3-122 0,2-3-175 16,7-4-125-16,1-1-2 0,8-1 132 15,5-3 121-15,6 0 121 0</inkml:trace>
          <inkml:trace contextRef="#ctx0" brushRef="#br0" timeOffset="69573.9794">-5500 8996 121 0,'1'-19'460'15,"-2"3"69"-15,-2 0 83 0,-3 5 101 16,0 0-76-16,-1 4-52 0,-4 5-2 16,-2 4-5-16,-2 6-41 0,-1 6-74 0,-2 5-92 15,0 4-100-15,1 6-86 0,2 3-56 16,4 4-36-16,3 5-28 0,4 2-20 15,3 1-18-15,5-1-8 0,3 1-7 0,4-1-12 16,2-2-23-16,5-2-43 0,3-3-71 16,1-3-165-16,4-6-178 0,3-5-143 15,-2-6-216-15,4-5-137 0,-1-5-26 16,0-5 114-16,-1-5 150 0,0-3 137 0</inkml:trace>
          <inkml:trace contextRef="#ctx0" brushRef="#br0" timeOffset="69819.9933">-5088 9176 208 0,'0'-10'482'0,"0"-2"60"16,-1 6 53-16,0 0 58 0,-2 2-174 16,1 2-79-16,1 0-7 0,1 5 27 0,0 4 8 15,3 3-2-15,0 4-34 0,1 6-52 16,1 3-71-16,1 2-81 0,-1 2-60 15,2 2-53-15,-1 0-32 0,0 3-19 16,3-2-8-16,-2 1-7 0,-1-2-6 0,3-4-21 16,-4-3-44-16,2-3-85 0,-1-6-171 15,-2-2-147-15,1-8-184 0,-2-6-221 16,0-5-84-16,-2-3 17 0,-1-5 135 0,1-4 128 15,-1 0 180-15</inkml:trace>
          <inkml:trace contextRef="#ctx0" brushRef="#br0" timeOffset="68803.9354">-6514 9289 26 0,'-1'-7'368'16,"-2"-1"61"-16,2 1 42 0,-2 0 1 0,2 0-101 15,-1 1-111-15,-1-1-79 16,3 1-50-16,0-1-32 0,0-1-13 0,2 2 4 15,-1 0 34-15,-1-2 57 0,2 2 60 16,-1 1 58-16,-1-4 55 0,1 3 34 0,1-1-1 16,-2 1-25-16,-2-2-41 0,1 2-45 15,-2 1-55-15,-1-2-50 0,-1 3-34 16,-1 0-34-16,-2 0-24 0,-2 0-18 15,-2 3-12-15,-2 1-11 0,-4 3-12 0,-2 2-6 16,-5 4-4-16,-3 1-1 0,-5 6 2 16,-1 1 1-16,-2 5 1 0,-1 1 0 0,3 2-3 15,1 2-2-15,2 0-4 0,8 3 1 16,4-3-3-16,6-1-1 0,7-1 0 15,6-1-2-15,5-3 1 0,9-1-1 16,6-2 3-16,7-6-3 0,6-2-1 0,4-4-1 16,1-6-3-16,-1-4 0 0,2-3-5 15,-5-6 3-15,-1-1 2 0,-3-5-1 16,-3-4 1-16,-4 0-1 0,-4-1 2 0,-4 1-1 15,-4 2 0-15,-1 0 3 0,-5 4 7 16,0 3 10-16,-3 3 7 0,-2 1 5 16,0 2 3-16,0 3-2 0,-2 2-5 0,-1 3-10 15,0 6-8-15,0 1-4 0,-1 6-2 16,1 2-3-16,2 3 4 0,0 2 0 15,1 1-1-15,1 3 0 0,2 1-2 0,1 1 2 16,1 0-12-16,2 1-14 0,3 0-30 16,0-2-56-16,1 0-89 0,1-2-198 15,3-1-177-15,-3-4-247 0,2 0-177 16,0-3-57-16,-2-4 30 0,2-5 169 0,-1-2 165 15,-1-4 255-15</inkml:trace>
          <inkml:trace contextRef="#ctx0" brushRef="#br0" timeOffset="70030.0055">-4873 8938 159 0,'16'-22'456'15,"4"1"49"-15,-3 5 36 0,4 4 41 16,2 3-125-16,2 5-16 0,3 4 26 16,2 5 45-16,2 4 29 0,1 7-7 0,2 4-57 15,2 5-121-15,1 3-103 0,-4 5-87 16,-2-1-64-16,-4 5-41 0,-5-3-27 15,-8 4-14-15,-8-1-19 0,-10 2-37 16,-8 0-77-16,-10 1-208 0,-6-3-153 0,-8 0-223 16,-3-4-220-16,-4-2-91 0,1-5 10 15,4-5 171-15,4-4 135 0,4-7 215 16</inkml:trace>
        </inkml:traceGroup>
        <inkml:traceGroup>
          <inkml:annotationXML>
            <emma:emma xmlns:emma="http://www.w3.org/2003/04/emma" version="1.0">
              <emma:interpretation id="{60B2F10F-6AB0-4337-A8B2-E2473E72EEB1}" emma:medium="tactile" emma:mode="ink">
                <msink:context xmlns:msink="http://schemas.microsoft.com/ink/2010/main" type="inkWord" rotatedBoundingBox="5937,14348 6525,14285 6560,14607 5971,14669"/>
              </emma:interpretation>
              <emma:one-of disjunction-type="recognition" id="oneOf18">
                <emma:interpretation id="interp26" emma:lang="" emma:confidence="1">
                  <emma:literal/>
                </emma:interpretation>
              </emma:one-of>
            </emma:emma>
          </inkml:annotationXML>
          <inkml:trace contextRef="#ctx0" brushRef="#br0" timeOffset="70378.0254">-3827 9089 90 0,'14'-6'460'0,"-3"2"65"0,1 1 57 16,2 0 100-16,1 0-38 0,2 0-74 16,3-1-45-16,1 2-32 0,1 0-41 0,0-1-115 15,-1 2-215-15,-1 1-263 0,0-1-180 16,-5 1-266-16,-3 1-217 0,-2 0-94 15,-5 3 23-15,-2-1 126 0,-4 4 104 16,-4 0 224-16</inkml:trace>
          <inkml:trace contextRef="#ctx0" brushRef="#br0" timeOffset="70540.0347">-3719 9250 29 0,'-10'16'445'15,"3"-4"75"-15,3-1 84 0,3-2 170 0,3 0 18 16,5-1-85-16,3-2-45 0,4 4-33 16,3-4-62-16,7 0-154 0,5-2-146 0,4-2-109 15,5 1-72-15,3-2-67 16,5-1-118-16,1-1-237 0,-1-2-203 0,-2-2-310 15,-5 1-159-15,-6 2-61 0,-7-1 47 16,-4 2 201-16,-5 0 180 0</inkml:trace>
        </inkml:traceGroup>
        <inkml:traceGroup>
          <inkml:annotationXML>
            <emma:emma xmlns:emma="http://www.w3.org/2003/04/emma" version="1.0">
              <emma:interpretation id="{CE0EB1C5-5586-495E-BF81-E9BB033FD7C6}" emma:medium="tactile" emma:mode="ink">
                <msink:context xmlns:msink="http://schemas.microsoft.com/ink/2010/main" type="inkWord" rotatedBoundingBox="7481,13893 9529,13674 9597,14315 7549,14535"/>
              </emma:interpretation>
              <emma:one-of disjunction-type="recognition" id="oneOf19">
                <emma:interpretation id="interp27" emma:lang="" emma:confidence="1">
                  <emma:literal>36</emma:literal>
                </emma:interpretation>
                <emma:interpretation id="interp28" emma:lang="" emma:confidence="1">
                  <emma:literal>3 6</emma:literal>
                </emma:interpretation>
                <emma:interpretation id="interp29" emma:lang="" emma:confidence="0">
                  <emma:literal>s 6</emma:literal>
                </emma:interpretation>
                <emma:interpretation id="interp30" emma:lang="" emma:confidence="0">
                  <emma:literal>y 6</emma:literal>
                </emma:interpretation>
                <emma:interpretation id="interp31" emma:lang="" emma:confidence="0">
                  <emma:literal>z 6</emma:literal>
                </emma:interpretation>
              </emma:one-of>
            </emma:emma>
          </inkml:annotationXML>
          <inkml:trace contextRef="#ctx0" brushRef="#br0" timeOffset="76568.3795">-1332 8657 205 0,'10'-10'486'0,"-1"-1"68"15,1-2 89-15,1 2 125 0,0-1-141 0,1 2-67 16,2-2-33-16,0 2-30 0,-1 0-66 16,1 1-113-16,0 1-99 0,-2 2-76 15,-1 1-58-15,-1 1-42 0,0 3-36 16,-2 2-26-16,-3 3-19 0,-1 5-12 0,-1 3-8 15,-3 5 2-15,-4 4 10 0,-1 0 13 16,-4 2 10-16,2 0 10 0,-1-1 5 16,1 1 6-16,0-3 9 0,3-2 19 15,2-4 22-15,0 0 26 0,5-3 26 0,4 1 19 16,2-2 11-16,8 3-2 0,5 0-4 15,4 0-9-15,4 2-8 0,3 0-6 0,0 1-5 16,-1-1-7-16,-3 1-10 0,-6 0-12 16,-2 0-13-16,-9-1-12 0,-5-1-9 15,-8 2-10-15,-8-3-8 0,-7 1-11 16,-10-2-18-16,-9-2-27 0,-4-2-41 0,-7-3-60 15,-3 0-98-15,1-6-177 0,1-4-136 16,3-4-105-16,3-2-178 0,6-7-119 16,6-2 3-16,7-2 132 0,10-4 124 15,6 1 115-15</inkml:trace>
          <inkml:trace contextRef="#ctx0" brushRef="#br0" timeOffset="76983.4031">-555 8466 209 0,'14'-10'470'0,"-3"3"62"0,-3 0 74 16,-3 1 75-16,-1 3-115 0,-2 0-58 15,-2 3 1-15,-3 3 16 0,-2 4-9 16,-6 5-58-16,-2 4-60 0,-3 4-66 15,-1 3-65-15,-2 5-66 0,0 1-50 0,1 5-38 16,0 4-29-16,3 3-21 0,2 3-20 16,8 4-12-16,4-2-10 0,5 0-6 0,5-2-6 15,8-5-4-15,5-3-9 0,5-5-11 16,8-8-15-16,5-6-17 0,4-6-14 15,2-7-8-15,1-8 0 0,-1-5 5 0,-5-4 12 16,-4-7 17-16,-5-2 11 0,-9-3 17 16,-5 3 18-16,-7 1 13 0,-8 1 9 15,-6 1 8-15,-7 4 5 0,-9 3 0 16,-6 5-8-16,-6 0-5 0,-7 7-7 0,0 5-5 15,-3 3-2-15,1 2-6 0,-2 3-7 16,1 3-20-16,3 1-41 0,1 1-81 0,5 1-216 16,4-2-188-16,8 1-292 0,3-2-188 15,6-2-71-15,4-1 21 0,5-1 183 16,4-2 171-16,4 0 286 0</inkml:trace>
          <inkml:trace contextRef="#ctx0" brushRef="#br0" timeOffset="75994.3467">-2086 8739 359 0,'-1'-6'486'16,"-2"2"47"-16,-1 2 44 0,-1 0-26 15,-2 5-58-15,-2 1-8 0,-2 3 27 16,0 5 30-16,-2 4 10 0,-1 1-36 0,-1 3-103 16,2 4-102-16,1 1-89 0,1 1-72 15,1 1-48-15,4 2-36 0,0-1-22 16,3-1-16-16,3-2-12 0,0-2-2 0,3-2-6 15,3-4-1-15,-1-3-1 0,5-4-5 16,5-5-2-16,1-4-5 0,5-5-1 16,1-5-1-16,-1-5 1 0,-1-2 3 0,-1-6 0 15,-3-3 2-15,-1-1 2 0,-4-1 0 16,-3 2 0-16,0 1 4 0,-4 4 6 15,-1 3 2-15,0 3 2 0,-3 2 5 0,0 4 0 16,-3 2-4-16,0 1-5 0,-1 2-7 16,-1 3-15-16,-2 3-32 0,0 2-51 15,0 1-105-15,0 2-184 0,3-2-137 16,3 1-97-16,1 0-149 0,2-1-157 0,4-3-3 15,4 2 125-15,5-1 111 0,3-3 94 16,4 2 167-16</inkml:trace>
          <inkml:trace contextRef="#ctx0" brushRef="#br0" timeOffset="76131.3545">-1670 8871 141 0,'1'-4'447'0,"2"0"45"0,-3-1 23 16,1 0 13-16,-1 0-206 0,3 1-170 15,2-1-135-15,1 0-147 0,2-1-193 0,0 0-104 16,2 1-54-16,1 0-8 0,1-1 40 15</inkml:trace>
        </inkml:traceGroup>
      </inkml:traceGroup>
    </inkml:traceGroup>
    <inkml:traceGroup>
      <inkml:annotationXML>
        <emma:emma xmlns:emma="http://www.w3.org/2003/04/emma" version="1.0">
          <emma:interpretation id="{7FAA9282-B3E4-43C0-AD70-CC7170E05D49}" emma:medium="tactile" emma:mode="ink">
            <msink:context xmlns:msink="http://schemas.microsoft.com/ink/2010/main" type="paragraph" rotatedBoundingBox="2645,15919 9480,15654 9514,16526 2678,16791" alignmentLevel="1"/>
          </emma:interpretation>
        </emma:emma>
      </inkml:annotationXML>
      <inkml:traceGroup>
        <inkml:annotationXML>
          <emma:emma xmlns:emma="http://www.w3.org/2003/04/emma" version="1.0">
            <emma:interpretation id="{3EB3662B-094E-4EBB-96D8-A3B31401AAE5}" emma:medium="tactile" emma:mode="ink">
              <msink:context xmlns:msink="http://schemas.microsoft.com/ink/2010/main" type="line" rotatedBoundingBox="2645,15919 9480,15654 9514,16526 2678,16791"/>
            </emma:interpretation>
          </emma:emma>
        </inkml:annotationXML>
        <inkml:traceGroup>
          <inkml:annotationXML>
            <emma:emma xmlns:emma="http://www.w3.org/2003/04/emma" version="1.0">
              <emma:interpretation id="{A34EA4AB-C196-4099-90F5-0F8498B45969}" emma:medium="tactile" emma:mode="ink">
                <msink:context xmlns:msink="http://schemas.microsoft.com/ink/2010/main" type="inkWord" rotatedBoundingBox="2645,15919 5574,15805 5608,16677 2678,16791"/>
              </emma:interpretation>
              <emma:one-of disjunction-type="recognition" id="oneOf20">
                <emma:interpretation id="interp32" emma:lang="" emma:confidence="1">
                  <emma:literal/>
                </emma:interpretation>
              </emma:one-of>
            </emma:emma>
          </inkml:annotationXML>
          <inkml:trace contextRef="#ctx0" brushRef="#br0" timeOffset="72426.1424">-6118 11041 107 0,'3'-10'454'0,"0"0"58"16,0 0 49-16,-2 1 63 0,0 1-86 15,1 2-65-15,-2 0-17 0,0 4-8 0,1 0-17 16,-1 0-44-16,0-2-92 0,0 4-95 16,0 3-63-16,0 0-29 0,0 7-15 0,0 0-8 15,-1 4 2-15,-1 3 1 0,0 1-8 16,-4 3-13-16,1 1-9 0,-2 2-7 15,0-1-10-15,-1 2-10 0,1-1-10 16,-2 0-3-16,3-5-6 0,0 1-4 0,1-4-1 16,0 0 1-16,3-6-1 0,0-1-1 15,1-1 1-15,4-3 0 0,2-3-2 16,3-3-5-16,6-3-7 0,5-2-14 15,5-3-17-15,1 1-17 0,2-2-13 0,1 0-3 16,-2 1 1-16,-2 0 10 0,0 0 15 16,-2 2 15-16,-3 2 11 0,-4 0 7 0,-2 2 4 15,-2 1 3-15,-3 0 9 0,-3 6 11 16,-1-2 12-16,1 5 15 0,-4 2 15 15,0 4 6-15,-1 1-1 0,0 2-6 16,0 3-9-16,0 0-16 0,0 0-11 16,2 1-6-16,-1-1-4 0,2-1-3 0,0 0-8 15,2-2-22-15,-1-3-44 0,4-1-105 16,2-4-178-16,2-3-149 0,2-5-202 15,1-3-187-15,2-5-69 0,1-3 45 0,0-3 145 16,-1-3 132-16,0-2 199 0</inkml:trace>
          <inkml:trace contextRef="#ctx0" brushRef="#br0" timeOffset="72670.1565">-5360 10651 175 0,'-1'-21'481'16,"-1"6"66"-16,-2 2 56 0,-1 3 80 0,-1 4-122 15,-1 2-55-15,0 4-10 0,-1 7 11 16,0 3-5-16,0 8-47 0,-1 5-83 16,4 6-86-16,-1 7-82 0,4 3-71 15,2 5-48-15,0 1-32 0,4 1-22 0,1 2-14 16,2-4-17-16,3 1-26 0,2-4-44 15,1-4-70-15,2-4-149 0,3-5-157 0,4-7-113 16,-2-6-203-16,2-6-147 0,2-6-30 16,-1-4 96-16,0-7 129 0,1-2 107 0,-2-3 218 15</inkml:trace>
          <inkml:trace contextRef="#ctx0" brushRef="#br0" timeOffset="71510.0901">-6757 11059 221 0,'4'-6'457'0,"1"-1"49"15,1 0 32-15,-2-3-14 0,2 2-98 16,-2-1-19-16,0 1 28 0,0-4 58 15,0 2 47-15,0-1 16 0,-2 1-38 0,-2-1-86 16,0 1-85-16,-2 0-81 0,-2 0-59 16,-1 0-38-16,-4 1-29 0,0 2-23 15,-4-1-23-15,-3 4-19 0,-3 0-18 16,-3 2-15-16,-3 2-9 0,-5 4-10 0,-2 4-9 15,-1 2-4-15,0 3-3 0,1 5-3 16,3-1-4-16,3 5 1 0,4-2-1 16,6 3-4-16,3 1-4 0,8-2-5 0,6 1-10 15,9-2-7-15,5-2-9 0,10-3-6 16,6-4-7-16,9-5-7 0,6-1 3 15,3-6 2-15,2-6 4 0,-4 0 8 0,-3-4 12 16,-4-1 10-16,-5-3 9 0,-4-6 4 16,-4 1 6-16,-5-3 5 0,-4-2 3 15,-6 1 8-15,-2 1 10 0,-4-1 9 0,-4 2 10 16,-2 1 4-16,-2 1 4 0,-1 2 3 15,-1 2 0-15,-2 1-3 0,2 3-7 16,0 1-8-16,0 4-7 0,1-1-10 16,0 4-9-16,1 3-8 0,-3 6-3 0,1 7-1 15,0 4-2-15,0 5 1 0,3 3-2 16,1 4-8-16,2 3-11 0,3 4-17 15,1-1-26-15,4 2-36 0,0-3-62 0,1 1-103 16,1-2-179-16,3-2-140 0,0-5-156 16,0-1-217-16,1-4-68 0,-1-3 40 15,-2-5 152-15,3-4 137 0,-4-4 171 16</inkml:trace>
          <inkml:trace contextRef="#ctx0" brushRef="#br0" timeOffset="72892.1692">-4935 10726 43 0,'4'-13'453'16,"-1"5"60"-16,-3 1 34 0,0 4 41 0,0 1-51 15,1 4-61-15,1 4-1 0,-1 4 24 16,2 2 26-16,-1 7-4 0,4 3-68 16,1 3-123-16,1 4-106 0,2-1-82 0,-1 5-56 15,2-2-35-15,2 2-23 0,-2-1-27 16,0-2-43-16,1-2-96 0,-1-1-177 15,-1-6-138-15,2-5-137 0,-2-3-240 16,-1-7-109-16,4-5 11 0,-2-4 133 0,1-7 111 16,0-6 130-16</inkml:trace>
          <inkml:trace contextRef="#ctx0" brushRef="#br0" timeOffset="73101.1812">-4549 10579 221 0,'24'-12'474'15,"0"1"53"-15,1 2 67 0,0 6 124 16,1 0-97-16,0 6-28 0,2 4 3 15,-1 3 2-15,1 5-28 0,-1 5-111 16,-1 6-124-16,-1 5-108 0,-4 1-78 0,-5 6-52 16,-3 1-42-16,-6 0-38 0,-9 3-58 15,-9-3-117-15,-5 0-226 0,-8-1-227 16,-3-5-282-16,-5-2-142 0,-4-1-38 0,2-6 64 15,-2-5 200-15,2-4 211 0</inkml:trace>
        </inkml:traceGroup>
        <inkml:traceGroup>
          <inkml:annotationXML>
            <emma:emma xmlns:emma="http://www.w3.org/2003/04/emma" version="1.0">
              <emma:interpretation id="{C7CA19A7-CF1D-4595-9FDD-FAB467909A20}" emma:medium="tactile" emma:mode="ink">
                <msink:context xmlns:msink="http://schemas.microsoft.com/ink/2010/main" type="inkWord" rotatedBoundingBox="6369,16013 6854,15994 6864,16262 6379,16281"/>
              </emma:interpretation>
              <emma:one-of disjunction-type="recognition" id="oneOf21">
                <emma:interpretation id="interp33" emma:lang="" emma:confidence="1">
                  <emma:literal/>
                </emma:interpretation>
              </emma:one-of>
            </emma:emma>
          </inkml:annotationXML>
          <inkml:trace contextRef="#ctx0" brushRef="#br0" timeOffset="73484.2031">-3396 10753 166 0,'1'-1'497'16,"1"2"80"-16,0-1 95 0,1 0 132 15,3 0-101-15,0 0-73 0,4-1-59 0,1-1-47 16,3 2-78-16,1 0-121 0,1-1-121 16,2 0-118-16,0-1-141 0,0 0-221 15,0 0-166-15,-4-1-237 0,-2 0-209 16,-2 0-82-16,-5 2 24 0,2 1 156 0,-3 2 133 15,-4 3 217-15</inkml:trace>
          <inkml:trace contextRef="#ctx0" brushRef="#br0" timeOffset="73635.2117">-3315 10905 382 0,'-11'16'502'16,"4"-3"108"-16,2-2 172 0,2 0 63 15,3-1-109-15,4 0-54 0,3-1-36 0,4-3-85 16,4 1-161-16,6-4-145 0,3-2-119 16,5-2-110-16,4-2-165 0,6-5-231 0,-2-4-217 15,3-1-282-15,-3-2-138 16,-1 0-37-16,-1 1 82 0,0 3 186 0,-2-1 191 15</inkml:trace>
        </inkml:traceGroup>
        <inkml:traceGroup>
          <inkml:annotationXML>
            <emma:emma xmlns:emma="http://www.w3.org/2003/04/emma" version="1.0">
              <emma:interpretation id="{D9C993FA-BD0C-4E8D-8D58-2B9F116AEBD9}" emma:medium="tactile" emma:mode="ink">
                <msink:context xmlns:msink="http://schemas.microsoft.com/ink/2010/main" type="inkWord" rotatedBoundingBox="7873,15998 8702,15966 8718,16384 7890,16416"/>
              </emma:interpretation>
              <emma:one-of disjunction-type="recognition" id="oneOf22">
                <emma:interpretation id="interp34" emma:lang="" emma:confidence="1">
                  <emma:literal/>
                </emma:interpretation>
              </emma:one-of>
            </emma:emma>
          </inkml:annotationXML>
          <inkml:trace contextRef="#ctx0" brushRef="#br0" timeOffset="79688.558">-1763 10760 232 0,'5'-7'443'0,"0"0"51"0,-1 1 31 16,0 2-35-16,-1-2-105 0,0 3-44 15,-3-1 3-15,0 2 25 0,0 0 32 0,0 2 20 16,-3 2-8-16,-2 0-22 0,-2 5-46 16,-3 3-43-16,-2 4-36 0,-2 1-38 15,-1 4-37-15,0 0-37 0,0 3-29 0,1 1-26 16,1 1-21-16,4 3-17 0,1 0-15 15,5 0-15-15,3 1-11 0,5-1-6 16,4 0-3-16,4-5 0 0,4-1-3 0,3-3 2 16,4-4-1-16,3-4-1 0,4-2-1 15,0-5-1-15,2-3-3 0,0-4-3 0,-1-5-2 16,-2-2-1-16,-5-3-1 0,-3-3-1 15,-6-4 2-15,-3-2 0 0,-4-2 0 16,-5 0 1-16,-4-1 0 0,-1 0 0 16,-4 2 2-16,-4 0 2 0,0 3 2 0,-4 0 3 15,-2 4-1-15,0 1-1 0,-3 0-4 16,0 4-10-16,0 1-24 0,1 3-49 15,1 4-85-15,4 0-215 0,1 1-172 16,3 6-273-16,4 1-187 0,5 2-65 0,6 4 27 16,5-2 182-16,6 3 158 0,6 1 274 15</inkml:trace>
          <inkml:trace contextRef="#ctx0" brushRef="#br0" timeOffset="79852.5673">-1151 11037 319 0,'7'6'713'15,"0"-3"153"-15,-3 0 106 0,-1-1 83 16,0-2-213-16,-3-2-198 0,1 2-206 15,1-3-147-15,-2 0-109 0,2-1-121 0,1 1-155 16,3-4-230-16,2-2-191 0,0-1-296 16,0 0-160-16,2-2-46 0,-3 2 56 15,1-4 177-15,2 0 164 0</inkml:trace>
        </inkml:traceGroup>
        <inkml:traceGroup>
          <inkml:annotationXML>
            <emma:emma xmlns:emma="http://www.w3.org/2003/04/emma" version="1.0">
              <emma:interpretation id="{C3EEB8DD-8A2B-4FAA-ABA0-CC22565C61F4}" emma:medium="tactile" emma:mode="ink">
                <msink:context xmlns:msink="http://schemas.microsoft.com/ink/2010/main" type="inkWord" rotatedBoundingBox="8884,15726 9482,15702 9508,16364 8910,16387"/>
              </emma:interpretation>
              <emma:one-of disjunction-type="recognition" id="oneOf23">
                <emma:interpretation id="interp35" emma:lang="" emma:confidence="1">
                  <emma:literal>6</emma:literal>
                </emma:interpretation>
                <emma:interpretation id="interp36" emma:lang="" emma:confidence="0">
                  <emma:literal>S</emma:literal>
                </emma:interpretation>
                <emma:interpretation id="interp37" emma:lang="" emma:confidence="0">
                  <emma:literal>b</emma:literal>
                </emma:interpretation>
                <emma:interpretation id="interp38" emma:lang="" emma:confidence="0">
                  <emma:literal>s</emma:literal>
                </emma:interpretation>
                <emma:interpretation id="interp39" emma:lang="" emma:confidence="0">
                  <emma:literal>G</emma:literal>
                </emma:interpretation>
              </emma:one-of>
            </emma:emma>
          </inkml:annotationXML>
          <inkml:trace contextRef="#ctx0" brushRef="#br0" timeOffset="80324.5943">-584 10536 240 0,'15'-21'543'0,"-4"3"125"0,-1 4 138 16,-5-2 113-16,-1 6-165 0,-2 0-85 15,-2 4-81-15,-3 4-88 0,-1 2-103 0,-7 4-78 16,-3 3-68-16,-2 6-45 0,-5 3-29 16,-2 2-21-16,-4 6-26 0,-1 2-25 0,-1 6-24 15,0 6-22-15,1 2-15 0,5 4-13 16,4 3-11-16,4 3-7 15,8 0-7-15,5 0-6 0,9-4-5 0,10-2-9 0,6-7-9 16,9-7-11-16,8-7-14 0,8-7-18 16,5-8-13-16,5-8-2 0,3-8 0 15,-4-5 7-15,-6-6 15 0,-7-4 18 16,-11-5 25-16,-8 1 18 0,-8-1 19 0,-11 2 15 15,-7 1 11-15,-10 2 5 0,-8 3 2 16,-6 2-5-16,-7 5-4 0,-3 3-9 16,-8 3-6-16,-1 4-7 0,-1 1-5 0,-1 4-6 15,1 4-8-15,2 4-16 0,3 1-33 16,2 4-66-16,3 4-194 0,7 0-218 15,4 6-273-15,6 2-233 0,7-2-98 0,3 5-7 16,5-3 158-16,3 1 198 0,4-1 266 16</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2:26.507"/>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7280E5-A5E8-45DE-8A07-8A5EE67922B7}" emma:medium="tactile" emma:mode="ink">
          <msink:context xmlns:msink="http://schemas.microsoft.com/ink/2010/main" type="writingRegion" rotatedBoundingBox="451,4839 11187,3634 12095,11723 1359,12928"/>
        </emma:interpretation>
      </emma:emma>
    </inkml:annotationXML>
    <inkml:traceGroup>
      <inkml:annotationXML>
        <emma:emma xmlns:emma="http://www.w3.org/2003/04/emma" version="1.0">
          <emma:interpretation id="{42B85F4F-EDAE-4B8F-80F8-FD0570DF0581}" emma:medium="tactile" emma:mode="ink">
            <msink:context xmlns:msink="http://schemas.microsoft.com/ink/2010/main" type="paragraph" rotatedBoundingBox="2328,4558 11211,3776 11281,4570 2398,5351" alignmentLevel="2"/>
          </emma:interpretation>
        </emma:emma>
      </inkml:annotationXML>
      <inkml:traceGroup>
        <inkml:annotationXML>
          <emma:emma xmlns:emma="http://www.w3.org/2003/04/emma" version="1.0">
            <emma:interpretation id="{DA187FA9-B9FB-492F-AA05-61959AA18642}" emma:medium="tactile" emma:mode="ink">
              <msink:context xmlns:msink="http://schemas.microsoft.com/ink/2010/main" type="line" rotatedBoundingBox="2328,4558 11211,3776 11281,4570 2398,5351"/>
            </emma:interpretation>
          </emma:emma>
        </inkml:annotationXML>
        <inkml:traceGroup>
          <inkml:annotationXML>
            <emma:emma xmlns:emma="http://www.w3.org/2003/04/emma" version="1.0">
              <emma:interpretation id="{7B5E0E16-B729-4072-9DDF-1E363D694744}" emma:medium="tactile" emma:mode="ink">
                <msink:context xmlns:msink="http://schemas.microsoft.com/ink/2010/main" type="inkWord" rotatedBoundingBox="2333,4612 5557,4329 5618,5027 2394,5311"/>
              </emma:interpretation>
              <emma:one-of disjunction-type="recognition" id="oneOf0">
                <emma:interpretation id="interp0" emma:lang="" emma:confidence="0">
                  <emma:literal>second</emma:literal>
                </emma:interpretation>
                <emma:interpretation id="interp1" emma:lang="" emma:confidence="0">
                  <emma:literal>Second</emma:literal>
                </emma:interpretation>
                <emma:interpretation id="interp2" emma:lang="" emma:confidence="0">
                  <emma:literal>seconds</emma:literal>
                </emma:interpretation>
                <emma:interpretation id="interp3" emma:lang="" emma:confidence="0">
                  <emma:literal>fecund</emma:literal>
                </emma:interpretation>
                <emma:interpretation id="interp4" emma:lang="" emma:confidence="0">
                  <emma:literal>Seconds</emma:literal>
                </emma:interpretation>
              </emma:one-of>
            </emma:emma>
          </inkml:annotationXML>
          <inkml:trace contextRef="#ctx0" brushRef="#br0">404 192 3 0,'5'-7'427'0,"0"1"65"0,-1 0 37 0,-3-3 34 15,0-1-89-15,-2-1-116 0,0-1-15 16,-1-1 22-16,-2 0 42 0,0 0 25 0,-1-1 3 15,-2 1-34-15,0 0-77 0,-1 2-67 16,-2 1-71-16,0 0-50 0,-2 3-35 16,0-1-30-16,-1 4-19 0,-2 2-17 15,-2 2-11-15,0 2-6 0,-3 3-7 0,-2 3-4 16,0 1-4-16,-1 7-1 0,0-2 1 15,-1 4-3-15,1 1 0 0,1 1 0 0,1-2 1 16,3 3 0-16,2-4-1 16,3 1 0-16,2-2-1 0,3 0-1 0,1-2-1 15,5-2-1-15,2-2 1 0,2-1 2 16,5 1 1-16,3-3 2 0,2 0 0 0,6-1 1 15,4-3-3-15,1 1 0 0,4-2 1 16,3 1-1-16,0-2 0 0,0 3 0 16,1 0 1-16,-3 0 3 0,0 4 4 15,-2 1 6-15,-2 3 7 0,-4 2 8 0,-1 4 7 16,-3 4 4-16,-7 3 2 0,-5 3 2 15,-4 1-4-15,-7 1-2 0,-4 0-3 0,-4-1-6 16,-3-3-9-16,-4-1-4 16,0-3-2-16,-2-1-6 0,-3-5-5 0,3-4-6 15,-2-5-13-15,-1-3-27 0,3-5-51 16,-1-4-74-16,0-5-147 0,2-3-144 0,2-4-80 15,5-4-56-15,2 0-54 0,3-2-73 16,1 1-10-16,5 0 68 0,1 0 50 16,5 3 56-16,2 1 91 0</inkml:trace>
          <inkml:trace contextRef="#ctx0" brushRef="#br0" timeOffset="419.024">620 453 155 0,'5'2'463'0,"1"0"50"0,-1 0 28 15,2-4 21-15,2 0-194 0,0 0-132 16,4-2-57-16,2-2-18 0,3-1-5 0,-1-3-8 15,3-1-15-15,2-3-17 0,0-2-24 16,0-1-22-16,-2-2 9 0,1-3 50 16,-3 3 55-16,-3-1 58 0,-1-2 56 15,-5 4 43-15,-3 1 4 0,-2 1-39 0,-3-1-44 16,-3 2-52-16,-3 2-52 0,-1 3-46 15,-5 0-32-15,-2 0-20 0,-5 7-17 16,-1 0-11-16,-3 6-6 0,-1 3-2 16,-2 5-2-16,-1 5-1 0,1 3 0 0,3 3-2 15,0 5-2-15,3 3-4 0,2 1-6 16,5 4 0-16,5-3-2 0,4 2-3 0,5-1-2 15,4-1-8-15,7-3-25 0,3 0-34 16,6-3-57-16,5-4-106 16,1-5-172-16,5-5-119 0,2-5-103 0,1-4-187 15,1-6-109-15,-2-4 17 0,1-2 126 0,-1-6 102 16,-4-2 116-16</inkml:trace>
          <inkml:trace contextRef="#ctx0" brushRef="#br0" timeOffset="646.0368">1353 136 282 0,'3'-14'480'0,"0"3"49"0,-3-1 39 0,-3 6-14 16,-1 2-172-16,-2 2-48 0,-3 4 16 16,-2 4 28-16,-2 5 27 0,1 4 9 15,-3 4-18-15,1 1-71 0,1 4-81 0,2 3-69 16,3 2-63-16,1 3-43 0,5 0-27 15,0 1-16-15,4 1-25 0,3-1-45 0,2-4-82 16,4-2-142-16,3-6-121 0,5-4-109 16,3-5-204-16,4-6-137 15,4-6-14-15,3-6 90 0,0-6 94 0,-1-2 93 16</inkml:trace>
          <inkml:trace contextRef="#ctx0" brushRef="#br0" timeOffset="945.0541">1661 289 323 0,'-3'5'471'0,"-2"0"44"0,1 1 31 16,-2 4-61-16,1 2-129 0,1 0-62 15,-2 2-6-15,3 2 9 0,1 1 12 16,4-1 7-16,1 2-20 0,3-2-39 0,2 1-59 16,3-3-46-16,1 0-35 0,6-3-37 15,0-2-29-15,4-2-17 0,1-4-10 0,1-3-7 16,-1-3-4-16,2-4-3 0,-3 0 0 15,-3-5-2-15,-2-1 10 0,-5-1 27 16,-2 0 30-16,-2-1 31 0,-5 1 28 16,-2 0 20-16,-4 1 1 0,-2-1-18 0,-2 3-32 15,-3 0-33-15,-2-1-29 0,0 2-28 16,-1 3-41-16,-1 1-57 0,2-1-97 15,1 1-149-15,3 1-124 0,1 2-89 0,3-2-109 16,1 1-149-16,2-1-36 0,3 2 81 16,1 0 88-16,4-1 74 0,1 1 129 15</inkml:trace>
          <inkml:trace contextRef="#ctx0" brushRef="#br0" timeOffset="1323.0757">1979 215 31 0,'12'0'421'0,"-2"2"62"0,-2-1 39 0,0 2 47 15,1 0-54-15,-1 4-30 0,2 0 44 16,1 0 40-16,0 4 28 0,1-1-4 15,-2 0-68-15,1 2-111 0,0-1-128 0,0 1-87 16,-2 1-55-16,-1-2-35 0,1-1-24 16,-2-1-22-16,-2-2-17 0,-1 0-13 15,0-3-9-15,-1 0-7 0,-2-2-10 16,1 0-14-16,-1 0-14 0,-1-2-19 0,0 0-15 15,-1 0-8-15,1 0 1 0,-2 0 7 16,1-2 7-16,1 0 8 0,0-4 10 16,0-1 5-16,3-2 0 0,0-1 2 0,2-2 6 15,2-1 9-15,3 0 1 0,1-1 1 16,1-1 2-16,3 2 1 0,2 0 1 0,1 3-5 15,-1 1 1-15,1 3 0 0,2 5 3 16,0 1 1-16,-1 5 3 0,2 5 4 16,0 2 3-16,-1 4 3 0,0 3 1 15,-3 2-1-15,0 0-2 0,-5 3-4 0,-1-1-11 16,-2 1-33-16,-1-1-72 0,-4-1-167 15,1-3-165-15,0-4-127 0,-1-4-258 16,-2-5-138-16,3-6-22 0,-3-4 119 16,5-6 139-16,0-2 115 0</inkml:trace>
          <inkml:trace contextRef="#ctx0" brushRef="#br0" timeOffset="1834.1049">3022 215 421 0,'9'-2'494'0,"-2"0"49"0,0-4 59 16,-2 4-30-16,0-2-58 0,-1 2-11 16,-3-1 18-16,-1 0 16 0,1 0-16 15,-1 0-68-15,-1 1-100 0,0 1-87 16,-1-2-76-16,1 3-53 0,-2-1-34 0,0 1-21 15,-2 1-18-15,-2 1-14 0,-1 2-11 16,-6 2-11-16,-2 2-9 0,-5 4-10 16,-2 1-2-16,-4 3-1 0,1 3-6 0,0 0-2 15,3 2 0-15,2 1 0 0,6 1-4 16,3-1-3-16,5 0-4 0,5-2-3 15,6-3-5-15,7-1-5 0,7-4-16 16,7-4-16-16,5-6-22 0,8-5-25 0,1-7-17 16,3-4-19-16,-2-6-2 0,-5-4 10 15,-3-8 22-15,-5-5 28 0,-7-4 23 0,-5-6 25 16,-7-4 24-16,-4-4 36 0,-4-1 47 15,-4 4 36-15,-4 2 27 0,-2 7 20 16,1 4 15-16,-4 7-10 0,2 4-34 16,0 5-20-16,3 6-18 0,0 2-18 0,1 4-20 15,1 3-16-15,2 2-9 0,1 4-13 16,1 3-7-16,-1 6-5 0,3 6-1 15,3 5 0-15,2 8-1 0,3 6 3 0,3 4-1 16,5 4-9-16,-1 3-21 0,3 4-37 16,-2 0-84-16,2 4-177 0,-3-1-171 15,0-4-176-15,-4-1-250 0,-2-5-109 0,-3-4 9 16,-1-3 133-16,-5-6 151 0,-2-4 173 15</inkml:trace>
        </inkml:traceGroup>
        <inkml:traceGroup>
          <inkml:annotationXML>
            <emma:emma xmlns:emma="http://www.w3.org/2003/04/emma" version="1.0">
              <emma:interpretation id="{9182AB71-8CEB-41C8-BF68-7746A52CAAF5}" emma:medium="tactile" emma:mode="ink">
                <msink:context xmlns:msink="http://schemas.microsoft.com/ink/2010/main" type="inkWord" rotatedBoundingBox="6632,4179 11211,3776 11281,4570 6702,4973"/>
              </emma:interpretation>
              <emma:one-of disjunction-type="recognition" id="oneOf1">
                <emma:interpretation id="interp5" emma:lang="" emma:confidence="0">
                  <emma:literal>iteration?</emma:literal>
                </emma:interpretation>
                <emma:interpretation id="interp6" emma:lang="" emma:confidence="0">
                  <emma:literal>iteration'.</emma:literal>
                </emma:interpretation>
                <emma:interpretation id="interp7" emma:lang="" emma:confidence="0">
                  <emma:literal>iteration!</emma:literal>
                </emma:interpretation>
                <emma:interpretation id="interp8" emma:lang="" emma:confidence="0">
                  <emma:literal>iteration',</emma:literal>
                </emma:interpretation>
                <emma:interpretation id="interp9" emma:lang="" emma:confidence="0">
                  <emma:literal>iteration:</emma:literal>
                </emma:interpretation>
              </emma:one-of>
            </emma:emma>
          </inkml:annotationXML>
          <inkml:trace contextRef="#ctx0" brushRef="#br0" timeOffset="2301.1317">4317 95 85 0,'3'-6'475'0,"-3"4"65"0,-1 0 37 15,-1-1 18-15,2 6-126 0,0 1-131 16,3 2-67-16,0 7-22 0,0 1-1 15,1 4 1-15,0 4-31 0,0 1-51 0,1 3-47 16,0 0-43-16,0-1-34 0,-1 2-61 16,-1-2-93-16,1-2-85 0,0-5-61 15,-1-4-103-15,-2-5-188 0,2-9-108 16,-3-2 3-16,-1-6 36 0,-1-7 34 0,1-4 90 15</inkml:trace>
          <inkml:trace contextRef="#ctx0" brushRef="#br0" timeOffset="2429.139">4299-78 282 0,'0'-20'454'0,"2"3"35"0,-2 2 21 0,1 2-58 15,1 1-189-15,-1 5-131 0,2-1-95 16,2 3-104-16,2 3-145 0,0-1-150 16,1 2-80-16,0 1-33 0,5 1 7 15,-1 1 58-15</inkml:trace>
          <inkml:trace contextRef="#ctx0" brushRef="#br0" timeOffset="2693.1541">4680-339 129 0,'9'-9'463'0,"-2"4"57"15,-3 0 44-15,0 2 34 0,-1-1-178 16,-1 4-144-16,2 2 2 0,1 3 65 16,0 4 64-16,5 4 45 0,-1 5 27 15,4 6 9-15,2 2-74 0,0 5-107 0,0 2-99 16,2 3-70-16,-1 2-47 0,-1 2-32 15,0 0-22-15,1 0-15 0,-3 0-12 0,0-2-14 16,-2-1-27-16,-3-4-41 0,0-4-70 16,-2-2-132-16,-1-6-160 0,-2-4-107 15,-3-6-149-15,-3-8-179 0,-2-5-49 16,-4-4 71-16,-2-5 128 0,-1-1 99 0,-2-8 161 15</inkml:trace>
          <inkml:trace contextRef="#ctx0" brushRef="#br0" timeOffset="2863.1637">4748-34 177 0,'0'-4'460'0,"3"2"46"0,-1-2 27 16,4 0 13-16,2 2-222 0,3-3-140 16,3 1-76-16,4 1-44 0,5-3-26 15,5 2-17-15,2-2-20 0,2-1-48 0,3 0-115 16,-2 1-183-16,-1 0-107 0,-2 0-55 15,-2 0-18-15,-2 1 26 0,-3 1 103 16</inkml:trace>
          <inkml:trace contextRef="#ctx0" brushRef="#br0" timeOffset="3473.1987">5240-60 32 0,'3'7'372'0,"0"0"64"0,1-1 54 16,0-3 15-16,0 1-120 0,2-2-106 0,1 0-69 15,-1 0-46-15,4-4-39 0,1 0-28 16,1-2-17-16,2-1-14 0,1-4-12 15,2 0-18-15,-3-1-12 0,1-2 1 16,-3-2 11-16,-1 1 21 0,-4-3 42 0,-1 0 51 16,-4 0 51-16,-2 0 49 0,-1 3 43 15,-3-3 21-15,-2 4-6 0,-1 1-27 0,-2 2-33 16,-4 2-44-16,0 1-47 0,-1 2-38 15,0 4-32-15,0 0-23 0,1 6-18 16,-1-2-12-16,1 5-8 0,2 3-9 16,-1 1-4-16,2 4 1 0,1 0-5 0,2 4 0 15,1 0 1-15,4 3 0 0,-1 1-1 16,3 0-3-16,3 1-1 0,1-1 0 15,1-3-5-15,4 0 3 0,2-5-1 0,2-2 0 16,2-5 2-16,5-3 0 0,0-5 1 16,5-4-4-16,0-8-1 0,2-2 2 15,1-4-3-15,1-4 1 0,0 0 0 0,0-2 0 16,1-1 0-16,0-1 0 0,2 0 0 15,-1 4-1-15,0-1 1 0,0 4 1 16,0 1 1-16,-3 2 1 0,1 4 3 16,-1 2 1-16,-3 2-1 0,-2 6 5 0,-2-2 4 15,-1 4 4-15,-3 2 2 0,-2 2 6 16,-1 3 5-16,-5 1 1 0,1 2-1 0,-5 2-2 15,1 0-4-15,-3 2-3 0,-2 1-7 16,-1 0-3-16,-3 2 0 0,-1-2-9 16,-1-1-8-16,-4 0-10 0,0-3-3 0,0-1-4 15,1-3-2-15,-1-4 3 0,-1-3 7 16,-1-5 4-16,1-2 0 0,-1-4-1 15,3-2-4-15,0-2-9 0,2-3-12 16,4 0-27-16,2-1-39 0,2-2-67 0,4 0-105 16,5 2-124-16,3-2-83 0,1 2-39 15,4 0-39-15,2 3-79 0,1-2-66 16,2 5 40-16,1 2 47 0,3 2 40 0,2 2 67 15</inkml:trace>
          <inkml:trace contextRef="#ctx0" brushRef="#br0" timeOffset="4157.2376">6605-222 251 0,'1'-3'433'16,"-1"0"52"-16,-1-1 30 0,-1-1-69 15,0-1-127-15,-1 0-87 0,-3 0-36 0,4 2 7 16,-2-3 29-16,1 2 38 0,0 0 37 15,0 1 23-15,1 1 8 0,0-1-22 16,-1 1-30-16,1 0-34 0,-1 2-35 16,-1-2-35-16,1 2-32 0,-2-1-24 0,-1 2-20 15,-1-2-19-15,-1 1-17 0,0 1-14 16,-2-1-14-16,0 1-10 0,1 1-10 0,-1 0-6 15,1 1-4-15,-2 1-3 16,1 2-2-16,0 3-2 0,1 0-3 0,-2 3 1 16,0 3-2-16,0 2-5 0,1 2 3 15,-1 3-1-15,0 1 1 0,0 3 2 0,1 1 1 16,1-1 2-16,-1 1-1 0,2-4-2 15,2-3-5-15,1-1-8 0,2-5-9 16,2-2-6-16,3-5-9 0,7-5-12 16,4-3-8-16,5-6-3 0,6-3 4 0,2-3 4 15,0-3 8-15,0-2 13 0,-2 2 10 16,-5 2 11-16,-1 0 4 0,-3 5-1 0,-4 0 2 15,-3 5 4-15,0 3 14 0,-4 3 12 16,2 4 10-16,-3 2 10 0,-1 5 15 16,3 1 4-16,-3 1-5 0,4 2-8 0,-2 0-7 15,3 0-7-15,1-3-11 0,2-2-4 16,3-2-4-16,4-4-4 0,6-5-5 15,8-6-3-15,0-4-3 0,5-6-6 0,0-3-5 16,-2-5-1-16,-4-4-1 0,-2-3 5 16,-3-6 0-16,-6-7 2 0,-1-1 2 15,-6-6 2-15,-2-1 5 0,-2 0 1 0,-4 3 12 16,-1 5 12-16,-3 9 15 0,0 2 12 15,0 8 6-15,-1 5 0 0,-1 4-7 16,-1 5-11-16,2 0-15 0,-2 8-15 16,-2 6-8-16,1 4-5 0,-2 9-3 0,2 8-1 15,3 4-2-15,1 6 1 0,2 4 1 16,5 3-4-16,2 3 1 0,0 1-6 0,1 3-18 15,1-1-28-15,-1 1-50 0,-1-2-95 16,-1-4-177-16,-1-4-136 0,-1-4-103 16,-2-5-120-16,-3-4-155 0,-2-6-22 0,-5-6 116 15,-2-4 108-15,-1-8 103 0,-4-2 140 16</inkml:trace>
          <inkml:trace contextRef="#ctx0" brushRef="#br0" timeOffset="4369.2499">6940-245 316 0,'17'-14'469'0,"1"1"48"0,1 2 32 16,3 1-32-16,3 3-65 0,1 3-3 0,4 2 26 15,-1 2 37-15,1 3 25 0,1 3-24 16,-2 3-85-16,-1 1-101 0,3 1-92 16,-4 4-75-16,1 1-54 0,-3 0-32 0,-3 3-25 15,-2 0-20-15,-2-2-13 0,-3 2-19 16,-2 1-40-16,-4-1-69 0,-1-1-166 15,-1-3-161-15,-1-1-116 0,-5-7-172 0,1-3-181 16,-2-4-47-16,-3-4 103 0,0-3 129 16,2-5 102-16,-2-1 175 0</inkml:trace>
          <inkml:trace contextRef="#ctx0" brushRef="#br0" timeOffset="4505.2576">7388-406 194 0,'-6'-24'474'0,"2"4"52"0,1 2 38 0,0 3 34 16,1 3-223-16,-1 3-140 0,3 0-79 15,-1 3-51-15,-1 1-59 0,4 1-54 16,3 2-56-16,6 0-120 0,1 2-203 0,2 0-116 15,1 3-41-15,2 0-8 16,1-2 19-16,1 2 103 0</inkml:trace>
          <inkml:trace contextRef="#ctx0" brushRef="#br0" timeOffset="5095.2915">7666-382 393 0,'0'17'489'16,"0"0"56"-16,1 1 64 0,-1 2-24 0,2-3-60 16,1 4-2-16,1-1 12 0,0 1 2 15,1 0-27-15,2 1-70 0,1-1-116 16,1-1-105-16,0-2-82 0,1-2-55 0,0-3-36 15,2-2-16-15,0-4-13 0,3-5-8 16,1-4-3-16,0-1-7 0,-1-7-5 16,-1-1-6-16,-2-6-4 0,-2 0 0 0,-3-4-1 15,-6-2 0-15,-2 2 4 0,-3 0 3 16,-3 2-3-16,-3 3-1 0,-1 2-2 0,2 3-10 15,-4 3-26-15,2 0-45 0,0 3-73 16,3 2-121-16,0-1-114 0,4 1-68 16,1 3-26-16,3-1-18 0,3 1-16 15,2 0 29-15,5 0 50 0,1 1 45 0,2 2 67 16,3 1 120-16,1-2 157 0,1 2 146 15,3 0 120-15,0-1 71 0,-1 2 12 16,2 1-35-16,-1-1-19 0,-2 3 18 0,2 0 63 16,-3 0 74-16,1 0 82 0,-1 2 53 15,-2-1 8-15,-1 1-34 0,-1 2-95 16,-1-2-94-16,-4-2-93 0,-1 0-68 15,-1-3-46-15,-3 0-31 0,2-1-19 0,-3-1-15 16,-2 0-11-16,2-1-7 0,-3-1-6 16,1-1-9-16,-2 0-19 0,-1-1-26 15,-2-1-40-15,-3-2-48 0,1-2-42 16,-3-3-26-16,2-2-1 0,2-1 13 0,2-1 38 15,3-2 55-15,3 2 61 0,2-1 50 16,4-2 47-16,2 4 43 0,1 1 30 0,5 2 16 16,2 2 6-16,3 1-5 0,3 6-9 15,2 0-18-15,3 3-15 0,1 4-12 16,2 5-14-16,1 0-10 0,-1 3-13 0,0 4-14 15,-1 0-18-15,-5 0-24 0,-2 1-38 16,-6-3-52-16,-2 1-94 0,-5-2-226 16,-2-3-208-16,-4-3-297 0,-6-3-138 15,-4-4-40-15,-5-4 40 0,-5-5 202 0,-3-6 200 16</inkml:trace>
          <inkml:trace contextRef="#ctx0" brushRef="#br0" timeOffset="5265.3012">8670-721 383 0,'18'0'453'15,"1"4"46"-15,0 4 28 0,1 4-126 16,-1 4-139-16,0 1-92 0,-1 5-65 16,-2 0-46-16,0 1-27 0,-3 3-33 0,-2-3-111 15,-1 3-210-15,-3-4-111 0,-4 1-60 16,-1 0-31-16,-2 1 1 0,0 2 92 15</inkml:trace>
          <inkml:trace contextRef="#ctx0" brushRef="#br0" timeOffset="5415.3098">8894-176 365 0,'-1'14'771'0,"-1"-2"149"0,1-2 106 16,1-3 85-16,-1 0-194 0,-1-1-227 0,1-1-195 15,-1-1-126-15,2 0-96 0,0-2-77 16,0-1-70-16,0 1-76 0,-1-1-93 16,1-2-173-16,1-2-265 0,-1-2-391 0,2-2-201 15,-5 1-85-15,-2-1 1 0,-5 2 118 16,-4 0 238-16,-2 2 376 0</inkml:trace>
        </inkml:traceGroup>
      </inkml:traceGroup>
    </inkml:traceGroup>
    <inkml:traceGroup>
      <inkml:annotationXML>
        <emma:emma xmlns:emma="http://www.w3.org/2003/04/emma" version="1.0">
          <emma:interpretation id="{F45362D0-E22B-4FAC-B304-728F4962E289}" emma:medium="tactile" emma:mode="ink">
            <msink:context xmlns:msink="http://schemas.microsoft.com/ink/2010/main" type="paragraph" rotatedBoundingBox="931,6211 9750,5221 9873,6311 1053,7301" alignmentLevel="1"/>
          </emma:interpretation>
        </emma:emma>
      </inkml:annotationXML>
      <inkml:traceGroup>
        <inkml:annotationXML>
          <emma:emma xmlns:emma="http://www.w3.org/2003/04/emma" version="1.0">
            <emma:interpretation id="{A6F3EABD-633C-4EA2-A5AD-0EB2AF0FADC6}" emma:medium="tactile" emma:mode="ink">
              <msink:context xmlns:msink="http://schemas.microsoft.com/ink/2010/main" type="line" rotatedBoundingBox="931,6211 9750,5221 9873,6311 1053,7301"/>
            </emma:interpretation>
          </emma:emma>
        </inkml:annotationXML>
        <inkml:traceGroup>
          <inkml:annotationXML>
            <emma:emma xmlns:emma="http://www.w3.org/2003/04/emma" version="1.0">
              <emma:interpretation id="{7C25EE1C-5B82-4A78-ADD3-29754C9D9982}" emma:medium="tactile" emma:mode="ink">
                <msink:context xmlns:msink="http://schemas.microsoft.com/ink/2010/main" type="inkWord" rotatedBoundingBox="949,6374 3974,6035 4076,6943 1051,7282"/>
              </emma:interpretation>
              <emma:one-of disjunction-type="recognition" id="oneOf2">
                <emma:interpretation id="interp10" emma:lang="" emma:confidence="1">
                  <emma:literal/>
                </emma:interpretation>
              </emma:one-of>
            </emma:emma>
          </inkml:annotationXML>
          <inkml:trace contextRef="#ctx0" brushRef="#br0" timeOffset="7978.4564">-76 1715 226 0,'7'-20'497'0,"1"4"77"0,-4 1 108 16,0 4 120-16,-2 2-167 0,-1 1-79 0,-1 5-34 15,-1 0-18-15,-4 7-62 0,1 4-86 16,-1 6-70-16,-2 2-45 0,1 6-46 0,1 5-48 16,1 7-35-16,2 5-22 0,2 3-17 15,2 7-17-15,2 1-12 0,3 2-12 0,0 0-10 16,1-1-14-16,4 1-18 0,1-6-19 15,2-2-39-15,1-5-56 0,5-4-109 16,1-6-194-16,6-9-144 0,0-8-204 16,4-6-176-16,4-6-56 0,1-7 49 0,3-4 165 15,0-3 141-15,-3-1 211 0</inkml:trace>
          <inkml:trace contextRef="#ctx0" brushRef="#br0" timeOffset="8431.4823">540 1966 285 0,'-1'-13'522'0,"2"-1"82"0,0-3 104 15,3 2 89-15,2 2-150 0,2-3-66 0,3 4-45 16,3 1-48-16,1-1-81 0,4 3-99 15,1-2-96-15,3 5-78 0,0 2-49 16,1 1-32-16,2 3-16 0,-3 3-10 0,-1 1-4 16,-1 2 3-16,-5 5 2 0,-3 1 5 15,-5 2 0-15,-4 4 1 0,-7-1 1 16,-4 5 0-16,-5 2-7 0,-4 2-7 0,-2 1 0 15,-2 1-4-15,1-2-1 0,1-2-1 16,3-2 0-16,3-2 2 0,2-2-4 16,3-5 1-16,2 0-2 0,2-3 0 0,4 0-3 15,4-4 0-15,4-1-2 0,6-3-9 16,5 0-15-16,3-5-32 0,2 0-53 15,2-3-93-15,1-2-172 0,-1-1-133 16,-1-4-137-16,-1 0-161 0,-2-3-125 0,-1-2-3 16,-4 1 127-16,0-3 109 0,-3 1 139 15</inkml:trace>
          <inkml:trace contextRef="#ctx0" brushRef="#br0" timeOffset="8649.4948">1171 1608 400 0,'13'-20'495'15,"2"0"58"-15,-2 4 108 0,5 1 30 0,0 2-89 16,4 6-24-16,2 2 5 0,0 5-6 15,2 5-68-15,3 4-96 0,2 6-84 16,3 4-76-16,2 6-62 0,1 2-47 16,0 5-37-16,-4 3-36 0,-3 4-33 0,-5 2-28 15,-10 5-34-15,-8 3-47 0,-10 2-74 16,-12 0-162-16,-10 0-177 0,-8-1-109 0,-8-3-129 15,-6-3-203-15,-6-2-62 16,-5-2 93-16,-4-5 145 0,-1-3 96 0,1-7 143 16</inkml:trace>
          <inkml:trace contextRef="#ctx0" brushRef="#br0" timeOffset="7026.4019">-1046 2099 170 0,'4'-5'456'16,"3"-1"49"-16,-1 1 31 0,-1-2 19 16,-2-2-155-16,0 1-53 0,0 0 30 15,-2-1 49-15,0 0 44 0,1-1 30 0,-4 3-11 16,1 1-65-16,0 0-96 0,-2-2-78 15,0 2-59-15,0 0-47 0,-2 2-27 16,1-2-14-16,-2 2-11 0,1 0-11 0,-2 0-8 16,0 1-11-16,-3 0-11 0,-1 0-8 15,-1 2-9-15,-3 1-4 0,-3 3-4 16,-1 2-2-16,-2 2-2 0,-1 4-1 0,-3 5-2 15,1 3 0-15,-3 6-5 0,3 2-3 16,2 2-1-16,1 3-5 0,6-1-3 16,5 0-2-16,3-1 0 0,7 1 0 15,5-3 0-15,6 1 0 0,5-4 0 0,6-4-2 16,6-3-4-16,5-6-3 0,5-5-9 15,2-7-5-15,3-6-3 0,-2-4 1 16,-4-3 4-16,-4-6 4 0,-5-2 6 0,-5-2 4 16,-7-5 4-16,-3-1 6 0,-6 1 7 15,-3 0 12-15,-4 3 14 0,0 3 18 0,-3 2 16 16,2 6 8-16,-2 0 4 0,2 6-10 15,-2-1-12-15,1 2-16 0,1 7-17 16,0 0-14-16,-2 6-8 0,3 4-4 16,-1 2-2-16,2 5-1 0,0 5 2 0,3 1-5 15,1 3-8-15,1 2-15 0,3-1-23 16,0 2-27-16,2 0-42 0,0 2-61 15,3-2-82-15,-2-1-164 0,4-3-150 16,-1-4-137-16,0-1-224 0,0-4-86 0,-1-6 10 16,1-2 138-16,-3-4 150 0,2-5 153 15</inkml:trace>
          <inkml:trace contextRef="#ctx0" brushRef="#br0" timeOffset="7623.4361">-483 2212 434 0,'0'-2'506'16,"0"-2"66"-16,0 2 80 0,0 0-16 0,0 0-102 16,0 1-19-16,1 2 17 0,-1 2-2 15,3 0-37-15,0 6-70 0,-1 2-74 16,3 3-81-16,0 2-80 0,1 3-56 0,-2 1-38 15,1 3-30-15,-2 1-22 0,-2 3-14 16,1 0-12-16,-2 3-12 0,1-2-16 16,-1-1-22-16,0-3-38 0,0 0-54 15,0-4-105-15,1-3-148 0,1-3-123 0,1-7-78 16,-1-2-91-16,0-5-171 0,-1-4-24 15,2-2 86-15,-2-6 96 0,2 0 77 16,1-3 121-16</inkml:trace>
        </inkml:traceGroup>
        <inkml:traceGroup>
          <inkml:annotationXML>
            <emma:emma xmlns:emma="http://www.w3.org/2003/04/emma" version="1.0">
              <emma:interpretation id="{0D7C414B-D928-4E45-A7FE-EEC6987AC10E}" emma:medium="tactile" emma:mode="ink">
                <msink:context xmlns:msink="http://schemas.microsoft.com/ink/2010/main" type="inkWord" rotatedBoundingBox="4239,5840 7726,5449 7848,6538 4361,6929"/>
              </emma:interpretation>
              <emma:one-of disjunction-type="recognition" id="oneOf3">
                <emma:interpretation id="interp11" emma:lang="" emma:confidence="1">
                  <emma:literal/>
                </emma:interpretation>
              </emma:one-of>
            </emma:emma>
          </inkml:annotationXML>
          <inkml:trace contextRef="#ctx0" brushRef="#br1" timeOffset="143744.2217">3233 1148 389 0,'1'-1'472'0,"0"-1"41"16,-1-1 28-16,2 2-103 0,-2-1-145 0,-2 1-89 15,0-2-47-15,-3 1-28 0,-1 0-21 16,-4-2-17-16,-2 2-22 0,-4-2-22 0,0 4-15 15,-2-2-14-15,0 2 3 0,0 0 6 16,2 0 10-16,1 0 18 0,0 0 18 16,2 2 25-16,2-2 17 0,3 0 10 15,1 0-1-15,2 0-9 0,0 0-10 0,3 0-21 16,0 0-23-16,0 0-19 15,2 0-14-15,-2 2-9 0,2 0-5 0,2 0-4 16,-2 2-1-16,1 0 4 0,0-1 4 16,-1 2 4-16,2 0 4 0,-1 4 10 0,0-2 16 15,1 3 15-15,-1 2 12 0,-1 4 9 16,-1 0 10-16,-1 3 7 0,1 3-4 0,-2 3-3 15,1 3-4-15,-1 5-7 0,-3 3-12 16,2 1-11-16,-1 4-13 0,-1 1-11 16,1 1-6-16,0-2-1 0,1 4 7 15,2-2 14-15,0 1 13 0,1-3 5 0,1-2 5 16,1 0 2-16,2-3-8 0,0-1-17 15,2-3-7-15,1 0-2 0,1-3-5 0,2-3-6 16,1-3 0-16,1-1 2 0,1-3-3 16,2-3-5-16,0 0-7 0,2-5-2 15,1 0-2-15,2-4-6 0,0 0-3 16,2-2 0-16,0-1-3 0,-2 0 0 0,0-4-3 15,-1 3 1-15,-3 0-1 0,-1-2-1 16,-2-1 0-16,-2 1-1 0,-2 1 2 16,-1-2-2-16,0 0-1 0,-2 2 3 15,-1-2-2-15,1 1 1 0,-1-1 0 0,-2 0 2 16,1 1 1-16,0-1-2 0,0 2-1 15,-1-2-1-15,1 0 1 0,0 0-3 0,0-2-10 16,-2 1-22-16,0 1-48 0,-1-3-102 16,0 0-204-16,0-2-148 0,-4 0-188 15,-1-2-197-15,-5 0-69 0,-1 0 40 16,-1 0 171-16,-1 2 129 0,0-1 190 0</inkml:trace>
          <inkml:trace contextRef="#ctx0" brushRef="#br1" timeOffset="145541.3243">3945 1643 259 0,'0'-4'439'0,"0"1"49"0,-2-3 34 15,1 0-69-15,1 0-131 0,-1 0-89 16,-1-1-39-16,2 0 5 0,-1 0 34 0,0 1 48 15,1-1 40-15,-2-2 26 16,1 3 15-16,1 0-15 0,-2 0-30 0,0-1-40 16,-1 3-36-16,0-2-38 0,-2 0-34 15,1 1-29-15,-2-1-23 0,-1 1-21 0,-2 1-16 16,-2 1-14-16,-2-1-12 0,-2 1-9 15,-3 3-10-15,-2 2-8 0,-4 3-6 16,-1 2-5-16,-3 4-2 0,-3 4-2 0,2 3-3 16,1-1-2-16,1 5-2 0,5 0-2 15,5 1-3-15,4 0 0 0,4 2 0 16,6-2 0-16,4 0 0 0,6-1 0 0,7 0 0 15,6-5-3-15,7-1-5 0,6-4-6 16,6-2-6-16,4-6-4 0,0-2-7 16,-1-5-4-16,-3-3 1 0,-5-1 6 15,-4-5 5-15,-3-2 5 0,-7-1 8 0,-2-3 6 16,-5-1 11-16,-5 3 10 0,-1-2 11 15,-5 4 11-15,0 2 9 0,-2 1 6 16,0 4-2-16,-2 0-9 0,2 3-11 0,-2 1-11 16,0 3-8-16,0 0-9 0,0 3-4 15,-1 3-3-15,3 1-1 0,-1 3-1 16,1 1-1-16,1 3-3 0,2 0-4 15,0 2-8-15,1 2-13 0,0 0-12 0,2 1-28 16,-1 2-37-16,1-2-49 0,2-2-76 16,-3 2-122-16,2-3-114 0,0-1-61 15,1-1-71-15,-3-3-114 0,0-3-83 0,-2-2 46 16,-2-2 82-16,2-4 66 0,0 0 97 15</inkml:trace>
          <inkml:trace contextRef="#ctx0" brushRef="#br1" timeOffset="145813.3401">4300 1749 86 0,'4'-4'453'0,"1"3"61"0,-2 0 44 16,0-2 44-16,-2 3-90 0,2 2-46 15,0 0 2-15,-1 3 11 0,1 2 10 16,0 2-13-16,-2 2-60 0,2 2-118 0,0 3-97 16,-2 0-70-16,1 3-50 0,-1 0-30 15,0 0-20-15,-1 3-15 0,-1-2-18 0,0-1-39 16,1-2-79-16,-2-2-172 0,2-2-129 15,2-3-120-15,-2-6-177 0,0-4-155 16,0-2-21-16,1-4 117 0,2-4 98 16,1-4 106-16,0-3 182 0</inkml:trace>
          <inkml:trace contextRef="#ctx0" brushRef="#br1" timeOffset="146100.3563">4517 1320 181 0,'5'-11'466'0,"0"0"50"0,-3 2 43 16,-2 3 46-16,-1-1-178 0,0 4-65 0,-2 0-7 16,-1 4 19-16,-5 3 23 0,3 5 2 15,-5 2-14-15,1 6-50 0,-1 5-53 0,0 3-52 16,1 5-49-16,2 2-43 0,3 3-40 15,0 0-31-15,3 1-21 0,0-1-18 16,4-2-12-16,0 2-6 0,4-3-6 16,2-3-16-16,2-1-26 0,1-3-45 0,1-4-88 15,2-2-155-15,2-6-121 0,5-4-155 16,-2-4-223-16,2-5-91 0,0-4 17 0,-2 0 115 15,0-5 106-15,0-1 156 0</inkml:trace>
          <inkml:trace contextRef="#ctx0" brushRef="#br1" timeOffset="146405.3739">4861 1463 150 0,'1'-4'449'0,"-1"-2"55"0,1 0 33 0,-1 3 8 15,0 0-159-15,0 0-110 0,0 2-46 16,0 0-13-16,0 1 3 0,0 1 43 16,3 2 50-16,0 1 28 0,0 3 5 0,1 4-5 15,-1 2-5-15,1 4-49 0,0 2-70 16,-1 2-57-16,-2 0-47 0,2 1-33 15,-2 1-31-15,0 0-18 0,1-1-12 16,-1-1-8-16,1 0-6 0,-1-1-16 0,2-2-28 16,-1-3-59-16,1-3-120 0,-1 0-151 15,2-6-114-15,1-5-136 0,5-2-192 16,2-5-80-16,2-4 46 0,-2-2 112 0,1-4 97 15,-1 0 136-15</inkml:trace>
          <inkml:trace contextRef="#ctx0" brushRef="#br1" timeOffset="146645.3877">5071 1302 185 0,'10'-17'470'0,"-1"2"49"0,2 4 42 0,0-1 63 16,3 6-135-16,1-1-44 0,3 4 32 15,1 5 37-15,5 2 21 0,-1 6-25 0,2 4-67 16,1 5-82-16,3 3-99 0,0 7-79 15,-2 3-55-15,-2 3-34 0,-2 2-31 16,-6 0-24-16,-6 2-21 0,-7-4-19 16,-7 1-28-16,-6-4-47 0,-6 0-107 0,-5-4-185 15,-4-1-138-15,-3-5-99 0,-1-5-143 16,0-2-167-16,-1-5-7 0,2-3 127 15,1-3 109-15,2-2 94 0,2-5 155 16</inkml:trace>
          <inkml:trace contextRef="#ctx0" brushRef="#br1" timeOffset="142261.1369">1963 1888 300 0,'-5'7'447'0,"2"-1"48"15,0-1 31-15,2-2-72 0,1-1-112 0,1 0-46 16,3 0 8-16,2-1 17 0,2-1 11 15,2 0-4-15,2-3-32 0,2 1-60 16,2 0-78-16,1-2-64 0,1-1-81 16,-2 0-123-16,1 0-111 0,-2-1-83 0,0 0-124 15,0-4-227-15,-2 3-81 0,-2 0 34 0,-2-2 64 16,1 0 56-16,1 0 112 0</inkml:trace>
          <inkml:trace contextRef="#ctx0" brushRef="#br1" timeOffset="142009.1225">2006 1622 197 0,'-1'1'370'15,"-1"-1"53"-15,2 0 20 0,-1 0-53 16,-1 0-89-16,2 0-76 0,-1 0-58 0,0 0-47 15,1 0-35-15,0 0-27 0,0 0-16 16,0 0-12-16,0 0-6 0,0 0 1 16,-2 0 5-16,2 0 12 0,-1 0 25 15,1 1 43-15,-1-1 58 0,-1 2 63 0,2-1 55 16,-1-1 38-16,1 0 18 0,-2 0-10 15,1 0-31-15,1 1-47 0,-1 0-45 16,-1-1-40-16,2 1-35 0,-1-1-30 0,-1 0-24 16,2 0-20-16,-1 2-15 0,0-2-12 15,1 0-10-15,0 0-6 0,0 0-6 16,0 0-3-16,0 0-2 0,0 0-1 0,0 0-2 15,0 0-1-15,0 0 1 0,0 0-2 16,0 0 1-16,0 0 1 0,0 0 0 16,0 0 1-16,0 0 1 0,0 0 0 15,0 0-2-15,0 0 0 0,0 0-2 0,0 0 2 16,0 0-2-16,0 0 1 0,0 0 0 15,0 0 4-15,0 0 6 0,0-2 3 16,0 2 5-16,0 0 1 0,0 0 0 0,0 0 0 16,-2 0-4-16,2-1-2 0,-1 1-2 15,1-1 1-15,0 0 3 0,0 1-2 16,0-1 0-16,-1-1 1 0,1 2 2 0,0-1-1 15,-2 1 2-15,2-1-2 0,0 0-1 16,0 1-1-16,0-3-3 0,0 3-2 16,0-1-2-16,0 1 0 0,0-2 0 15,0 2-2-15,0 0 0 0,-1 0-1 0,1 0-1 16,0 0 0-16,0 0-2 0,-2 0-1 15,2 0-1-15,0 0 0 0,0 2-2 0,0-2 0 16,0 1 0-16,0-1 1 0,0 3 1 16,0 0-1-16,0 2-1 0,2 0 2 15,-2 1 0-15,1 0 1 0,1 4 2 16,-2-2 3-16,1 1 1 0,0 1 0 15,-1-2 0-15,0 2 7 0,0-3-2 0,0 2-3 16,0-3 1-16,0 1 2 0,2-1-2 16,-2 1-8-16,0-1 3 0,0-1 1 15,0-1-3-15,0 0 0 0,0-1 0 0,0 0 2 16,0-2-2-16,0 2 1 0,0-3 0 15,0 0 3-15,0 2-1 0,1-2 0 0,-1 0 0 16,1 0 2-16,-1 0 0 16,0 0-1-16,0 0 0 0,0 0 1 0,0 0 1 15,2 0 0-15,-2 0 0 0,1 0 0 16,-1-2-1-16,0 2-1 0,0 0 0 0,0 0 0 15,0-2 1-15,0 1 0 0,0 1 1 16,0-1 2-16,-1 1 0 0,1-3 0 16,-2 2-1-16,2-1 1 0,0 2-3 15,0-3 0-15,0 2-1 0,0-1-1 0,0 1 0 16,0-2-4-16,0 3 1 0,0-3-1 15,-1 2-1-15,1-1 0 0,0 1 0 0,0-1 1 16,0 1 0-16,0-1 0 16,0 2-2-16,0-1 1 0,0 1 0 0,1-1 0 15,-1-1 1-15,2 2-2 0,-1-2 0 16,2 1 0-16,1-2 0 0,3 1 0 0,0-2-4 15,3 1 6-15,-1-3 4 0,2 2-1 16,0 0-3-16,2-2 0 0,-2 0 0 16,0 2-2-16,0 1-5 0,-3-1-2 0,0 2-6 15,-1-1-14-15,0 1-21 0,-2-1-38 16,-1 2-45-16,2 0-57 0,1-1-95 15,0 1-129-15,1 1-90 0,0-1-33 16,2 1 3-16,2-1-11 0,1 0-9 0,-4 1-11 16,-1 0-12-16,-1 1 4 0,-4 1 9 15,1 1 55-15,-2 0 102 0</inkml:trace>
          <inkml:trace contextRef="#ctx0" brushRef="#br1" timeOffset="142911.1741">2473 1512 293 0,'-19'24'429'15,"1"-2"47"-15,2-1 33 0,3-2-86 0,2-2-138 16,3 0-89-16,1-3-62 16,3 0-39-16,4-2-28 0,3-2-15 0,4-2-15 15,4-1-12-15,4 0-8 0,4-3-14 16,6-4-33-16,1-1-113 0,3-3-208 0,0-4-109 15,0 2-58-15,-2-1-22 0,2-3 12 16,-1 0 102-16</inkml:trace>
          <inkml:trace contextRef="#ctx0" brushRef="#br1" timeOffset="142770.166">2413 1536 284 0,'4'-2'471'0,"-1"-2"43"0,0 4 25 0,-1 0-51 15,-2 0-173-15,2 0-102 0,-2 0-16 0,1 4 52 16,-1-1 70-16,1 6 69 0,1 2 59 16,-1 1 25-16,2 6-15 0,1 2-65 15,0 2-68-15,3 3-65 0,0 1-57 16,4 2-47-16,-1-1-35 0,1 2-19 15,0 0-14-15,-2-1-11 0,-1 0-15 0,1-3-5 16,-2-1-2-16,-2-2-7 0,-1-3-8 16,0-2-5-16,0-3-2 0,-2-2-4 0,1-2-4 15,-3-1-2-15,1-3 2 0,0-1 4 16,-1-1 4-16,0-3 1 0,-1-1 0 15,0-1-3-15,-4-5-4 0,1-2-5 0,0-4-5 16,-1-1-5-16,-2-5-5 0,0-4-4 16,0-4-2-16,0-4-5 0,0-4-4 15,0-2-1-15,1-3-2 0,0 1-1 0,2-2-1 16,1 2 2-16,2-4 3 0,-1 3 1 15,4 0 2-15,1 1 0 0,-1 2 2 16,4 4 0-16,1-1-3 0,0 5-2 16,2 2-12-16,1 2-17 0,-1 1-21 0,2 6-32 15,0 1-43-15,-1 0-55 0,1 6-72 16,0 4-108-16,0 0-138 0,1 5-69 0,1 2-33 15,-2 3-55-15,-3 2-85 0,-4 4-22 16,-2 3 84-16,-5 2 60 0,-3 4 58 16,-3 1 101-16</inkml:trace>
        </inkml:traceGroup>
        <inkml:traceGroup>
          <inkml:annotationXML>
            <emma:emma xmlns:emma="http://www.w3.org/2003/04/emma" version="1.0">
              <emma:interpretation id="{99FAC60B-51D7-41FF-9107-98F1C6A48807}" emma:medium="tactile" emma:mode="ink">
                <msink:context xmlns:msink="http://schemas.microsoft.com/ink/2010/main" type="inkWord" rotatedBoundingBox="8254,5510 9764,5340 9854,6146 8345,6315"/>
              </emma:interpretation>
              <emma:one-of disjunction-type="recognition" id="oneOf4">
                <emma:interpretation id="interp12" emma:lang="" emma:confidence="1">
                  <emma:literal/>
                </emma:interpretation>
              </emma:one-of>
            </emma:emma>
          </inkml:annotationXML>
          <inkml:trace contextRef="#ctx0" brushRef="#br1" timeOffset="148678.5039">6668 1145 189 0,'8'-4'416'0,"-1"-2"51"0,-2 4 37 0,-1 0-51 15,-1-4-125-15,0 2-105 0,0 2-59 16,-3-2-22-16,1 2 2 0,0 1 20 0,-1 0 38 15,0-1 35-15,0 2 22 16,0-1 9-16,0 1-5 0,0 0-17 0,-1 0-28 16,0 0-28-16,-2 0-26 0,0 0-17 15,0 1-9-15,-3 2-2 0,-1 0 5 0,-4 3-1 16,-2 4-2-16,-2 0-8 0,0 0-12 15,-1 3-19-15,-2 2-23 0,3 0-17 16,-2 3-14-16,3 1-10 0,1 1-8 16,2-1-8-16,1 0-6 0,4 0-3 0,2-3-2 15,3 0-5-15,2-1 1 0,6-1 0 16,3-3-1-16,5 0-3 0,4-2-2 0,2-1-3 15,2-4-8-15,-1-2-7 0,-1 2-1 16,-3-4-2-16,-2 0 4 0,-3 0 4 16,-4 0 4-16,-1 0 7 0,-2 0 2 15,-3 0 8-15,-3 2 2 0,-4 0 2 16,-3 1 4-16,-3 3 2 0,-4 0 5 0,-1 3 0 15,-1 1-1-15,1 0 3 0,-1 1 3 16,1 1 0-16,3-3-4 0,2 3-2 0,1-4-3 16,2 2-2-16,3-2-5 0,2 0-3 15,2-2 1-15,4 1-1 0,6-2 0 16,2 1 0-16,5-2-1 0,2 1 1 0,2-3-6 15,2 2-5-15,1-2-9 0,-2 1-9 16,1-2-12-16,-4-1-15 0,-1 2-17 16,-1-2-15-16,-5-2-25 0,-1 2-59 0,-3-2-111 15,-1-2-134-15,0-1-82 0,-2-5-65 16,0-1-81-16,-3 0-123 0,0-1-7 15,-2 0 78-15,0 2 61 0,1-1 69 16,2-1 104-16</inkml:trace>
          <inkml:trace contextRef="#ctx0" brushRef="#br1" timeOffset="148018.4662">5953 1444 279 0,'-2'2'462'15,"2"-2"45"-15,0 1 31 0,2-1-44 0,-2 0-140 16,0 0-80-16,0 1-21 0,0-1 10 15,1 0 16-15,0 0 19 0,3 0 6 16,3 2-6-16,3-2-30 0,2 1-38 16,4 1-34-16,3 0-45 0,1-1-41 0,2 0-40 15,0 1-26-15,-1-2-16 0,0 0-12 16,-3 0-5-16,-3 2 2 0,-3-2 15 0,-2 0 17 15,-3 0 20-15,-2 0 20 16,1 0 14-16,-5 0 4 0,2 1-7 0,-3-1-12 16,1 1-16-16,-1-1-15 0,0 0-16 15,0 0-11-15,0 0-10 0,1 0-6 0,-1 0-9 16,0 0-14-16,0 0-20 0,0 0-30 15,0 0-46-15,3 0-96 0,-1-1-155 16,2-2-107-16,0 0-78 0,-1-3-140 16,2-2-150-16,-1 0-8 0,2-1 103 0,1 2 87 15,1-1 83-15,0-1 162 0</inkml:trace>
          <inkml:trace contextRef="#ctx0" brushRef="#br1" timeOffset="149607.5571">7232 887 262 0,'9'-12'403'15,"1"2"46"-15,-1-1 26 0,0 2-76 16,-1 0-107-16,-1-1-88 0,0 3-59 0,0-1-44 16,-2 1-31-16,-1 0-26 0,-1 3-11 15,0-2-8-15,-2 3-5 0,0-2 3 16,2 1 4-16,0 3 12 0,0-2 18 0,-2 1 25 15,0 1 30-15,1-2 32 0,-2 2 34 16,1 0 31-16,-1-1 19 0,0 2 9 16,0-1-6-16,0 1-15 0,0-1-23 0,0 1-34 15,0-1-29-15,0 1-30 0,0 0-22 16,0 0-15-16,0-1-10 0,2 1-4 15,-2 0 0-15,0 0 5 0,0 0 5 16,1 0 3-16,0 0 2 0,-1 0 5 0,0 0 4 16,0 0 0-16,0 0-1 0,0 0 1 15,0 0-4-15,0 0-6 0,0 0-8 16,-1 0-5-16,0 1-9 0,1-1-6 0,-2 1-4 15,1-1-6-15,-1 1-3 0,0 0-3 16,-1 2 0-16,-3 1-1 0,0 2 1 16,-4 4 4-16,-1 3 2 0,-4 0 1 0,0 2 0 15,-3 2-1-15,-1 0 0 0,-2 1-5 16,0 2 0-16,1 2 1 0,-4-1 2 0,2 0 0 15,-2 2-1-15,-1-1 2 0,-1 1 1 16,-2 0-5-16,1 1 0 0,-1-1 1 16,3 3 0-16,1-4 0 0,3-2-2 15,3-1-1-15,3-2-3 0,4-2-4 0,1-3-2 16,5-1-2-16,2-5-1 0,3 2 1 15,6-3 0-15,3-2 0 0,8-2-3 16,5-2-3-16,4-2-5 0,4 0-6 16,3-3-8-16,2 0-3 0,-2 2-2 0,1-3-1 15,-1 2 1-15,-1-1 3 0,-2 1 7 16,-3 0 3-16,-2 0 3 0,-4 1 0 0,-3 0 3 15,-3 2 3-15,-4 0 0 16,-3 2-3-16,-3-2 0 0,0 2-3 0,-5 2 1 16,0-2-1-16,-5 6 1 0,-3 1 3 15,-1 2 2-15,-5 3 5 0,-3 2 1 0,-2 2 2 16,-4 0 2-16,1 4 3 0,-3 2 2 15,0-1 2-15,0 1 5 0,1 2 0 16,0-1 0-16,2 0 2 0,2-1-2 16,2-2-1-16,3 0-3 0,2-2-3 0,5-2-1 15,1-2-3-15,6-1-2 0,3-1 1 16,8-3 1-16,4-1 0 0,7-3 1 0,6-1-3 15,7-1-1-15,6-5-5 16,4 0-11-16,2-2-16 0,0-1-18 0,-2 1-24 16,-2-2-39-16,-5 2-41 0,-4-1-79 15,-6 2-176-15,-3-1-124 0,-6-1-116 0,-5 1-175 16,-3 1-126-16,-6 0-4 0,-4 3 144 15,-3-1 114-15,1 1 129 0</inkml:trace>
        </inkml:traceGroup>
      </inkml:traceGroup>
    </inkml:traceGroup>
    <inkml:traceGroup>
      <inkml:annotationXML>
        <emma:emma xmlns:emma="http://www.w3.org/2003/04/emma" version="1.0">
          <emma:interpretation id="{9544AF25-094B-4CE8-AA8B-7E5833CD399A}" emma:medium="tactile" emma:mode="ink">
            <msink:context xmlns:msink="http://schemas.microsoft.com/ink/2010/main" type="paragraph" rotatedBoundingBox="822,8186 4120,7778 4224,8621 927,9029" alignmentLevel="1"/>
          </emma:interpretation>
        </emma:emma>
      </inkml:annotationXML>
      <inkml:traceGroup>
        <inkml:annotationXML>
          <emma:emma xmlns:emma="http://www.w3.org/2003/04/emma" version="1.0">
            <emma:interpretation id="{20707570-0A0C-466B-ACA2-37E75306C6AE}" emma:medium="tactile" emma:mode="ink">
              <msink:context xmlns:msink="http://schemas.microsoft.com/ink/2010/main" type="line" rotatedBoundingBox="822,8186 4120,7778 4224,8621 927,9029"/>
            </emma:interpretation>
          </emma:emma>
        </inkml:annotationXML>
        <inkml:traceGroup>
          <inkml:annotationXML>
            <emma:emma xmlns:emma="http://www.w3.org/2003/04/emma" version="1.0">
              <emma:interpretation id="{CA43BCBD-6D26-4CFF-9D9B-FA51A15C08A5}" emma:medium="tactile" emma:mode="ink">
                <msink:context xmlns:msink="http://schemas.microsoft.com/ink/2010/main" type="inkWord" rotatedBoundingBox="822,8186 4120,7778 4224,8621 927,9029"/>
              </emma:interpretation>
              <emma:one-of disjunction-type="recognition" id="oneOf5">
                <emma:interpretation id="interp13" emma:lang="" emma:confidence="1">
                  <emma:literal>(2)</emma:literal>
                </emma:interpretation>
                <emma:interpretation id="interp14" emma:lang="" emma:confidence="0">
                  <emma:literal>(z)</emma:literal>
                </emma:interpretation>
                <emma:interpretation id="interp15" emma:lang="" emma:confidence="0">
                  <emma:literal>(2 )</emma:literal>
                </emma:interpretation>
                <emma:interpretation id="interp16" emma:lang="" emma:confidence="0">
                  <emma:literal>[2)</emma:literal>
                </emma:interpretation>
                <emma:interpretation id="interp17" emma:lang="" emma:confidence="0">
                  <emma:literal>(r)</emma:literal>
                </emma:interpretation>
              </emma:one-of>
            </emma:emma>
          </inkml:annotationXML>
          <inkml:trace contextRef="#ctx0" brushRef="#br0" timeOffset="28514.631">327 3429 21 0,'-6'-16'457'0,"-1"4"92"16,-1-1 85-16,0 3 126 0,-2 6-15 0,-2 0-115 15,0 5-44-15,-4 6-38 0,-1 3-48 16,-1 9-102-16,-2 5-99 0,1 6-83 16,3 5-75-16,1 3-52 0,4 6-37 15,2 6-20-15,7 2-23 0,3 3-24 0,6 0-30 16,5-1-48-16,6-3-99 0,4-8-170 15,6-4-130-15,2-8-185 0,3-8-201 16,3-8-78-16,-1-8 34 0,0-7 135 0,0-6 120 16,-4-6 190-16</inkml:trace>
          <inkml:trace contextRef="#ctx0" brushRef="#br0" timeOffset="28869.6513">643 3722 212 0,'6'-12'471'0,"0"0"50"0,0-2 41 0,1 3 29 16,0-3-133-16,1 2-60 0,2-1-13 16,1 1 11-16,1-1-1 0,3 0-28 15,2 4-63-15,0-1-81 0,1 2-65 0,2 2-53 16,0 4-35-16,-1 0-23 0,-1 4-14 15,0 2-3-15,-3 5 9 0,-2 4 14 16,-2 2 25-16,-3 3 23 0,-4 2 19 16,-3 3 14-16,-1 1 6 0,-1-2-6 0,-2 1-11 15,1 0-11-15,-1-2-9 0,1-1-14 16,1-4-16-16,1 2-14 0,1-3-13 15,2-2-15-15,0 1-12 0,2-4-13 0,4 0-16 16,-1-3-26-16,3-1-34 0,1-4-69 16,5-2-127-16,2-2-183 0,0-6-122 0,5-3-137 15,-2-2-175-15,0-3-83 0,1-3 48 16,-1-1 147-16,0-3 109 0,-1-6 149 15</inkml:trace>
          <inkml:trace contextRef="#ctx0" brushRef="#br0" timeOffset="29064.6624">1390 3356 359 0,'16'-17'473'0,"2"1"41"0,1 3 31 15,2 2-71-15,1 2-120 0,1 3-52 16,2 3 26-16,1 6 54 0,3 3 48 16,0 5 22-16,1 8-14 0,1 6-43 15,-3 4-82-15,1 7-90 0,-3 5-72 0,-5 4-63 16,-4 4-65-16,-9 2-80 0,-8 4-157 15,-8 2-161-15,-9-4-97 0,-6 1-104 0,-9-3-131 16,-8-2-126-16,-7-4 43 0,-6 0 103 16,-4-7 64-16,-2-3 94 0</inkml:trace>
          <inkml:trace contextRef="#ctx0" brushRef="#br0" timeOffset="27776.5888">-1113 3906 290 0,'5'-7'468'0,"2"-3"44"16,-1 0 33-16,-1-2-38 0,1 1-110 16,-1 0-30-16,-1-2 26 0,1 2 49 15,-1-3 41-15,-2 3 18 0,-2-2-32 16,0 3-75-16,0-3-86 0,-2 3-76 0,-1-2-54 15,0 2-42-15,-1-2-24 0,-3 2-13 16,0 0-7-16,-1 1-7 0,0 0-12 0,0 0-9 16,-2 0-8-16,0 3-8 0,-2 1-11 15,1 0-8-15,-3 0-6 0,0 4-7 16,-2 1-7-16,-2 3-3 0,-1 4-3 15,-3 2-1-15,-3 5-1 0,-1 4-1 0,-2 5-1 16,1 4-1-16,-1 4 1 0,4 1-1 16,2 2 1-16,2 2 1 0,5-2 0 15,6 0 1-15,3-2-1 0,6-5 0 0,6-1 0 16,5-4-1-16,5-3-5 15,8-3 0-15,4-5-4 0,8-5 1 0,5-6 2 16,3-6-1-16,3-5 0 0,-3-5 1 0,-1-1 3 16,-5-5-2-16,-5-4 1 0,-5 1 0 15,-6-3 3-15,-4 2 0 0,-6 1 2 16,-2 4 2-16,-5 1 5 0,-1 5 3 15,-2 2 4-15,-4 3 4 0,1 3 1 0,-3 2 1 16,0 4-4-16,-2 1-6 0,-1 2-2 16,2 5-4-16,-2 1-3 0,3 4-2 0,1 4 1 15,0 1 0-15,3 2-2 0,3 4 3 16,0 4 0-16,4 4 0 0,1 1 1 15,4 3-6-15,1 4-8 0,2-3-14 16,-1-1-17-16,-1-3-24 0,3-3-44 0,-4-4-73 16,0-4-100-16,1-5-178 0,-4-7-119 15,1-7-157-15,-2-5-193 0,-1-6-47 0,-1-3 41 16,-2-2 156-16,-2-2 116 15,0-3 173-15</inkml:trace>
          <inkml:trace contextRef="#ctx0" brushRef="#br0" timeOffset="28111.6079">-703 3937 314 0,'15'-14'465'0,"1"0"43"0,2 0 24 15,3 0-63-15,2 3-166 0,1-1-78 16,2 5 4-16,0 4 37 0,-1 0 43 0,1 3 32 15,-4 3 7-15,-3 0-6 0,-4 6-39 16,-2 1-47-16,-5 3-39 0,-5 5-24 16,-3 2-16-16,-6 2-19 0,-1 2-22 15,-1 1-21-15,-2 0-22 0,1 0-21 0,-2-3-18 16,4 0-13-16,0-3-11 0,3 0-3 15,2-5-6-15,2 1 0 0,3-4 1 0,1 0 1 16,6-4-2-16,2 1-2 0,5-3-2 16,3-1-4-16,2-2-12 0,3-2-18 15,1 0-36-15,0-1-62 0,2-1-178 16,1-4-155-16,0-1-129 0,-2-2-191 0,-2-1-156 15,-3-1-36-15,-1 0 122 0,-1-2 129 16,-1-3 122-16,-3 0 198 0</inkml:trace>
        </inkml:traceGroup>
      </inkml:traceGroup>
    </inkml:traceGroup>
    <inkml:traceGroup>
      <inkml:annotationXML>
        <emma:emma xmlns:emma="http://www.w3.org/2003/04/emma" version="1.0">
          <emma:interpretation id="{E818A3E0-3E0B-48A1-9CCF-B274FE0A0B42}" emma:medium="tactile" emma:mode="ink">
            <msink:context xmlns:msink="http://schemas.microsoft.com/ink/2010/main" type="paragraph" rotatedBoundingBox="1176,10150 4347,9655 4473,10462 1302,10957" alignmentLevel="1"/>
          </emma:interpretation>
        </emma:emma>
      </inkml:annotationXML>
      <inkml:traceGroup>
        <inkml:annotationXML>
          <emma:emma xmlns:emma="http://www.w3.org/2003/04/emma" version="1.0">
            <emma:interpretation id="{E0A00A2E-D560-4110-BDC1-4FCC3A6EE0AB}" emma:medium="tactile" emma:mode="ink">
              <msink:context xmlns:msink="http://schemas.microsoft.com/ink/2010/main" type="line" rotatedBoundingBox="1176,10150 4347,9655 4473,10462 1302,10957"/>
            </emma:interpretation>
          </emma:emma>
        </inkml:annotationXML>
        <inkml:traceGroup>
          <inkml:annotationXML>
            <emma:emma xmlns:emma="http://www.w3.org/2003/04/emma" version="1.0">
              <emma:interpretation id="{35F18908-4EA0-4B5C-84F9-E5E1F672FAF3}" emma:medium="tactile" emma:mode="ink">
                <msink:context xmlns:msink="http://schemas.microsoft.com/ink/2010/main" type="inkWord" rotatedBoundingBox="1176,10150 4347,9655 4473,10462 1302,10957"/>
              </emma:interpretation>
              <emma:one-of disjunction-type="recognition" id="oneOf6">
                <emma:interpretation id="interp18" emma:lang="" emma:confidence="1">
                  <emma:literal/>
                </emma:interpretation>
              </emma:one-of>
            </emma:emma>
          </inkml:annotationXML>
          <inkml:trace contextRef="#ctx0" brushRef="#br0" timeOffset="29834.7065">-824 5784 384 0,'5'-7'489'0,"1"0"56"0,-2-2 86 0,-1-1 28 16,-1 2-77-16,-2-2-24 0,0 0 6 15,-2 3 0-15,-1 0-53 0,-3-1-104 0,-2 2-103 16,-1-1-83-16,-4 4-67 0,-2 0-47 16,-3-1-30-16,-2 6-23 0,-2 0-11 15,-5 4-9-15,3 1-12 0,-2 2-5 0,1 2-4 16,1 0-3-16,1 3-7 0,4 1-1 15,1 1-5-15,4 0-4 0,3 1-8 16,3-3-12-16,5 1-6 0,3-3-6 0,3 2-2 16,5-4 1-16,2-1 5 15,5-3 10-15,4-2 7 0,3-4 8 0,3-4 3 16,1-2 5-16,2-4 2 0,0-3 0 15,1-3 1-15,-1-3-1 0,-3-3 3 0,-2-1 4 16,-4 1 15-16,-2 2 18 0,-4 3 17 16,-3 1 26-16,-2 4 17 0,-1 2 11 15,-3 2 0-15,-1 2-7 0,0 1-11 0,-2 1-17 16,1 1-19-16,-2 2-17 0,0 1-12 15,0 1-12-15,0 3-8 0,-3 5-5 16,1 4-3-16,1 3 0 0,0 4-1 16,-1 5 0-16,4 3-8 0,0 5-9 0,3 3-16 15,0 0-27-15,3 2-38 0,2 1-66 16,2-1-88-16,2-5-195 0,4-1-138 15,3-7-140-15,-1-2-222 0,2-7-72 0,-3-4 23 16,-1-5 168-16,0-7 130 0,-1-7 157 16</inkml:trace>
          <inkml:trace contextRef="#ctx0" brushRef="#br0" timeOffset="30314.7339">-399 5861 185 0,'5'-6'457'0,"1"0"49"16,-2-1 36-16,0 1 22 0,0-3-131 16,0 3-68-16,0-1 2 0,0-1 21 0,2 0 18 15,1 0-6-15,0-1-40 0,1-1-62 16,3 1-64-16,0 0-55 0,1 1-41 15,2 2-31-15,-2 0-23 0,1 0-21 0,-1 5-18 16,-2 1-16-16,-2 3-10 0,-1 5-8 16,-3 2-5-16,-1 5-2 0,-3 1 0 15,-3 4 2-15,-1-1-1 0,-2 0 2 0,-2 0 5 16,1-2 8-16,0 1 8 0,2-4 7 15,1-1 7-15,2-2 6 0,1-1 4 16,2-4 4-16,2-1 5 0,3 0-2 16,1-2 1-16,5-2-6 0,4 0-7 0,4-1-6 15,2 2-8-15,2-2-3 0,3 4 0 16,0-1 0-16,-2 4 1 0,-3 1 2 0,-2 2 2 15,-4 1 5-15,-4 4 5 0,-5 2 10 16,-7 0 0-16,-6 1-1 0,-5 2-3 16,-7-2-8-16,-5-2-8 0,-4-1-15 15,-8-3-5-15,-2-2-16 0,-3-3-23 0,-2-5-31 16,-1-2-41-16,2-1-58 0,2-4-88 15,6-1-163-15,3-3-142 0,7 1-118 16,2-2-181-16,6-1-118 0,4 3-7 0,5-1 124 16,9 2 133-16,5 1 133 0</inkml:trace>
          <inkml:trace contextRef="#ctx0" brushRef="#br0" timeOffset="30688.7553">639 5341 375 0,'3'-9'489'0,"-5"1"59"0,-2 1 84 15,-5 1 26-15,-5 1-89 0,-1 5-29 0,-5 1 3 16,0 6-3-16,-2 3-41 0,0 3-93 15,-2 7-94-15,2 5-81 0,3 6-62 16,3 4-53-16,3 5-40 0,6 2-26 0,5 4-20 16,4 2-12-16,5 2-21 0,7-1-24 15,4-2-38-15,4-3-67 0,5-7-120 16,2-4-162-16,4-7-104 0,-1-4-199 15,0-10-180-15,-1-5-51 0,-1-9 60 0,1-3 131 16,-4-5 97-16,1-4 210 0</inkml:trace>
          <inkml:trace contextRef="#ctx0" brushRef="#br0" timeOffset="31013.7739">900 5578 188 0,'7'-16'459'0,"1"2"49"0,1 0 31 0,0 1 11 16,4-3-127-16,-1 5-55 15,2-1 11-15,1 0 36 0,1 4 33 0,2-1 14 16,-1 2-32-16,1 3-67 0,1 2-76 16,-1-1-71-16,0 4-53 0,-3 3-44 0,0 2-31 15,-3 4-16-15,-2 5-10 0,-3 3-6 16,-4 6-2-16,-3 1 3 0,-5 4 0 15,-1 3-1-15,-3 1 1 0,0-1 2 0,-2-2-1 16,2-1-1-16,1-4-2 0,1-3-7 16,2-2-9-16,2-4-4 0,3-3-8 15,1-3-10-15,4-3-6 0,4-6-13 16,5-2-35-16,5-8-58 0,6-2-87 0,4-6-192 15,1-3-170-15,2-6-172 0,-2-6-222 16,0-3-92-16,0-4 10 0,-2-5 152 16,-3 1 148-16,-1-2 169 0</inkml:trace>
          <inkml:trace contextRef="#ctx0" brushRef="#br0" timeOffset="31200.7846">1610 5167 392 0,'14'-17'478'0,"-2"2"39"16,0 4 35-16,2 3-72 0,1 4-72 16,3 1 13-16,4 6 47 0,1 3 51 15,5 4 28-15,-1 5-13 0,5 5-75 0,1 2-111 16,0 5-105-16,1 6-82 0,-2 3-59 15,-3 4-35-15,-4 2-27 0,-5 6-21 16,-7 1-28-16,-10 2-47 0,-10 0-86 16,-11 4-190-16,-10-6-151 0,-9 1-152 0,-12-1-238 15,-11-4-105-15,-10-3 6 0,-8-1 146 16,-6-7 130-16,-1 0 146 0</inkml:trace>
        </inkml:traceGroup>
      </inkml:traceGroup>
    </inkml:traceGroup>
    <inkml:traceGroup>
      <inkml:annotationXML>
        <emma:emma xmlns:emma="http://www.w3.org/2003/04/emma" version="1.0">
          <emma:interpretation id="{060E7BBF-1653-4C26-B6C9-0721A850B014}" emma:medium="tactile" emma:mode="ink">
            <msink:context xmlns:msink="http://schemas.microsoft.com/ink/2010/main" type="paragraph" rotatedBoundingBox="1293,12220 4364,11764 4481,12553 1410,13009" alignmentLevel="1"/>
          </emma:interpretation>
        </emma:emma>
      </inkml:annotationXML>
      <inkml:traceGroup>
        <inkml:annotationXML>
          <emma:emma xmlns:emma="http://www.w3.org/2003/04/emma" version="1.0">
            <emma:interpretation id="{6D4EF1DD-7EB1-4E9E-A0A8-12B218B33F87}" emma:medium="tactile" emma:mode="ink">
              <msink:context xmlns:msink="http://schemas.microsoft.com/ink/2010/main" type="line" rotatedBoundingBox="1293,12220 4364,11764 4481,12553 1410,13009"/>
            </emma:interpretation>
          </emma:emma>
        </inkml:annotationXML>
        <inkml:traceGroup>
          <inkml:annotationXML>
            <emma:emma xmlns:emma="http://www.w3.org/2003/04/emma" version="1.0">
              <emma:interpretation id="{7394A942-16BB-402A-A2E7-0103C015BD54}" emma:medium="tactile" emma:mode="ink">
                <msink:context xmlns:msink="http://schemas.microsoft.com/ink/2010/main" type="inkWord" rotatedBoundingBox="1307,12315 2477,12142 2573,12789 1403,12962"/>
              </emma:interpretation>
              <emma:one-of disjunction-type="recognition" id="oneOf7">
                <emma:interpretation id="interp19" emma:lang="" emma:confidence="1">
                  <emma:literal/>
                </emma:interpretation>
              </emma:one-of>
            </emma:emma>
          </inkml:annotationXML>
          <inkml:trace contextRef="#ctx0" brushRef="#br0" timeOffset="31897.8245">-724 7795 181 0,'4'-6'464'15,"0"2"63"-15,1-4 79 0,-3 1 104 0,0-2-66 16,-2 2-47-16,-2-3-6 15,-2 0-3-15,-1 1-40 0,-2 0-102 0,-1 0-112 16,-3 1-98-16,-2 2-76 0,-1 2-54 16,-3 1-35-16,-3 4-24 0,-3 3-15 0,-2 4-11 15,-1 4-8-15,0 4-5 0,0 3-2 16,1 2-4-16,4 5 0 0,4 3-5 15,3 5-5-15,5-1-8 0,5 1-5 0,7-3-4 16,1-3-4-16,6-5 1 0,2-1 3 16,5-9 6-16,2-6 5 0,6-4 3 15,1-8 4-15,1-3 2 0,1-6 4 0,-1-4 7 16,-3-3 7-16,-4-3 5 0,-2-2 7 15,-4-1 6-15,-4 0 9 0,-3 1 10 16,-3 3 11-16,-3 3 9 0,0 4 4 16,-1 3-1-16,-1 3-9 0,0 4-12 0,-3 4-16 15,-2 4-16-15,1 3-9 0,-2 7-5 16,0 6-1-16,0 2-4 0,3 3-7 15,2 3-12-15,2 4-25 0,2 1-39 0,3-3-70 16,1 2-123-16,3-3-191 0,5 0-143 16,0-4-197-16,2-3-173 0,2-2-46 15,-3-4 65-15,5-3 166 0,-1-4 137 0,-1-2 212 16</inkml:trace>
          <inkml:trace contextRef="#ctx0" brushRef="#br0" timeOffset="32304.8478">-226 7808 126 0,'10'-11'456'0,"-4"2"55"16,1 1 39-16,-3-1 44 0,1 2-142 15,-3 3-96-15,0 1-31 0,-1 0-3 0,-1 3 39 16,1 3 19-16,1 2-2 0,-2 3-17 15,0 4-28-15,-2 1-23 0,1 4-56 0,-2 2-51 16,1 3-45-16,-3 1-40 0,0 3-30 16,-1 0-24-16,1 0-16 0,-1 2-13 15,2-4-12-15,0 0-6 0,1-4-6 0,1-4-4 16,2-1-2-16,0-5-3 0,4-3-2 15,3-1-5-15,5-6-6 0,5-6-4 16,3-2-6-16,6-4 0 0,3-5-1 16,3 0 3-16,-2 0 5 0,0 3 4 0,-3 1 4 15,-4 2-1-15,-4 4 0 0,-2 1-1 16,-5 4 3-16,-2 3 2 0,-3 3 7 15,-2 5 3-15,-2 2 7 0,0 5 1 16,-3 2 2-16,-3 5-3 0,1 0-10 0,0 2-23 16,-1-2-51-16,3-1-94 0,0-1-179 15,4-5-138-15,4-2-211 0,1-7-215 0,4-4-78 16,2-6 26-16,5-6 140 0,3-3 120 15,2-5 207-15</inkml:trace>
        </inkml:traceGroup>
        <inkml:traceGroup>
          <inkml:annotationXML>
            <emma:emma xmlns:emma="http://www.w3.org/2003/04/emma" version="1.0">
              <emma:interpretation id="{70DD3481-E6BC-48A9-A8D4-75E857941593}" emma:medium="tactile" emma:mode="ink">
                <msink:context xmlns:msink="http://schemas.microsoft.com/ink/2010/main" type="inkWord" rotatedBoundingBox="2908,11980 4364,11764 4481,12553 3026,12770"/>
              </emma:interpretation>
              <emma:one-of disjunction-type="recognition" id="oneOf8">
                <emma:interpretation id="interp20" emma:lang="" emma:confidence="0">
                  <emma:literal>(2)</emma:literal>
                </emma:interpretation>
                <emma:interpretation id="interp21" emma:lang="" emma:confidence="0">
                  <emma:literal>12)</emma:literal>
                </emma:interpretation>
                <emma:interpretation id="interp22" emma:lang="" emma:confidence="0">
                  <emma:literal>127</emma:literal>
                </emma:interpretation>
                <emma:interpretation id="interp23" emma:lang="" emma:confidence="0">
                  <emma:literal>(27</emma:literal>
                </emma:interpretation>
                <emma:interpretation id="interp24" emma:lang="" emma:confidence="0">
                  <emma:literal>22)</emma:literal>
                </emma:interpretation>
              </emma:one-of>
            </emma:emma>
          </inkml:annotationXML>
          <inkml:trace contextRef="#ctx0" brushRef="#br0" timeOffset="32524.8604">561 7427 238 0,'9'-17'506'0,"-1"3"57"0,-2 5 63 16,-3 5 126-16,-2 3-138 0,-1 6-50 15,-1 6-14-15,-2 7-5 0,0 9-32 0,0 7-106 16,1 1-114-16,2 8-94 0,2 1-76 15,4 2-50-15,2 2-31 0,2 0-21 16,1 0-32-16,3-3-55 0,-1-2-126 0,4-5-173 16,-1-4-125-16,2-8-162 0,-1-6-226 15,1-7-84-15,-1-7 54 0,4-6 133 0,0-6 105 16,-1-6 156-16</inkml:trace>
          <inkml:trace contextRef="#ctx0" brushRef="#br0" timeOffset="32851.8791">911 7696 365 0,'6'-17'483'15,"2"-5"39"-15,6 0 28 0,-1-2-60 0,5 0-142 16,3-2-57-16,1 3 18 0,1 0 42 16,4 1 42-16,3 0 27 0,0 5-11 0,3 2-33 15,-1 3-58-15,1 1-63 0,-3 7-55 16,-3 2-53-16,-2 2-31 0,-3 6-19 15,-5 7-12-15,-5 3-6 0,-5 7-4 16,-6 3-1-16,-3 6-9 0,-7 1-8 0,-2 2-14 16,-4 2-10-16,0-1-12 0,-1 2-2 15,0-6-5-15,4-2-2 0,0-4-2 0,3-4-2 16,3-5-1-16,1-3 0 15,4-4-3-15,1-3 0 0,6-4-5 0,3-3-12 16,4-6-19-16,3-1-35 0,3-3-52 16,3-1-111-16,3-3-165 0,3-2-126 0,2-1-88 15,0-2-143-15,-2-3-151 0,-1 3 2 16,-2-1 115-16,-2-2 106 0,-1 0 91 15,-1-1 169-15</inkml:trace>
          <inkml:trace contextRef="#ctx0" brushRef="#br0" timeOffset="33021.8888">1738 7371 175 0,'19'-23'446'0,"-1"3"51"0,0 2 31 0,-3 2-9 16,3 6-137-16,-2 3-69 15,2 1 21-15,1 5 63 0,2 3 60 0,0 4 49 16,1 6 1-16,0 4-45 0,1 6-86 16,-4 5-101-16,1 8-84 0,-7 7-70 0,-6 4-46 15,-7 4-58-15,-11 2-87 0,-9 3-221 16,-11 3-206-16,-10 1-297 0,-10 1-180 15,-11 0-70-15,-7-1 17 0,-3-4 179 16,-5-4 185-16</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3:01.49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486D68-AB4B-48AA-8700-ED1110121EA6}" emma:medium="tactile" emma:mode="ink">
          <msink:context xmlns:msink="http://schemas.microsoft.com/ink/2010/main" type="inkDrawing" rotatedBoundingBox="12307,3360 12618,16488 12461,16492 12151,3364" shapeName="Other"/>
        </emma:interpretation>
      </emma:emma>
    </inkml:annotationXML>
    <inkml:trace contextRef="#ctx0" brushRef="#br0">11 57 301 0,'0'-10'473'0,"2"0"46"0,-2 2 29 16,2 1-56-16,0 1-165 0,-2 0-117 16,1 2-73-16,1 1-42 0,-2 0-25 0,0 3-23 15,0 0-21-15,0 3-10 0,0 4-6 16,1 5-3-16,0 3-2 0,1 5 1 15,-1 2 2-15,2 4 4 0,-2 4 5 0,2 5 10 16,0 4 8-16,-1 2 9 0,1 4 9 16,0 0 6-16,1 4 5 0,0 2 6 15,0 7 7-15,0 0 0 0,2 3-1 16,-2 0-3-16,0 4-5 0,0-4-11 0,-1 7-14 15,0-1-6-15,0 4-6 0,-2 3-1 16,-1 4-4-16,-1 7-2 0,-2 3 3 0,0 2 17 16,-2 4 15-16,0 3 23 0,0 4 24 15,-1 3 29-15,0 2 16 0,0 5-3 16,2 0 1-16,-2 3-15 0,2 1-9 0,2 2-12 15,-1 3-6-15,0 2-5 0,3 1-8 16,1 3-2-16,1 3-11 0,1-1-9 0,-2 3-10 16,0-2-5-16,2 4-8 0,0-2-5 15,0 1-4-15,-1 1-5 0,1-3-7 16,0 1-5-16,-2-1-9 0,1 0-5 15,0 0 1-15,1 3 4 0,-2 3-1 0,2 2 0 16,0 0 4-16,0-1 0 0,-1 0-7 16,3-1-3-16,-1 0 1 0,1 0-1 0,2 0-1 15,0 1 0-15,1-1-1 0,0-3-5 16,1-2-2-16,0-3 4 0,2 0 1 15,0 0-1-15,2 1 3 0,1 2 2 0,-2-2 0 16,-1 3-7-16,0-4-1 0,0 0 3 16,-1 1 5-16,-1 3 4 0,-2 2 2 0,1 2 3 15,-4-3 1-15,2 1 0 0,-3-3-5 16,-1-4 3-16,1 2-1 0,-1-3-1 15,-1 2 0-15,0 0 0 0,-1-1-2 0,0-2-5 16,-1-2-3-16,0-5 4 0,1-1 0 16,-3 1-3-16,1-1 1 0,1 2-1 0,0-3 0 15,-2 1-3-15,2-3-1 0,-1-5-1 16,2 1 5-16,2 1 3 0,-1-1 0 15,2-2 1-15,1 0-1 0,-1-5 2 16,1-1-5-16,0-2-4 0,0-3 0 0,1-5 0 16,0-3 0-16,-1-2 4 0,0-4 0 15,0-6 2-15,0-3-3 0,-3-1 0 16,2-4-2-16,-1-1-1 0,-1-3 0 0,-1-2 0 15,0-3 0-15,0-2 0 0,0-5 2 16,0-3 4-16,0-3-2 0,0-3-2 16,1-4-2-16,1-4 2 0,-2-3-1 0,1-3-4 15,0-3 3-15,-1-3 0 0,0-3 0 16,0-3-2-16,0-2 2 0,0-4 2 15,0-2 3-15,0-3 1 0,0 1 1 0,0-4 3 16,0 0-3-16,0-1 0 0,0-2 0 16,-1 1-1-16,0-2 1 0,-1-2-4 15,1 1-4-15,-2-2-14 0,-1-1-35 16,-3 1-53-16,0-1-81 0,-2-2-176 0,0-3-146 15,0 0-121-15,-1-3-214 0,-1-2-112 16,0-3-5-16,2-4 129 0,-2-4 128 16,4-6 121-16</inkml:trace>
  </inkml:traceGroup>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3:03.42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4349367-72DE-4BEF-A9A6-18D938911581}" emma:medium="tactile" emma:mode="ink">
          <msink:context xmlns:msink="http://schemas.microsoft.com/ink/2010/main" type="writingRegion" rotatedBoundingBox="13268,3490 21498,3024 21768,7792 13537,8257"/>
        </emma:interpretation>
      </emma:emma>
    </inkml:annotationXML>
    <inkml:traceGroup>
      <inkml:annotationXML>
        <emma:emma xmlns:emma="http://www.w3.org/2003/04/emma" version="1.0">
          <emma:interpretation id="{7D14D8EE-5B48-405B-8CE9-3F5ABACB03D0}" emma:medium="tactile" emma:mode="ink">
            <msink:context xmlns:msink="http://schemas.microsoft.com/ink/2010/main" type="paragraph" rotatedBoundingBox="13899,3454 21498,3024 21543,3809 13944,4239" alignmentLevel="1"/>
          </emma:interpretation>
        </emma:emma>
      </inkml:annotationXML>
      <inkml:traceGroup>
        <inkml:annotationXML>
          <emma:emma xmlns:emma="http://www.w3.org/2003/04/emma" version="1.0">
            <emma:interpretation id="{BC0C1CC7-5EA4-4D84-8714-F38F69A3E0C8}" emma:medium="tactile" emma:mode="ink">
              <msink:context xmlns:msink="http://schemas.microsoft.com/ink/2010/main" type="line" rotatedBoundingBox="13899,3454 21498,3024 21543,3809 13944,4239"/>
            </emma:interpretation>
          </emma:emma>
        </inkml:annotationXML>
        <inkml:traceGroup>
          <inkml:annotationXML>
            <emma:emma xmlns:emma="http://www.w3.org/2003/04/emma" version="1.0">
              <emma:interpretation id="{A1EE78A4-CBAF-4626-B83B-22FE4CFF47C3}" emma:medium="tactile" emma:mode="ink">
                <msink:context xmlns:msink="http://schemas.microsoft.com/ink/2010/main" type="inkWord" rotatedBoundingBox="13899,3454 16572,3303 16617,4088 13944,4239"/>
              </emma:interpretation>
              <emma:one-of disjunction-type="recognition" id="oneOf0">
                <emma:interpretation id="interp0" emma:lang="" emma:confidence="1">
                  <emma:literal/>
                </emma:interpretation>
              </emma:one-of>
            </emma:emma>
          </inkml:annotationXML>
          <inkml:trace contextRef="#ctx0" brushRef="#br0">860-15 375 0,'-8'-15'480'16,"1"0"35"-16,1 2 18 0,1 0-88 0,1 3-196 15,4-1-120-15,0 4-106 0,4-3-126 16,-1 4-170-16,2 2-131 0,1-2-70 15,2 5-32-15,6-2 23 0,-2 3 82 16</inkml:trace>
          <inkml:trace contextRef="#ctx0" brushRef="#br0" timeOffset="-132.0076">950 174 165 0,'6'4'461'0,"3"2"54"16,-1 6 51-16,-1 1 72 0,0 5-151 16,1 3-77-16,-1 1-29 0,0 1-16 15,1 1-27-15,-1-2-61 0,-2 0-68 16,1-3-72-16,-1 0-103 0,-1-4-120 0,1-4-130 15,-3-5-99-15,0-4-183 0,-4-6-199 16,1-5-59-16,-3-5 27 0,-3-2 74 16,0-5 72-16,-4-3 169 0</inkml:trace>
          <inkml:trace contextRef="#ctx0" brushRef="#br0" timeOffset="-300.0172">-466 17 253 0,'-9'-2'481'16,"1"0"44"-16,1-1 30 0,1 0-3 15,3 1-217-15,3 0-138 0,3-1-72 0,8-2-42 16,6 0-31-16,9-2-25 0,8-1-11 16,9-1-6-16,6-1-8 0,8 0-1 15,3 0 6-15,3 0 26 0,-1 1 46 0,-1 0 54 16,-5 2 61-16,-3 3 55 0,-7 1 57 15,-3 3 43-15,-7 4 13 0,-3 2-10 0,-6 5-23 16,-2 3-30-16,-4 3-38 0,-2 2-51 16,-3 3-49-16,-1 4-35 0,-1 2-27 15,-3 1-24-15,-1 2-23 0,-2 0-13 16,-1 3-15-16,-2-3-8 0,0 1-7 0,-1-5-8 15,-2-3-8-15,1-2-14 0,0-5-14 16,0-5-9-16,-1-2-15 0,1-6-14 16,1-8-13-16,2-4 2 0,2-6 7 0,2-5 6 15,1-1 12-15,0-2 18 0,1 3 17 16,-1 2 9-16,-1 1 5 0,-2 5 5 15,0 0 9-15,0 8 11 0,-1 2 11 0,3 5 10 16,0 7 7-16,-1 2 4 0,1 8-5 16,1 2-11-16,0 3-8 0,1 3-10 15,-1-1-19-15,0 1-37 0,3-1-75 16,-2-4-165-16,2-5-156 0,1-5-152 0,2-6-236 15,-1-4-120-15,2-8-7 0,-3-2 121 16,2-7 131-16,-4-6 142 0</inkml:trace>
          <inkml:trace contextRef="#ctx0" brushRef="#br0" timeOffset="-809.0463">5 51 410 0,'0'-9'486'0,"0"-1"46"0,0 3 67 0,0-1-5 16,0 1-58-16,-2 1-20 0,1 2 0 15,1 1-3-15,-1 3-38 0,-1 0-94 16,2 4-101-16,2 4-74 0,-1 6-59 0,2 4-35 16,1 6-22-16,1 7-23 0,1 3-20 15,-1 7-16-15,2 5-10 0,-1 1-7 16,1 2-6-16,-2 0-1 0,1-5-7 0,-2 0-17 15,0-5-26-15,-1-4-65 0,-1-5-126 16,1-5-153-16,0-5-104 0,0-8-113 16,-3-6-181-16,-3-7-96 0,0-7 40 15,-2-4 106-15,-2-5 85 0,-1-7 115 0</inkml:trace>
          <inkml:trace contextRef="#ctx0" brushRef="#br0" timeOffset="268.0152">996-83 43 0,'10'8'415'16,"-2"3"65"-16,-1-1 38 0,3 3 35 15,-1 2-98-15,2 1-48 0,4 1 33 16,1 2 50-16,1 1 49 0,3 2 21 0,-1 0-28 16,0 1-77-16,-1-3-118 0,1 2-100 15,-1 1-80-15,-1-1-51 0,-2-3-33 16,-3 3-23-16,-2-5-16 0,-3-1-19 0,-3 0-11 15,-1-4-11-15,-5-2-9 0,-1-1-1 16,-1-3 2-16,-1-4-3 0,-2-2-2 16,0-2-2-16,0-6-4 0,0-2-10 0,2-2-21 15,1-5-27-15,2 1-27 0,4-2-46 16,2-3-70-16,3 3-103 0,1 1-92 15,3-2-51-15,1 3-30 0,5 0-20 16,1 2-26-16,0 0-24 0,2 4-14 0,-1 2 14 16,5 2 28-16,1 3 56 0,2 0 95 15</inkml:trace>
          <inkml:trace contextRef="#ctx0" brushRef="#br0" timeOffset="748.0427">1926 106 49 0,'5'-3'432'0,"1"-3"63"0,-2 1 47 16,-1 0 47-16,-1 0-23 0,1 1-52 16,-3-3 12-16,0 4 36 0,-1-1 21 15,-2-2-16-15,-1 3-78 0,0 0-107 16,-3 1-106-16,-1 0-92 0,-5 0-65 0,-2 4-38 15,-7 1-29-15,-4 4-13 0,-4 3-10 16,-3 2-5-16,-3 4 1 0,-1 1-5 0,1 5-4 16,0 0-5-16,5 5-3 0,5-2-9 15,4 3-14-15,9-1-13 0,6-1-15 16,12-2-19-16,7-4-20 0,14-3-28 15,10-10-33-15,11-7-31 0,9-7-20 0,4-5 0 16,1-6 10-16,-6-6 29 0,-6-3 47 16,-6-4 67-16,-8-6 64 0,-8-5 48 0,-8-3 39 15,-5-2 36-15,-7-1 25 0,-4 2 4 16,-6 2-1-16,-1 5-1 0,-3 3-5 15,-1 7-11-15,-2 2-16 0,2 7-16 16,0 0-20-16,1 7-26 0,0 0-22 0,1 6-20 16,1 2-15-16,1 4-11 0,-2 5-8 15,2 5-4-15,1 6-3 0,3 6 0 16,2 7 0-16,3 5 3 0,5 6-4 15,2 7-15-15,5 4-24 0,-1 2-38 0,3 1-88 16,-1 0-135-16,3-2-203 0,-2-2-201 16,-1-5-261-16,-3-4-111 0,-2-6 6 0,-4-6 92 15,-3-7 184-15,-6-9 206 0</inkml:trace>
        </inkml:traceGroup>
        <inkml:traceGroup>
          <inkml:annotationXML>
            <emma:emma xmlns:emma="http://www.w3.org/2003/04/emma" version="1.0">
              <emma:interpretation id="{EFE74E08-68CB-4F9D-B8F1-ACB5DE88C8B9}" emma:medium="tactile" emma:mode="ink">
                <msink:context xmlns:msink="http://schemas.microsoft.com/ink/2010/main" type="inkWord" rotatedBoundingBox="17649,3245 21499,3028 21536,3695 17687,3913"/>
              </emma:interpretation>
              <emma:one-of disjunction-type="recognition" id="oneOf1">
                <emma:interpretation id="interp1" emma:lang="" emma:confidence="1">
                  <emma:literal/>
                </emma:interpretation>
              </emma:one-of>
            </emma:emma>
          </inkml:annotationXML>
          <inkml:trace contextRef="#ctx0" brushRef="#br0" timeOffset="1264.0721">3247-270 238 0,'0'-20'449'0,"0"4"39"0,0 3 20 16,2 2-46-16,-2 4-189 0,3 0-156 0,1 4-150 15,1 3-187-15,-1 0-146 0,3 3-76 16,1 2-37-16,3 0 9 0,2 0 65 16</inkml:trace>
          <inkml:trace contextRef="#ctx0" brushRef="#br0" timeOffset="1143.0653">3312-80 167 0,'1'3'467'0,"2"-1"48"0,0 2 52 16,-2 3 97-16,2 3-106 0,0 2-69 15,1 3-17-15,-1 3 1 0,1 2-23 16,0 4-79-16,-1-1-106 0,1 4-84 0,-1-1-67 15,-1 2-49-15,1-3-46 0,0-2-99 16,-2-2-147-16,2 0-124 0,-3-8-90 16,0-6-155-16,-3-5-195 0,-1-6-34 0,-1-4 77 15,0-6 83-15,-1-4 70 0,-1-5 147 16</inkml:trace>
          <inkml:trace contextRef="#ctx0" brushRef="#br0" timeOffset="1662.095">3617-75 69 0,'9'-2'430'0,"2"-1"56"0,0 1 34 15,1-2 19-15,2 0-161 0,4 2-155 16,2-2-94-16,4 1-52 0,0-1-36 15,5-2-35-15,1 0-92 0,-1 2-160 16,-1-2-150-16,-3 2-79 0,-1 1-40 0,0 0-3 16,-1 2 66-16</inkml:trace>
          <inkml:trace contextRef="#ctx0" brushRef="#br0" timeOffset="1495.0855">3601-341 241 0,'4'-2'490'15,"-1"1"46"-15,1 0 35 0,-1 2 40 16,1 2-161-16,0 3-38 0,4 1 1 0,0 6 30 15,3 3 28-15,2 5-10 0,2 4-58 16,0 5-89-16,0 2-75 0,2 5-70 0,-1 1-58 16,-1 2-42-16,-2 1-32 0,-1 1-37 15,-2 2-56-15,-2-4-69 0,-1-2-150 16,-2-3-145-16,-2-8-106 0,-2-3-151 15,-2-7-169-15,-2-4-49 0,-4-7 87 0,0-6 111 16,-1-4 92-16,-1-4 160 0</inkml:trace>
          <inkml:trace contextRef="#ctx0" brushRef="#br0" timeOffset="2280.1304">4130-3 126 0,'0'7'448'0,"2"-4"51"0,0 1 32 15,3-1 13-15,-1 0-181 0,4-3-144 0,0 0-88 16,3-2-47-16,4-2-32 0,0 0-18 16,3-2-13-16,2-2-7 0,-3 0-10 0,0 1-2 15,-1-3 2-15,-2-3 0 16,-3 2 4-16,-1-3 13 0,-5 3 27 0,-1-3 38 15,-4 3 66-15,0-2 80 0,-2 5 69 16,-2-1 43-16,-5 2 24 0,0 0-4 0,-2 3-33 16,-3 0-54-16,-1 2-53 0,0-1-42 15,-2 2-37-15,1 1-30 0,-1 2-31 16,2 0-26-16,0 2-17 0,0 1-14 15,2 3-10-15,1 2-5 0,0 1-5 0,2 2 0 16,0 1-2-16,5 4-3 0,-1 1 4 16,4 3 0-16,2-1 0 0,0 3 3 15,2-1 3-15,1 3 2 0,3-4-2 0,1-1 1 16,-2-2 1-16,2-2-2 0,-2-3-3 15,2-4-1-15,3-3 1 0,1-4-2 16,4-3-2-16,4-7 0 0,2-2-3 0,4-4 1 16,-1-3-3-16,4-1-4 0,-1-2 0 15,1-1 0-15,4-2-1 0,1 3 2 16,2-3 1-16,2 5 2 0,-1-2 1 0,1 3 1 15,-2 3 2-15,-1 0-1 0,-4 4 1 16,-2 2 1-16,-3 2 2 0,-3 2 3 0,-5 2 3 16,-3 2 3-16,-4 2 3 0,-3 2 1 15,-3 1 1-15,-3 3-1 0,-4 2-2 16,-1 2-6-16,-1 0-3 0,-3 1-4 0,1 0-2 15,-2-2-4-15,1 0-3 0,1-3-2 16,2 0 1-16,1-3-1 0,0-3-6 16,2-2-3-16,1-4-5 0,2-1-6 15,2-5-19-15,1-1-33 0,3-2-47 0,3-2-79 16,-1-1-150-16,2 0-118 0,0-2-69 15,2 0-101-15,-1 1-179 0,0 1-34 0,-1 1 89 16,2 5 94-16,0 2 68 0,1 1 124 16</inkml:trace>
          <inkml:trace contextRef="#ctx0" brushRef="#br0" timeOffset="3302.1886">5252-129 70 0,'13'-9'425'0,"-4"2"57"15,0 1 38-15,-2 0 10 0,-2 3-128 16,-2-3-127-16,1 2-52 0,-1 2 25 15,-1 0 53-15,-2-1 61 0,0 0 45 16,0 3 18-16,0-2 0 0,-1 1-49 0,0 1-65 16,-2-1-66-16,2-1-54 0,-4 2-46 15,1-1-38-15,-1 0-27 0,1-1-22 16,-3 1-12-16,1 0-13 0,-2 1-7 15,1 0-3-15,-1 1-6 0,0 0-4 0,-2 3-4 16,-1 0-2-16,-1 1 0 0,-2 0-3 16,0 3 0-16,-1-1 0 0,0 2 0 0,0 1-1 15,0 1-1-15,0 0 1 0,-1 2 0 16,3-2-2-16,-1 3-2 0,2-2 2 15,1 0-2-15,1 0-5 0,3-1-6 0,2 0-8 16,0 0-9-16,4-2-13 0,2 1-9 16,2 0-5-16,4-1-1 0,0-2 3 15,3-1 10-15,-1 0 11 0,2-2 10 16,0-1 9-16,-1 0 6 0,-1-3 4 0,0 2 6 15,-2-2 3-15,-2 0 2 0,-1 0 7 16,0-2 4-16,0 2 4 0,-1 0 1 16,0-2 1-16,0 1-4 0,-1 1-6 0,1-1-2 15,0 1-5-15,0 0-8 0,-1-2 0 16,3 2 0-16,-1 0 1 0,0 0-1 15,-1 0 2-15,1 0 3 0,-2 0-1 0,0-1 3 16,-1 1 7-16,1-1 10 0,-1-1 8 16,-1 2 8-16,1-2 5 0,-1 1-1 15,2 0-4-15,-2-2-10 0,1 1-8 16,0-3-9-16,2 0-5 0,-1 1-4 0,0-2-3 15,2 1-1-15,1-2-2 0,-1 0 2 16,1 2 0-16,1 0-3 0,-2-1 1 0,1 1 1 16,-1 1-1-16,-1 0 1 0,0 1 1 15,0 0 3-15,-1 2 0 0,0-1 1 16,-2-1-1-16,1 2 1 0,1 1 0 15,-2-2-1-15,1 1 0 0,-1 1-1 0,1-1-1 16,-1 0-2-16,0 1-4 0,0 0 1 16,0 0-1-16,2 0-3 0,-1 1 0 0,-1 0 0 15,3 0 3-15,0 2 0 16,-2 1 2-16,3-1 3 0,0 1 0 0,0 1 1 15,2 0 0-15,-2-1 0 0,1-1 0 16,1 1-3-16,-1-2 4 0,4 2 3 0,0-4 1 16,5 0-1-16,3-4 3 0,2 1-3 15,3-6-4-15,3-1-5 0,1-3-3 16,0-3-5-16,-3-3-1 0,-1-1 0 15,-1-2 0-15,-5-1 3 0,-1-5 2 0,-2 1 3 16,-2-3 3-16,-2 0 2 0,-2 1 1 16,-1 2 2-16,-3 5 0 0,-1 2 4 0,0 2 5 15,-1 6 2-15,-1 1 2 16,0 2 1-16,0 2 0 0,-1 1-3 0,1 5-4 15,-2 1-2-15,2 1-3 0,-2 7 0 16,0 4-1-16,-1 1 0 0,2 5-1 0,-2 2-1 16,3 3 0-16,0 2 6 0,0 1-4 15,3 2-1-15,0 4-3 0,0 1-9 16,1-1-25-16,0 0-57 0,0-2-88 0,0-2-169 15,0-4-142-15,0-5-147 0,-2-1-223 16,-2-7-97-16,-3-2 13 0,-3-6 128 16,0-3 122-16,-3-3 145 0</inkml:trace>
          <inkml:trace contextRef="#ctx0" brushRef="#br0" timeOffset="3561.2037">5545-148 146 0,'7'-8'461'16,"1"1"50"-16,2 0 30 0,0 1 34 15,2 2-167-15,3-3-109 0,0 2-37 16,2 1 4-16,1 1 28 0,2 1 17 0,2 1-2 15,3 2-25-15,0 3-34 0,1 0-44 16,1 3-53-16,1 2-48 0,-1 0-40 0,-2 3-24 16,-1 2-19-16,-2 1-8 0,-4 3-6 15,-3 0-8-15,-4 3-18 0,-4 1-35 16,-3-1-58-16,-3-1-84 0,-2-3-80 15,-5-1-64-15,1-1-28 0,-2-8 5 0,1-1 16 16,-1-6 31-16,2-6 21 0,-2-2-4 16,1-6-41-16,0-5-83 0,-1-1-34 0,1-3 12 15,2-5 41-15,1-4 62 0</inkml:trace>
          <inkml:trace contextRef="#ctx0" brushRef="#br0" timeOffset="3672.21">5921-267 56 0,'7'-29'361'0,"-2"2"65"0,1 3 41 16,-2 6-13-16,0 3-88 0,-1 1-123 16,-1 4-89-16,1 2-58 0,1 2-38 15,0 3-25-15,1 0-24 0,1 3-38 16,1 0-52-16,2 0-81 0,-1 3-140 0,1-2-108 15,1 0-48-15,0 2-3 0,1-1 33 16,2 2 71-16</inkml:trace>
          <inkml:trace contextRef="#ctx0" brushRef="#br0" timeOffset="3932.2249">6152-367 190 0,'5'9'417'16,"1"-1"61"-16,-5 0 40 0,-1 4-40 15,-1-2-134-15,-2 3-73 0,0-1-21 0,1 4 2 16,-1-2 23-16,1 3 40 0,2 1 39 16,2-1 9-16,1 3-20 0,2 0-39 15,1 1-51-15,0-3-56 0,3 0-59 16,-1-2-49-16,3-2-37 0,1-4-24 0,2-3-10 15,3-1-6-15,-1-6-5 0,3 0-3 16,-1-6 2-16,-1 0-2 0,-2-4-1 0,-3-3-3 16,-2-4 0-16,-3 1 0 0,-5-4-5 15,-3 2-7-15,-3-3-13 0,-3 4-27 16,-3 0-57-16,-2 3-86 0,0 2-98 15,-1 3-81-15,2 0-44 0,2 2-31 0,0 0-44 16,4 2-72-16,1 0-43 0,1 2 12 16,4 3 17-16,6-2 39 0,3 2 90 0</inkml:trace>
          <inkml:trace contextRef="#ctx0" brushRef="#br0" timeOffset="4236.2423">6439-259 3 0,'26'7'401'0,"-2"1"67"0,-4 2 42 16,-2-3 32-16,-1 0-95 0,-2 1-105 0,1 2-28 16,-1-3 36-16,-1 1 41 0,0 0 36 15,-3-2 16-15,0-2-23 0,-4 3-59 16,-2-2-91-16,-1-1-75 0,1-1-64 15,-3 0-53-15,1-2-34 0,-2 1-20 0,1-2-14 16,-1 2-21-16,1-2-18 0,-2 0-26 16,0-2-49-16,0 1-65 0,0-1-62 15,0-1-26-15,1 1-2 0,2-2 15 16,2 1 47-16,3-4 90 0,3 0 95 0,6 1 92 15,2 0 69-15,5 0 56 0,2 1 43 16,4 4 20-16,2 2-5 0,2 3-32 0,0 3-32 16,2 3-36-16,-1 4-34 0,-2 2-37 15,-2 3-27-15,-5 1-17 0,-4 1-17 16,-7 1-18-16,-8 0-29 0,-5 1-68 0,-9 1-218 15,-7-3-174-15,-7 1-291 0,-6-4-193 16,-7-3-84-16,-5 0 6 0,-5-5 185 0,-1-3 157 16,-2-1 283-16</inkml:trace>
        </inkml:traceGroup>
      </inkml:traceGroup>
    </inkml:traceGroup>
    <inkml:traceGroup>
      <inkml:annotationXML>
        <emma:emma xmlns:emma="http://www.w3.org/2003/04/emma" version="1.0">
          <emma:interpretation id="{933EF734-35EF-442F-A057-BB73D5C83AB1}" emma:medium="tactile" emma:mode="ink">
            <msink:context xmlns:msink="http://schemas.microsoft.com/ink/2010/main" type="paragraph" rotatedBoundingBox="13581,5356 16278,5081 16362,5906 13665,6181" alignmentLevel="1"/>
          </emma:interpretation>
        </emma:emma>
      </inkml:annotationXML>
      <inkml:traceGroup>
        <inkml:annotationXML>
          <emma:emma xmlns:emma="http://www.w3.org/2003/04/emma" version="1.0">
            <emma:interpretation id="{96EE989C-41A3-421C-9313-06F7D6195A9C}" emma:medium="tactile" emma:mode="ink">
              <msink:context xmlns:msink="http://schemas.microsoft.com/ink/2010/main" type="inkBullet" rotatedBoundingBox="13595,5488 14245,5422 14302,5978 13651,6044"/>
            </emma:interpretation>
            <emma:one-of disjunction-type="recognition" id="oneOf2">
              <emma:interpretation id="interp2" emma:lang="" emma:confidence="0">
                <emma:literal>↳</emma:literal>
              </emma:interpretation>
            </emma:one-of>
          </emma:emma>
        </inkml:annotationXML>
        <inkml:trace contextRef="#ctx0" brushRef="#br0" timeOffset="5322.3044">-360 1990 62 0,'14'-12'445'0,"-3"4"63"0,-1-2 55 15,-5 0 92-15,-1 1-12 16,-1-1-61-16,-3 0-15 0,0 2 7 0,-3-2-13 15,-1 3-57-15,-1 0-127 0,-2-1-99 16,-1 2-70-16,-2 0-51 0,-2 1-35 16,-4 1-25-16,1 2-18 0,-4 2-18 0,-3 1-13 15,-3 1-15-15,-2 5-8 0,-5 1-6 16,-1 5-1-16,0 1-2 0,-1 3-6 0,2 1-2 15,1 2-3-15,2 0-2 0,3 3-3 16,5-1-3-16,3 1-1 0,8-1-2 16,5 0-2-16,5-1-2 0,7-1-4 0,7-3-3 15,6-1-3-15,6-4-1 0,7-4 1 16,4-6 1-16,3-2 5 0,-1-4 4 15,-1-5 4-15,-2-1 4 0,-3-5 1 16,-3-1 3-16,-2-4 4 0,-5 0 5 0,-2-2 10 16,-3 3 15-16,-5 0 17 0,-2 3 19 15,-2 1 20-15,-2 4 14 0,-3 1 7 16,0 2-3-16,0 4-13 0,-1 0-19 0,-2 0-23 15,2 2-22-15,-2 2-19 0,1 2-13 16,0 4-4-16,1 4-2 0,0 5 0 0,1 3 3 16,1 4-1-16,2 3-7 15,0 3-19-15,1 1-33 0,2 5-44 0,0 1-69 16,1-2-99-16,0 3-208 0,1-6-147 15,-1-2-204-15,1-3-190 0,1-8-56 0,-2-1 35 16,3-4 179-16,-1-6 150 0,0-5 225 16</inkml:trace>
      </inkml:traceGroup>
      <inkml:traceGroup>
        <inkml:annotationXML>
          <emma:emma xmlns:emma="http://www.w3.org/2003/04/emma" version="1.0">
            <emma:interpretation id="{7647169B-48F1-4BB9-955C-8DA312B33996}" emma:medium="tactile" emma:mode="ink">
              <msink:context xmlns:msink="http://schemas.microsoft.com/ink/2010/main" type="line" rotatedBoundingBox="14391,5274 16278,5081 16362,5906 14475,6099"/>
            </emma:interpretation>
          </emma:emma>
        </inkml:annotationXML>
        <inkml:traceGroup>
          <inkml:annotationXML>
            <emma:emma xmlns:emma="http://www.w3.org/2003/04/emma" version="1.0">
              <emma:interpretation id="{C8E0761D-02A1-4E69-8D52-9801C4543B8A}" emma:medium="tactile" emma:mode="ink">
                <msink:context xmlns:msink="http://schemas.microsoft.com/ink/2010/main" type="inkWord" rotatedBoundingBox="14391,5274 16278,5081 16362,5906 14475,6099"/>
              </emma:interpretation>
              <emma:one-of disjunction-type="recognition" id="oneOf3">
                <emma:interpretation id="interp3" emma:lang="" emma:confidence="1">
                  <emma:literal/>
                </emma:interpretation>
              </emma:one-of>
            </emma:emma>
          </inkml:annotationXML>
          <inkml:trace contextRef="#ctx0" brushRef="#br0" timeOffset="5726.3275">74 2249 264 0,'1'-2'520'16,"2"-1"109"-16,-2 0 128 0,-1 3 88 0,1 0-138 16,-1-2-87-16,0 4-69 0,0-2-77 15,2 6-108-15,-2-2-107 0,1 8-86 16,1-1-55-16,-1 4-44 0,0 4-45 15,-1 3-69-15,-1 1-169 0,0 3-178 0,-2-4-182 16,-1 1-269-16,0-2-131 0,-1-1-26 16,4-2 115-16,1-4 149 0,1-4 166 15</inkml:trace>
          <inkml:trace contextRef="#ctx0" brushRef="#br0" timeOffset="6024.3445">578 1749 280 0,'10'-26'503'0,"-2"1"85"0,-4 5 105 15,-1 3 81-15,-2 2-139 0,-1 5-79 16,-1 1-60-16,-2 4-59 0,-1 3-77 15,-3 8-83-15,0 2-65 0,-1 6-34 0,0 6-20 16,0 6-17-16,1 6-23 0,0 3-32 16,3 4-31-16,1 3-22 0,3 1-11 15,0 2-9-15,3-1-18 0,1 1-34 0,4-2-53 16,2-3-106-16,2-4-167 0,3-7-123 15,0-6-165-15,3-5-208 0,0-7-77 16,0-5 36-16,0-3 130 0,0-7 104 0,-2-2 166 16</inkml:trace>
          <inkml:trace contextRef="#ctx0" brushRef="#br0" timeOffset="6443.3685">989 1901 110 0,'11'-14'469'0,"0"2"70"0,-1-2 86 0,2 1 130 16,-1-1-71-16,3-1-91 0,0 3-47 16,1-2-32-16,2 2-64 0,-2 1-114 15,3 1-112-15,-3 2-81 0,1 2-58 16,1 2-39-16,-2 1-21 0,-3 3-16 0,1 3-5 15,-4 3-5-15,-2 3-2 0,-1 2 1 16,-6 5-2-16,-2 1 2 0,-2 4-1 0,-3 2 1 16,-1 0 0-16,0-2 4 15,1-1-1-15,0-3-2 0,3-2 0 0,1-4 3 16,3-1 6-16,0-2 6 0,4-2 18 15,2 0 13-15,3-1 15 0,2-1 5 0,3 0 3 16,-2 0-5-16,2 3-5 0,-1-1-2 16,-1 3 3-16,-2 2 6 0,-1 2 8 15,-3 0 8-15,-2 3 4 0,-6 2-5 0,-2-1-9 16,-5 1-13-16,-5 0-15 0,-5-1-18 15,-3-3-31-15,-3-1-42 0,-3-3-75 16,0-3-180-16,1-5-202 0,1-8-218 0,3-6-244 16,4-4-105-16,2-3-4 0,6-1 138 15,3-6 179-15,5 1 212 0</inkml:trace>
          <inkml:trace contextRef="#ctx0" brushRef="#br0" timeOffset="6657.3807">1464 1565 168 0,'37'-14'468'15,"-1"5"51"-15,-3 3 61 0,0 3 142 0,0 6-72 16,0 4-47-16,0 5-2 0,0 5-2 16,-2 4-29-16,0 6-123 0,-3 2-140 15,-1 7-107-15,-5 3-77 0,-5 4-51 0,-4 3-42 16,-8 3-58-16,-5 2-128 0,-7 4-206 15,-6-2-163-15,-9 0-247 0,-7-2-187 16,-6-2-63-16,-6-4 61 0,-3-6 169 16,-5-7 144-16,-5-4 240 0</inkml:trace>
        </inkml:traceGroup>
      </inkml:traceGroup>
    </inkml:traceGroup>
    <inkml:traceGroup>
      <inkml:annotationXML>
        <emma:emma xmlns:emma="http://www.w3.org/2003/04/emma" version="1.0">
          <emma:interpretation id="{8FE6E209-9B7E-4BEB-9896-A0A018093AA0}" emma:medium="tactile" emma:mode="ink">
            <msink:context xmlns:msink="http://schemas.microsoft.com/ink/2010/main" type="paragraph" rotatedBoundingBox="13465,7587 16739,6976 16890,7783 13615,8394" alignmentLevel="1"/>
          </emma:interpretation>
        </emma:emma>
      </inkml:annotationXML>
      <inkml:traceGroup>
        <inkml:annotationXML>
          <emma:emma xmlns:emma="http://www.w3.org/2003/04/emma" version="1.0">
            <emma:interpretation id="{0D677010-3E01-45B0-B3B8-A2A400A56367}" emma:medium="tactile" emma:mode="ink">
              <msink:context xmlns:msink="http://schemas.microsoft.com/ink/2010/main" type="line" rotatedBoundingBox="13465,7587 16739,6976 16890,7783 13615,8394"/>
            </emma:interpretation>
          </emma:emma>
        </inkml:annotationXML>
        <inkml:traceGroup>
          <inkml:annotationXML>
            <emma:emma xmlns:emma="http://www.w3.org/2003/04/emma" version="1.0">
              <emma:interpretation id="{4DD4005F-ECF9-486F-851C-7A9132FBA1D4}" emma:medium="tactile" emma:mode="ink">
                <msink:context xmlns:msink="http://schemas.microsoft.com/ink/2010/main" type="inkWord" rotatedBoundingBox="13465,7587 16739,6976 16890,7783 13615,8394"/>
              </emma:interpretation>
              <emma:one-of disjunction-type="recognition" id="oneOf4">
                <emma:interpretation id="interp4" emma:lang="" emma:confidence="1">
                  <emma:literal/>
                </emma:interpretation>
              </emma:one-of>
            </emma:emma>
          </inkml:annotationXML>
          <inkml:trace contextRef="#ctx0" brushRef="#br0" timeOffset="9673.5533">1208 3818 186 0,'4'-10'469'0,"0"2"48"0,2-1 34 0,-1-1 42 16,1 2-170-16,1-2-95 0,2 0-38 15,1 1-11-15,2 2-2 0,3-1-23 0,1 2-40 16,0 1-47-16,2 1-40 0,1 3-35 16,0 1-31-16,1 2-19 0,-2 2-6 15,-2 2 10-15,-1 3 28 0,-4 2 39 16,-1 3 35-16,-6 1 32 0,-3 2 18 0,-3 2 4 15,-5 1-16-15,-4 1-32 0,0 1-28 16,-3-3-29-16,2 3-24 0,-2-2-20 16,1-3-10-16,2-3-8 0,2 2-4 0,1-5-2 15,1-1-1-15,1-3 0 0,2 0-2 16,0-3-1-16,3 0-4 0,-2-1-3 15,1 0-3-15,1-3-3 0,1 0-5 16,-1 2 0-16,-1-1-4 0,2-1 0 0,-1 1-2 16,1 1-1-16,0-2 0 0,-1 0 0 15,1 0-2-15,-2 0-1 0,2 0 3 16,0 0 2-16,0 0 0 0,0 0 0 0,0 0 4 15,0 0 0-15,0 0-3 0,0 0 0 16,0 0-1-16,0 0-1 0,0 0 2 0,0 0 0 16,0 0 2-16,0 0 2 0,0 0 0 15,0 0 2-15,0 0-3 0,0 0 2 16,0 0-1-16,0 0 0 0,0 0 0 0,0 0 0 15,0 0 0-15,0 0-4 0,0 0-1 16,2 0-2-16,-2 0 0 0,0 0-2 16,0 0 1-16,0 0 1 0,0 0 0 15,0 0-1-15,0 0 1 0,0 0 1 0,0-2-1 16,1 1 1-16,-1 1 3 0,0 0 0 15,0 0-2-15,0 0 0 0,0 0 1 16,0 0 0-16,0 0-2 0,0 1 1 0,0-1 0 16,0 0 0-16,0 0 0 0,0 0-2 15,0 0-1-15,1 0 0 0,-1 0 1 16,0 0 0-16,0 0-1 0,0 0 1 15,0 0-1-15,0 0 1 0,0 0 0 0,0 0 2 16,0 0 1-16,0 0 1 0,0 0 3 16,0 0 0-16,0 0 0 0,0 0 0 15,0 0 3-15,0 0 0 0,0 0-1 16,-1 0 4-16,1 0 2 0,0 0 4 0,0 0 0 15,0 0 5-15,0 0 4 0,0-1 3 16,0 1 3-16,0-1 2 0,1-1 0 0,-1 2-3 16,2 0-5-16,-1 0-4 0,-1-3-8 15,3 2-6-15,0-2-6 0,-1 0-4 16,5 0-2-16,0 0-3 0,5 0 2 15,2 0 0-15,3-1 2 0,2 2 1 0,0-1 2 16,2 2-2-16,-1 1 1 0,2 0-2 0,0 4-1 16,0 1-1-16,0 1 0 15,-2 4 7-15,-2 3 2 0,-3 0 4 0,-4 3 5 16,-3 3 5-16,-4 1 0 0,-5 2 0 15,-5 1-2-15,-5 2-2 0,-4-2-3 0,-7 0-7 16,-4-2-9-16,-3 0-13 0,-3-4-18 16,-3-4-35-16,-4-2-56 0,-1-4-75 0,-1-7-142 15,3-4-180-15,0-5-110 0,4-7-150 16,2-3-174-16,5-3-42 0,2-1 83 15,7-5 155-15,5-1 110 0,6 1 174 0</inkml:trace>
          <inkml:trace contextRef="#ctx0" brushRef="#br0" timeOffset="9944.5687">1834 3505 41 0,'33'-16'446'15,"0"4"64"-15,-2-1 61 0,2 3 123 0,0 4 3 16,3 2-64-16,1 6-7 0,2 6 4 16,1 4-11-16,0 7-84 0,-2 4-119 0,1 4-111 15,-4 4-88-15,-3 3-59 0,-5 4-46 16,-6 3-34-16,-6 3-30 0,-9 2-27 15,-12 3-35-15,-9 2-58 0,-10-2-108 0,-12 2-237 16,-10-3-212-16,-9-2-306 0,-9-2-147 16,-5-3-41-16,-3-5 53 0,0-6 209 15,2-5 202-15</inkml:trace>
          <inkml:trace contextRef="#ctx0" brushRef="#br0" timeOffset="7650.4373">60 4226 14 0,'15'2'434'0,"-5"0"59"15,-1 3 39-15,-2 2 32 0,-1 3-76 16,-1 3-155-16,-1 3-82 0,-1 3-42 0,1 2-29 16,-1 3-24-16,-2 2-47 0,2 0-41 15,0 2-33-15,-2 0-57 0,0-1-61 16,1-3-51-16,1-3-107 0,-1-1-229 15,2-7-114-15,2-2-23 0,1-6 16 0,1-5 26 16,4-3 94-16</inkml:trace>
          <inkml:trace contextRef="#ctx0" brushRef="#br0" timeOffset="7970.4559">640 3788 238 0,'6'-20'519'0,"-2"3"77"0,-4 3 94 15,-2 1 112-15,0 3-175 0,-3 2-94 16,-1 5-50-16,-4 3-28 0,-1 5-48 0,-1 5-80 15,-2 6-62-15,0 4-46 0,2 6-41 16,2 4-42-16,3 6-40 0,4 5-31 16,3 6-18-16,3 1-14 0,4 3-12 15,1 1-17-15,3 2-29 0,2 0-53 0,3-2-114 16,2-6-171-16,1-4-129 0,3-8-113 0,0-6-173 15,0-11-133-15,0-6 14 0,0-5 117 16,2-12 104-16,-1-4 105 16</inkml:trace>
          <inkml:trace contextRef="#ctx0" brushRef="#br0" timeOffset="7443.4257">-637 4168 107 0,'13'-5'442'0,"0"1"59"15,-2-2 44-15,0-1 72 0,-2 0 1 16,0 0-17-16,-3-1 7 0,0 1 8 16,-3 1 4-16,-2-2-53 0,-1 0-147 0,-3 0-118 15,-2 0-90-15,-3 1-58 0,-3-2-42 16,-3 2-30-16,-3 3-26 0,-3 0-21 15,-2 3-13-15,-3 3-9 0,-3 2-7 16,1 5-2-16,-1 3 0 0,2 2-3 0,3 2-2 16,0 4-4-16,5 2-2 0,1 0-6 15,6 1-9-15,4 3-5 0,3-3-7 16,4-1-3-16,4 0 0 0,5-5-2 0,3-3 6 15,6-3 2-15,5-6 3 0,6-3 0 16,3-6 4-16,3-5 7 0,3-2 4 0,-3-3 3 16,1-3 4-16,-3-3 6 15,-3 1 7-15,-2 0 10 0,-5-1 12 0,-2 3 18 16,-5 2 19-16,-3 3 16 0,-4 2 9 15,-2 2 0-15,-1 2-6 0,-2 0-12 0,-1 4-16 16,-3 2-14-16,-2 4-14 0,-2 2-9 16,0 2-6-16,-2 6-4 0,0 4-3 15,0 1-3-15,1 3-3 0,0 3-9 0,1 3-14 16,3 1-23-16,2 0-32 0,1 2-48 15,3-1-91-15,3 0-172 0,5-1-167 16,2-5-134-16,1-4-215 0,4-3-123 0,-1-3 1 16,0-6 135-16,2-5 154 0,1-7 141 15</inkml:trace>
          <inkml:trace contextRef="#ctx0" brushRef="#br0" timeOffset="10634.6082">-70 4361 39 0,'3'-9'429'0,"3"-1"62"0,1-1 34 16,1 0 25-16,2-2-127 0,1 2-136 0,4-1-64 16,0 2-12-16,3-2 51 15,1 1 57-15,3 2 47 0,1 2 23 0,-1 2 1 16,2 4-19-16,-2 1-56 0,0 1-60 15,-3 4-54-15,-3 2-43 0,0 3-29 0,-4 0-19 16,-4 4-15-16,-2 1-12 0,-5 3-5 16,-1 2-1-16,-5 0-4 0,-2 2-5 15,-3 2-6-15,-1-2-3 0,-1 0-6 0,1 1-7 16,0-2-7-16,1-2-5 0,2-2-6 15,0-2-7-15,2-2-7 16,2-2-2-16,0-1-5 0,2-3-4 0,2 0-1 0,5-2 0 16,1 1-1-16,4-3-1 0,2 1-5 15,6-1-10-15,2-3-15 0,3 0-29 0,-1-1-44 16,3-2-63-16,-1 0-162 15,3-1-170-15,0-2-125 0,1 0-198 0,-4 0-148 16,-2 3-38-16,-1-1 110 0,-5 0 154 16,0 3 126-16,-4 0 216 0</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4:57.17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BB40910-7DBD-4F4C-82E6-291F6A5AA676}" emma:medium="tactile" emma:mode="ink">
          <msink:context xmlns:msink="http://schemas.microsoft.com/ink/2010/main" type="writingRegion" rotatedBoundingBox="9033,6539 11798,4854 12258,5608 9493,7293"/>
        </emma:interpretation>
      </emma:emma>
    </inkml:annotationXML>
    <inkml:traceGroup>
      <inkml:annotationXML>
        <emma:emma xmlns:emma="http://www.w3.org/2003/04/emma" version="1.0">
          <emma:interpretation id="{2F1F93EF-64CA-41A3-B1F4-7DED06806D4B}" emma:medium="tactile" emma:mode="ink">
            <msink:context xmlns:msink="http://schemas.microsoft.com/ink/2010/main" type="paragraph" rotatedBoundingBox="9033,6539 11798,4854 12258,5608 9493,7293" alignmentLevel="1"/>
          </emma:interpretation>
        </emma:emma>
      </inkml:annotationXML>
      <inkml:traceGroup>
        <inkml:annotationXML>
          <emma:emma xmlns:emma="http://www.w3.org/2003/04/emma" version="1.0">
            <emma:interpretation id="{0DA2EA22-1D20-4C95-8756-01D3865C5C9C}" emma:medium="tactile" emma:mode="ink">
              <msink:context xmlns:msink="http://schemas.microsoft.com/ink/2010/main" type="line" rotatedBoundingBox="9033,6539 11798,4854 12258,5608 9493,7293"/>
            </emma:interpretation>
          </emma:emma>
        </inkml:annotationXML>
        <inkml:traceGroup>
          <inkml:annotationXML>
            <emma:emma xmlns:emma="http://www.w3.org/2003/04/emma" version="1.0">
              <emma:interpretation id="{0CD444C5-1BD3-4121-AC13-2654C7A9FE88}" emma:medium="tactile" emma:mode="ink">
                <msink:context xmlns:msink="http://schemas.microsoft.com/ink/2010/main" type="inkWord" rotatedBoundingBox="9107,6660 9732,6279 10040,6786 9416,7167"/>
              </emma:interpretation>
              <emma:one-of disjunction-type="recognition" id="oneOf0">
                <emma:interpretation id="interp0" emma:lang="" emma:confidence="1">
                  <emma:literal/>
                </emma:interpretation>
              </emma:one-of>
            </emma:emma>
          </inkml:annotationXML>
          <inkml:trace contextRef="#ctx0" brushRef="#br0">7436 2110 189 0,'-11'10'468'0,"2"-1"50"15,-1 0 36-15,1-2 31 0,0 2-165 16,2-2-94-16,2 3-33 0,-1-3-20 0,4-1-18 16,-1 0-34-16,2 1-51 15,-1-1-85-15,2-1-122 0,2-1-101 0,0-4-110 16,1 2-190-16,1-4-182 0,2-1-69 15,-1-1 21-15,3-3 46 0,1-1 77 0</inkml:trace>
          <inkml:trace contextRef="#ctx0" brushRef="#br0" timeOffset="-332.019">6879 2001 30 0,'0'-5'440'0,"-1"3"63"0,1-2 43 15,-1 2 45-15,-1 2-79 0,2 0-83 0,-1 2-2 16,1 2 39-16,0 3 38 0,0 3 16 16,0 2-23-16,0 4-75 0,0 4-94 15,1 2-87-15,-1-1-69 0,2 1-49 0,-1 1-28 16,-1 1-18-16,1-2-14 0,1-1-7 15,-2-3-6-15,0 1-6 0,1-5-10 16,1-2-4-16,-2-2-3 0,1-2 1 16,0-3 1-16,1-2-1 0,0-5-1 0,5-4-4 15,3-4-10-15,2-5-20 0,5-5-20 16,2-4-21-16,3-3-17 0,3-1-9 15,1-1-4-15,-1 1 8 0,0 2 10 16,-1 3 14-16,-2 3 13 0,-2 4 12 0,-4 3 6 16,-4 3 3-16,-2 0 4 0,-3 4 0 15,-3 0 1-15,-1 6 0 0,-6 0 5 16,-2 3 5-16,-5 4 5 0,-2 3 7 0,-5 3 7 15,-1 2 2-15,0 0-1 0,0 3 1 16,1-1 0-16,-1 1-3 0,1 0-3 16,3-1-2-16,2-1-3 0,2-2-5 0,4-1-4 15,0-3-2-15,3-1-7 0,5-1-10 16,0-3-22-16,5-3-42 0,6 0-78 16,0-4-191-16,5-2-151 0,3-4-145 15,-2-2-200-15,0 1-127 0,1-1-11 0,-4 0 142 16,1 3 132-16,-2-2 142 0</inkml:trace>
          <inkml:trace contextRef="#ctx0" brushRef="#br0" timeOffset="-161.0092">7299 2092 3 0,'4'-2'430'0,"0"1"65"0,-1 0 43 16,0 0 33-16,-1-2-99 0,3 2-167 0,-1-1-102 16,3-1-60-16,1 2-41 15,3-4-57-15,3 2-54 0,1-1-83 0,-2 0-152 16,4-2-188-16,-2-1-98 0,-1 1-28 15,0 2-2-15,-2 1 50 0</inkml:trace>
          <inkml:trace contextRef="#ctx0" brushRef="#br0" timeOffset="498.0284">7325 2214 265 0,'-1'2'387'0,"-1"1"37"0,2 0 29 15,2-3-99-15,-1 4-112 0,2-4-78 0,0 2-41 16,2-1-29-16,2 2-17 0,1-3-11 16,-1 4-6-16,3-2-5 0,-2-1-5 15,0-1-3-15,0 0-9 0,1 0-7 0,0 0-7 16,1-3-6-16,1-1-8 0,-1 1-8 15,2 0-12-15,-1-4-38 0,0 0-82 16,-3 0-114-16,2-3-152 0,-2 2-79 0,-1-1-34 16,0-1 14-16,-2 3 66 0</inkml:trace>
          <inkml:trace contextRef="#ctx0" brushRef="#br0" timeOffset="765.0437">7513 1923 393 0,'-1'0'473'0,"0"-1"40"0,1 2 24 16,0 2-98-16,0 2-130 0,0 3-56 0,0 2 13 16,0 3 37-16,0 2 51 0,0 2 27 15,-2 5-2-15,1 0-21 0,1 2-56 0,-3 2-67 16,0 2-66-16,2 0-53 0,-3-1-37 15,0 1-32-15,1-1-19 0,-1-4-22 16,1-3-35-16,0-2-54 0,1-4-119 0,2-5-136 16,0-4-99-16,2-8-122 0,3-3-160 15,0-6-95-15,2-5 39 0,1-2 93 16,5-7 75-16,-1-4 122 0</inkml:trace>
        </inkml:traceGroup>
        <inkml:traceGroup>
          <inkml:annotationXML>
            <emma:emma xmlns:emma="http://www.w3.org/2003/04/emma" version="1.0">
              <emma:interpretation id="{6F467A53-658E-46E6-95B9-288A89D32CEC}" emma:medium="tactile" emma:mode="ink">
                <msink:context xmlns:msink="http://schemas.microsoft.com/ink/2010/main" type="inkWord" rotatedBoundingBox="10238,5804 11798,4854 12258,5608 10698,6558"/>
              </emma:interpretation>
              <emma:one-of disjunction-type="recognition" id="oneOf1">
                <emma:interpretation id="interp1" emma:lang="" emma:confidence="1">
                  <emma:literal/>
                </emma:interpretation>
              </emma:one-of>
            </emma:emma>
          </inkml:annotationXML>
          <inkml:trace contextRef="#ctx0" brushRef="#br0" timeOffset="2817.1611">8303 1092 316 0,'1'-2'405'0,"1"-1"44"0,-1 2 5 15,0-1-79-15,-1 2-103 0,0-2-79 0,0 2-56 16,0 0-42-16,2 2-26 0,-2 0-13 16,1 2-3-16,0-1 14 0,-1 3 42 15,2 1 79-15,-1 0 93 0,1 1 88 0,-1 2 68 16,2 1 34-16,-1 1-6 0,1 1-58 15,0 2-80-15,-2-1-81 0,2 5-67 16,-3 0-47-16,1 1-32 0,-1 0-20 16,-1 1-15-16,-2 2-13 0,1-1-11 0,-1-1-8 15,-1-1-7-15,0-3-6 0,-1 1-5 16,3-4-3-16,-1-3-3 0,2-1-1 15,-1-2 0-15,2-4-1 0,2-1 2 0,0-2-6 16,2-5-11-16,6-2-16 0,2-5-19 16,4-4-22-16,0-2-32 0,3-1-22 15,1-3-17-15,0 1-7 0,-1-1 0 0,2-1 10 16,-3 5 24-16,-3 1 23 0,-1 2 25 15,-3 3 20-15,-2 2 19 0,-2 1 9 16,-1 4 8-16,-3 0 7 0,-1 0 5 16,-2 4 8-16,0 0 11 0,-2 4 8 0,-4 1 12 15,2 2 12-15,-4-1 12 0,1 7 6 16,-3 0 0-16,1 0 1 0,-1 3-7 15,0 0-7-15,1 0-10 0,2-1-12 0,-1-1-10 16,2 3-8-16,2-3-8 0,0 0-5 16,2-4-6-16,2 2-7 0,3-5-17 0,3 1-30 15,2-3-75-15,6-4-166 0,2-2-150 16,3-4-110-16,2-3-134 0,0-1-189 15,-2-3-42-15,0 1 106 0,-1 1 117 16,0-1 98-16,0-2 139 0</inkml:trace>
          <inkml:trace contextRef="#ctx0" brushRef="#br0" timeOffset="3102.1774">8865 912 388 0,'-1'-10'483'0,"-1"0"39"15,0 4 24-15,-1 2-88 0,-1 1-165 16,0 2-78-16,-3 3 19 0,1 3 45 0,-1 4 55 16,-1 5 39-16,0 2 25 0,0 5 2 15,1 4-54-15,-1 3-63 0,-1 6-59 0,2 1-46 16,1 1-43-16,-3 1-38 0,4 1-27 15,-1-2-24-15,2 0-17 0,0-3-18 16,1-3-24-16,3-3-42 0,0-5-77 16,3-1-153-16,4-7-136 0,3-4-152 0,1-4-204 15,2-8-119-15,1-2-10 0,1-6 108 16,0-3 114-16,0-5 141 0</inkml:trace>
          <inkml:trace contextRef="#ctx0" brushRef="#br0" timeOffset="1587.0907">8103 1198 175 0,'2'-4'383'0,"1"-1"55"0,-2 2 48 0,2-3-57 15,-1 0-101-15,1 2-89 0,0 0-54 16,0-2-32-16,-1 3-8 0,0-3 27 16,-1 2 78-16,1-1 77 0,-2 0 62 0,1 0 41 15,-1 1 15-15,0 1-22 0,-1-3-66 16,-1 2-66-16,-1 1-59 0,1-1-48 15,-1 2-42-15,-1-2-30 0,1 1-26 0,-2 1-23 16,0 1-16-16,-1 1-15 0,-3 0-12 16,0 2-9-16,-2 2-5 0,-3 2-1 15,0-1-4-15,-1 3-1 0,0 3 0 0,-2-1 0 16,2 2 0-16,0 1 0 0,1 0-1 15,2 1 0-15,2 1-1 0,2-3-2 16,1 2-1-16,4-2-3 0,2-1-5 16,4 0-2-16,1-4-2 0,4 2-1 0,5-2 1 15,3-4-1-15,5-2 4 0,1-1 4 16,3-1 1-16,-1-4 2 0,0-1 4 15,-1-3 2-15,-1 1 0 0,-3-1 1 0,-2-2 2 16,-3 3 3-16,-2 0 6 0,-2 1 8 16,-2 1 8-16,-3 1 7 0,-1 2 5 15,-1 1-1-15,0 0-5 0,-3 2-6 16,0 0-6-16,0 0-6 0,-3 3-3 0,0 3-5 15,1 0 1-15,-2 4-2 0,-1 2-2 16,1 2-1-16,0 0-3 0,1 4 2 16,1 1-2-16,-1-1-1 0,3 2-7 0,0 1-15 15,0-2-23-15,3 3-41 0,-1-5-82 16,1-1-158-16,3-1-166 0,1-4-119 15,-3-2-179-15,3-4-157 0,-2-3-26 0,2-6 104 16,0-3 143-16,0-2 119 0,0-2 192 16</inkml:trace>
          <inkml:trace contextRef="#ctx0" brushRef="#br0" timeOffset="3348.1915">9055 1089 169 0,'0'-2'469'0,"0"2"50"0,0 2 57 16,-1 0 120-16,-1 2-71 0,2 2-38 0,-1 3 1 15,1 1 13-15,1 6-21 0,1 1-95 0,0 2-135 16,3 1-101-16,0 2-82 15,2 4-57-15,-2-3-35 0,2 1-23 0,-1 0-20 16,-1-3-23-16,-1-3-28 0,1 1-48 16,-3-2-88-16,1-3-160 0,0-4-167 0,-2-3-129 15,-1-7-160-15,0-4-161 0,-1-4-20 16,-3-3 99-16,0-1 135 0,1-6 123 15,-1-3 170-15</inkml:trace>
          <inkml:trace contextRef="#ctx0" brushRef="#br0" timeOffset="3565.2039">9230 899 184 0,'15'-17'458'0,"1"4"49"0,-1 3 36 0,1 2 26 16,-1 5-134-16,0 4-7 0,3 4 52 16,0 4 53-16,1 4 36 0,1 5 3 0,0 3-52 15,2 1-110-15,-2 4-121 0,1 2-96 16,-3 2-66-16,-4 0-42 0,-3 2-30 15,-6-1-28-15,-5 1-25 0,-5-3-29 0,-6 3-47 16,-7-3-75-16,-6-1-200 0,-5-3-152 16,-2-3-126-16,-5-5-164 0,2-6-152 15,-2-4-33-15,2-3 145 0,3-4 127 0,7-1 119 16,2-5 179-16</inkml:trace>
          <inkml:trace contextRef="#ctx0" brushRef="#br0" timeOffset="4469.2556">9514 542 103 0,'10'-1'370'0,"0"-2"60"0,-1 1 48 15,-1 0-34-15,2-1-96 0,-2 1-97 0,-1-1-70 16,-1 2-56-16,-2 0-44 0,0-1-30 16,-1 2-22-16,-2-1-12 0,-1 1-10 0,0 0-11 15,0 0-16-15,-1 0-22 0,-2 0-32 16,3 0-38-16,-1 0-47 0,-1 0-42 15,-1 0-33-15,1 0-26 0,-1-1-16 16,2 1-7-16,-2-1-5 0,3-1-3 0,-2 1 19 16,2-1 31-16</inkml:trace>
        </inkml:traceGroup>
      </inkml:traceGroup>
    </inkml:traceGroup>
  </inkml:traceGroup>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5:02.2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467AA2-AC80-46D3-85E1-D99CA0D1EC90}" emma:medium="tactile" emma:mode="ink">
          <msink:context xmlns:msink="http://schemas.microsoft.com/ink/2010/main" type="writingRegion" rotatedBoundingBox="11437,5038 12507,5038 12507,6659 11437,6659"/>
        </emma:interpretation>
      </emma:emma>
    </inkml:annotationXML>
    <inkml:traceGroup>
      <inkml:annotationXML>
        <emma:emma xmlns:emma="http://www.w3.org/2003/04/emma" version="1.0">
          <emma:interpretation id="{E661192B-9B86-4DD9-BCA1-3B656B7AB6C1}" emma:medium="tactile" emma:mode="ink">
            <msink:context xmlns:msink="http://schemas.microsoft.com/ink/2010/main" type="paragraph" rotatedBoundingBox="11437,5038 12507,5038 12507,6659 11437,6659" alignmentLevel="1"/>
          </emma:interpretation>
        </emma:emma>
      </inkml:annotationXML>
      <inkml:traceGroup>
        <inkml:annotationXML>
          <emma:emma xmlns:emma="http://www.w3.org/2003/04/emma" version="1.0">
            <emma:interpretation id="{9EB480EA-43CF-4893-AED3-4B2AB1848CB6}" emma:medium="tactile" emma:mode="ink">
              <msink:context xmlns:msink="http://schemas.microsoft.com/ink/2010/main" type="line" rotatedBoundingBox="11437,5038 12507,5038 12507,6659 11437,6659"/>
            </emma:interpretation>
          </emma:emma>
        </inkml:annotationXML>
        <inkml:traceGroup>
          <inkml:annotationXML>
            <emma:emma xmlns:emma="http://www.w3.org/2003/04/emma" version="1.0">
              <emma:interpretation id="{58FCE452-60DC-4245-B710-F10C8B21B4CE}" emma:medium="tactile" emma:mode="ink">
                <msink:context xmlns:msink="http://schemas.microsoft.com/ink/2010/main" type="inkWord" rotatedBoundingBox="11437,5038 12507,5038 12507,6659 11437,6659"/>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J</emma:literal>
                </emma:interpretation>
                <emma:interpretation id="interp3" emma:lang="" emma:confidence="0">
                  <emma:literal>3</emma:literal>
                </emma:interpretation>
                <emma:interpretation id="interp4" emma:lang="" emma:confidence="0">
                  <emma:literal>,</emma:literal>
                </emma:interpretation>
              </emma:one-of>
            </emma:emma>
          </inkml:annotationXML>
          <inkml:trace contextRef="#ctx0" brushRef="#br0">513 54 186 0,'-1'0'352'0,"-1"0"55"16,2-2 0-16,-1 2-26 0,0 0-56 16,-1 0-69-16,1-2-60 0,1 0-46 0,-1 2-41 15,1 0-30-15,-2 0-26 0,1 0-15 16,1-2-9-16,0 1-1 0,0 1 10 15,0 0 14-15,1 0 19 0,1-1 26 16,-1-1 26-16,2 2 25 0,4-1 25 0,2-2 14 16,5 0-2-16,4-1-13 0,4 1-22 15,3 0-29-15,2-1-35 0,1 2-29 16,2-2-17-16,-3 2-10 0,1-1 2 0,-2 2 14 15,-3-1 22-15,-1 0 20 0,-2 1 25 16,-5 0 21-16,-2-1 11 0,-2 1 0 16,-4 1-11-16,0 0-18 0,-3 0-25 0,-1 0-24 15,-2 1-23-15,2 2-17 0,-3 0-11 16,0 4-6-16,0 2 3 0,-1 2 4 15,-1 3 3-15,0 2 2 0,-1 2 3 0,2 3 2 16,-1 6 3-16,2 1 3 0,2 5 5 16,-1 1 2-16,4 8 4 0,2 0 2 15,3 3 1-15,0 4-4 0,1 2-1 0,1 3-6 16,0 1-7-16,1 0-3 0,1 2-4 15,-3-2-4-15,0-1-4 0,-3 0-3 16,0-3 2-16,-2 0-1 0,-1-3-3 16,-2-5-1-16,0-3 0 0,-3-1 0 0,0-6-2 15,0 0 1-15,-2-3 1 0,1-4 3 16,-2-1 2-16,2-4-1 0,-1 0 1 15,0-1-3-15,0-1-2 0,1-3-2 16,1-1 0-16,0-1-3 0,0-3 1 0,0 1-2 16,1-2 2-16,1-1-2 0,0 0 0 0,1-1 1 15,0-1-1-15,1 2-2 0,1-3 0 16,1 1 0-16,-2 2 0 0,2 0 0 15,-2 1 0-15,-2 0 2 0,1 0 0 16,-4 1 1-16,-3-1-2 0,-6 0 4 0,-4 1-5 16,-6-1-7-16,-9 0-14 0,-7 1-35 15,-9-4-87-15,-10 3-182 0,-11-4-151 16,-10-2-131-16,-9-4-180 0,-7 2-155 15,-7-2-14-15,-6-2 128 0,-4 2 125 0,-2-3 121 16,-2 0 187-16</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23:14.86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DFC9E8B-4EA8-4C39-8F24-2110C652A60F}" emma:medium="tactile" emma:mode="ink">
          <msink:context xmlns:msink="http://schemas.microsoft.com/ink/2010/main" type="writingRegion" rotatedBoundingBox="13454,10082 16693,9748 17028,12997 13789,13331"/>
        </emma:interpretation>
      </emma:emma>
    </inkml:annotationXML>
    <inkml:traceGroup>
      <inkml:annotationXML>
        <emma:emma xmlns:emma="http://www.w3.org/2003/04/emma" version="1.0">
          <emma:interpretation id="{6A151EC4-942F-45FC-AA00-1554B6DB6682}" emma:medium="tactile" emma:mode="ink">
            <msink:context xmlns:msink="http://schemas.microsoft.com/ink/2010/main" type="paragraph" rotatedBoundingBox="13462,10037 16479,9805 16544,10649 13526,10880" alignmentLevel="1"/>
          </emma:interpretation>
        </emma:emma>
      </inkml:annotationXML>
      <inkml:traceGroup>
        <inkml:annotationXML>
          <emma:emma xmlns:emma="http://www.w3.org/2003/04/emma" version="1.0">
            <emma:interpretation id="{A5080E3B-0E1B-40CA-A2EF-D362C5E2A59E}" emma:medium="tactile" emma:mode="ink">
              <msink:context xmlns:msink="http://schemas.microsoft.com/ink/2010/main" type="line" rotatedBoundingBox="13462,10037 16479,9805 16544,10649 13526,10880"/>
            </emma:interpretation>
          </emma:emma>
        </inkml:annotationXML>
        <inkml:traceGroup>
          <inkml:annotationXML>
            <emma:emma xmlns:emma="http://www.w3.org/2003/04/emma" version="1.0">
              <emma:interpretation id="{17956AD9-AA66-42E5-A86E-FECFB3E5446A}" emma:medium="tactile" emma:mode="ink">
                <msink:context xmlns:msink="http://schemas.microsoft.com/ink/2010/main" type="inkWord" rotatedBoundingBox="13462,10037 16479,9805 16544,10649 13526,10880"/>
              </emma:interpretation>
              <emma:one-of disjunction-type="recognition" id="oneOf0">
                <emma:interpretation id="interp0" emma:lang="" emma:confidence="1">
                  <emma:literal/>
                </emma:interpretation>
              </emma:one-of>
            </emma:emma>
          </inkml:annotationXML>
          <inkml:trace contextRef="#ctx0" brushRef="#br0">-547 6733 354 0,'7'-6'507'0,"0"-1"100"16,-1-1 163-16,-4 0 77 0,0-1-102 0,-2 0-49 15,-2 1-32-15,-3-2-60 0,-1 3-134 16,-3-2-134-16,-1 1-102 0,-4 1-66 15,-1 0-48-15,-3 2-37 0,-2 1-24 16,-2 2-20-16,-3 2-12 0,-1 2-10 0,-2 4-7 16,-1 1-4-16,1 3-4 0,0 2-1 15,2 4-1-15,3 3-4 0,2 1-1 0,4 2-3 16,5-2-6-16,4 2-10 0,5-1-7 15,6 0-5-15,6-2-6 0,7-3 1 16,7-2 2-16,6-4 7 0,7-4 7 0,1-4 5 16,3-2 6-16,1-5 1 15,-1-2 2-15,-3-3 4 0,-3-3 3 0,-2-3 7 16,-6-1 11-16,-4-1 11 0,-4-2 12 15,-4 3 15-15,-5-1 19 0,-2 1 16 0,-1 1 11 16,-4 2 6-16,0 3 3 0,-1 0-8 16,0 3-13-16,-1 2-20 0,0 1-21 15,0 2-18-15,0 5-14 0,-1 3-11 0,1 4-3 16,0 5-5-16,1 3-3 0,2 3-12 15,0 2-21-15,2 3-25 0,2 1-33 16,2 2-47-16,-1-3-70 0,3 2-112 0,0-2-180 16,1-2-115-16,1-4-189 0,-2 0-178 15,1-6-41-15,-2 0 60 0,-1-3 166 0,-1-4 123 16,-1-2 214-16</inkml:trace>
          <inkml:trace contextRef="#ctx0" brushRef="#br0" timeOffset="403.0229">-211 6865 55 0,'11'-13'447'0,"-2"2"65"0,4-3 62 0,-1 3 106 16,3-3-10-16,3 2-78 0,1-2-16 16,5 1 2-16,2 0-19 0,2 3-78 15,0-3-121-15,1 5-104 0,-1 0-82 16,-2 1-63-16,-1 3-42 0,-5 2-29 0,0 2-15 15,-5 2-10-15,-4 3-6 0,-3 4 0 16,-4 3 0-16,-3 3 2 0,-5 3 0 16,-3 1-2-16,-2 4-2 0,-4 1-1 0,1 0-2 15,0 3-3-15,2-3 0 0,0-1-1 16,4-3 0-16,1-2 2 0,4-6 0 15,4-1 4-15,4-3 1 0,4-2 5 0,2-1 2 16,5-2 3-16,2 1 2 0,-1-1 2 16,0 0 6-16,0 3 5 0,-2 0 3 0,-3 2 4 15,-2-1 8-15,-4 3 4 0,-4 1 1 16,-4 2-1-16,-5 1-4 0,-6-1-6 15,-4 2-7-15,-6-2-10 0,-2 0-10 0,-3-3-11 16,-1-1-15-16,0-4-29 0,-2-3-44 16,2-3-62-16,0-4-102 0,3-2-187 15,4-6-136-15,3-4-133 0,1-1-161 0,5-5-109 16,4-3 13-16,3 1 142 0,7-7 123 15,5 3 143-15</inkml:trace>
          <inkml:trace contextRef="#ctx0" brushRef="#br0" timeOffset="626.0358">522 6385 16 0,'15'-18'440'0,"-5"4"62"0,-6 5 38 16,-6 2 57-16,-3 6-19 0,-2 6-81 0,-5 5-2 15,-1 6 26-15,-2 9 24 0,1 6-19 16,2 8-85-16,1 3-107 0,4 4-106 15,3 3-83-15,4 1-61 0,4 1-47 16,4 0-46-16,3-1-64 0,4-4-97 0,3-5-161 16,4-6-133-16,2-9-106 0,2-7-142 15,0-9-135-15,1-7-21 0,2-9 100 0,-1-4 97 16,-1-7 99-16,-3-4 159 0</inkml:trace>
          <inkml:trace contextRef="#ctx0" brushRef="#br0" timeOffset="1031.059">916 6568 129 0,'13'-14'459'0,"-1"0"57"16,1 1 55-16,-2 1 85 0,-2-2-79 15,4 2-47-15,0 1-13 0,1 2 2 0,0 0-14 16,1-1-56-16,-1 4-108 0,1 2-104 15,0 1-77-15,0 0-57 0,0 2-37 16,-1 2-28-16,0 2-20 0,-3 0-8 0,-2 5-6 16,-2 1-4-16,-3 3-3 0,-4 4-2 15,-4 2 2-15,-4 3-2 0,-2 1 0 16,-2 4 2-16,0-4 0 0,1 1 1 15,4-3 0-15,1-5 4 0,4 1 12 0,2 0 16 16,5-4 21-16,3-1 19 0,3-1 18 16,4 0 14-16,3-1 3 0,2 0-3 15,0-1-10-15,1 4-4 0,-2-2-8 0,-1 2-7 16,-3 1-9-16,-4 1-5 0,-4-1 2 15,-7 3-7-15,-6 2-7 0,-7-2-8 16,-8 1-5-16,-4-1-17 0,-6-3-18 0,-5 0-32 16,-3-6-43-16,0-1-82 0,0-4-147 15,2-5-212-15,4-6-166 0,4-4-231 16,7-3-148-16,4-7-20 0,8-2 94 15,8-5 190-15,7-4 162 0,8-5 247 0</inkml:trace>
          <inkml:trace contextRef="#ctx0" brushRef="#br0" timeOffset="1239.0708">1471 6260 210 0,'44'-3'476'16,"2"3"48"-16,0 4 106 0,-1 2 189 16,3 6-95-16,0 8-45 0,3 2-16 15,0 5-5-15,-3 6-70 0,0 4-166 0,-5 2-141 16,-3 5-89-16,-7 1-59 0,-8 3-43 15,-9 1-41-15,-10-1-39 0,-10 1-49 16,-13-2-75-16,-8-2-154 0,-6-1-208 16,-15 0-295-16,-6-5-217 0,-8-1-88 0,-8-6-3 15,-2-3 115-15,-3-8 189 0,-1-1 289 16</inkml:trace>
        </inkml:traceGroup>
      </inkml:traceGroup>
    </inkml:traceGroup>
    <inkml:traceGroup>
      <inkml:annotationXML>
        <emma:emma xmlns:emma="http://www.w3.org/2003/04/emma" version="1.0">
          <emma:interpretation id="{9816E205-81F3-4092-8AE9-3E445EA49B64}" emma:medium="tactile" emma:mode="ink">
            <msink:context xmlns:msink="http://schemas.microsoft.com/ink/2010/main" type="paragraph" rotatedBoundingBox="13691,12385 16931,12051 17028,12997 13789,13331" alignmentLevel="1"/>
          </emma:interpretation>
        </emma:emma>
      </inkml:annotationXML>
      <inkml:traceGroup>
        <inkml:annotationXML>
          <emma:emma xmlns:emma="http://www.w3.org/2003/04/emma" version="1.0">
            <emma:interpretation id="{4CBA3145-428A-4106-A825-4A5481FDAF92}" emma:medium="tactile" emma:mode="ink">
              <msink:context xmlns:msink="http://schemas.microsoft.com/ink/2010/main" type="line" rotatedBoundingBox="13691,12385 16931,12051 17028,12997 13789,13331"/>
            </emma:interpretation>
          </emma:emma>
        </inkml:annotationXML>
        <inkml:traceGroup>
          <inkml:annotationXML>
            <emma:emma xmlns:emma="http://www.w3.org/2003/04/emma" version="1.0">
              <emma:interpretation id="{138B9ACC-75DD-4B66-BC33-345886F18D6F}" emma:medium="tactile" emma:mode="ink">
                <msink:context xmlns:msink="http://schemas.microsoft.com/ink/2010/main" type="inkWord" rotatedBoundingBox="13704,12502 15441,12323 15510,12990 13772,13169"/>
              </emma:interpretation>
              <emma:one-of disjunction-type="recognition" id="oneOf1">
                <emma:interpretation id="interp1" emma:lang="" emma:confidence="1">
                  <emma:literal/>
                </emma:interpretation>
              </emma:one-of>
            </emma:emma>
          </inkml:annotationXML>
          <inkml:trace contextRef="#ctx0" brushRef="#br0" timeOffset="1914.1095">-180 9110 129 0,'0'-15'465'0,"-2"1"71"16,-7-1 75-16,0 2 124 0,-4 0-69 0,-2 0-64 15,-5 4-14-15,-2 2-17 0,-6 4-35 16,-3 1-96-16,-4 4-111 0,-2 3-94 15,-1 2-75-15,-1 3-51 0,1 3-35 16,2 3-25-16,1 4-17 0,7 1-11 0,3 3-9 16,7-1-6-16,7 5-8 0,7-2-8 15,11 1-16-15,8 0-8 0,8-3-4 16,10-4-9-16,7-5-3 0,4-3 1 15,4-8 10-15,2-4 6 0,-1-4 5 0,-2-9 9 16,-4-2 7-16,-6-4 8 0,-6-2 11 16,-5-1 14-16,-5 0 12 0,-6 0 11 15,-5 2 18-15,-5 1 16 0,-3 3 9 0,-5 3 1 16,0 0-2-16,-2 4-6 0,-2 1-13 15,-1 2-14-15,1 3-15 0,-3 3-10 16,2 3-10-16,-2 0-7 0,3 6-4 0,0 2-3 16,3 4-4-16,2 2-7 0,0 5-16 15,4 1-24-15,2 3-34 0,1 2-57 16,2-1-84-16,3 2-159 0,-1-1-139 15,4-2-84-15,-1-1-188 0,0-4-140 0,1-2-20 16,-1-4 109-16,2-3 127 0,0-4 89 16,1-7 215-16</inkml:trace>
          <inkml:trace contextRef="#ctx0" brushRef="#br0" timeOffset="2315.1324">281 9029 25 0,'11'-13'437'0,"-4"5"63"0,1-1 40 15,-4 2 32-15,1 1-102 0,-3 2-161 16,1 1-61-16,-2 3 25 0,1 1 49 0,1 1 46 16,-2 5 38-16,0 3 24 0,2 1-10 15,-2 4-59-15,1 0-71 0,1 4-58 16,-2-2-60-16,-1 3-44 0,1 2-35 15,-1-3-17-15,0 3-14 0,-1-1-14 0,1 0-9 16,-1-2-7-16,-2-2-7 0,1-1-8 16,1-4-8-16,1 2 0 0,0-7-2 0,0-1-3 15,3-1 0-15,2-5-3 0,4-3-1 16,2-2-5-16,4-2-3 0,0 0 0 15,1-3-1-15,2 1 0 0,0 1 1 16,-3 2 1-16,-1 1 1 0,-2 4-2 0,-1 1 0 16,0 4 1-16,-1 4 5 0,0 3 2 15,-4 5 1-15,3 0 1 0,-5 5 2 0,1 1-11 16,-1 2-44-16,-1-1-71 15,1-1-148-15,0-3-168 0,1-5-121 0,-1-4-189 16,1-4-172-16,1-6-44 0,2-6 85 16,4-4 139-16,2-7 103 0,3-3 191 0</inkml:trace>
          <inkml:trace contextRef="#ctx0" brushRef="#br0" timeOffset="2534.1447">932 8750 216 0,'1'-6'486'0,"-2"4"77"0,-2 4 144 0,-1 4 160 15,-5 5-133-15,3 8-65 0,-4 3-39 16,2 7-43-16,1 3-127 0,3 7-144 0,1 0-111 16,2 6-76-16,2-2-46 0,2 2-30 15,2-1-31-15,1-3-43 0,3 0-84 16,2-5-154-16,2-7-170 0,3-3-115 15,4-9-165-15,0-5-197 0,1-9-43 0,1-6 82 16,1-7 133-16,-1-6 97 0,0-3 166 16</inkml:trace>
        </inkml:traceGroup>
        <inkml:traceGroup>
          <inkml:annotationXML>
            <emma:emma xmlns:emma="http://www.w3.org/2003/04/emma" version="1.0">
              <emma:interpretation id="{2258B294-CDBB-4D9D-AC27-39320FA99940}" emma:medium="tactile" emma:mode="ink">
                <msink:context xmlns:msink="http://schemas.microsoft.com/ink/2010/main" type="inkWord" rotatedBoundingBox="15618,12186 16931,12051 17028,12997 15715,13132"/>
              </emma:interpretation>
              <emma:one-of disjunction-type="recognition" id="oneOf2">
                <emma:interpretation id="interp2" emma:lang="" emma:confidence="1">
                  <emma:literal>3)</emma:literal>
                </emma:interpretation>
                <emma:interpretation id="interp3" emma:lang="" emma:confidence="1">
                  <emma:literal>3 ,</emma:literal>
                </emma:interpretation>
                <emma:interpretation id="interp4" emma:lang="" emma:confidence="0">
                  <emma:literal>] ,</emma:literal>
                </emma:interpretation>
                <emma:interpretation id="interp5" emma:lang="" emma:confidence="0">
                  <emma:literal>z ,</emma:literal>
                </emma:interpretation>
                <emma:interpretation id="interp6" emma:lang="" emma:confidence="0">
                  <emma:literal>Z ,</emma:literal>
                </emma:interpretation>
              </emma:one-of>
            </emma:emma>
          </inkml:annotationXML>
          <inkml:trace contextRef="#ctx0" brushRef="#br0" timeOffset="2921.1671">1244 8911 104 0,'14'-12'446'0,"2"-3"53"0,1 1 35 0,0 0 39 16,1-1-133-16,3 2-101 0,-2 2-11 15,5 2 28-15,-2 0 37 0,2 3 31 16,1 1-4-16,0 3-22 0,1 3-53 16,0 1-59-16,-3 4-60 0,-1 4-59 0,-1 0-42 15,-6 3-32-15,-2 3-23 0,-7 3-12 16,-3 1-7-16,-4 2-3 0,-2 4-4 15,-4-2-2-15,0 1-1 0,0-1 3 16,1-1 6-16,-1-3 6 0,3-2 6 0,1-3 3 16,1-3 5-16,4 0 1 0,3-5-1 15,4 0-2-15,3-1-5 0,3-3-6 0,2 1-8 16,3 0-9-16,-1 0-8 0,-1 0-3 15,0 6 0-15,-3-2 2 0,-4 4 5 16,-4 1 4-16,-5 5 2 0,-7-2-2 0,-6 1-5 16,-5 2-8-16,-7-2-14 0,-6-1-29 15,-4-1-35-15,-3-2-44 0,-1-4-65 16,0-2-109-16,2-7-222 0,6-5-154 15,3-6-216-15,6-5-188 0,6-6-59 0,6-5 44 16,8-5 195-16,5-3 159 0,6-3 233 16</inkml:trace>
          <inkml:trace contextRef="#ctx0" brushRef="#br0" timeOffset="3142.1797">2129 8500 193 0,'44'-2'479'0,"-2"4"86"0,-2 4 170 16,-2 3 171-16,1 5-109 0,-2 3-64 0,0 4-30 15,-3 6-39-15,-2 4-136 0,-3 4-148 16,-5 2-118-16,-4 6-75 0,-8 4-58 0,-6 3-40 16,-11 2-38-16,-7 3-32 0,-9 3-45 15,-10-1-71-15,-9-1-141 0,-10 1-235 0,-7-3-208 16,-9-3-286-16,-9-2-128 15,-7-4-23-15,-6-3 94 0,-3-3 208 0,-2-6 197 16</inkml:trace>
        </inkml:traceGroup>
      </inkml:traceGroup>
    </inkml:traceGroup>
  </inkml:traceGroup>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26.71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584 315 103 0,'0'-6'378'0,"0"0"37"15,-3-1 19-15,1 1-21 0,-2-3-156 0,0 2-96 0,-1-2-54 16,-2-1-18-16,1-1-3 0,-1 2 4 16,2-1 2-16,-2 0-8 0,2 0-13 15,-2 2-16-15,0-2-17 0,1 0-12 0,-1 3-8 16,2 0-4-16,-1-1 2 0,0 1 3 15,-1 1 1-15,0-1 0 0,-3 1-1 0,2 1-1 16,-3 0-5-16,0 0-2 0,-3 1 0 16,-1 0-2-16,-1 2 4 0,-4 1 5 15,0 1 8-15,-4 1 10 0,-1 3 15 0,-1 2 17 16,-1 2 18-16,-1 2 15 0,2 0 13 15,0 4 11-15,0 3 11 0,1 0 11 0,2 2-10 16,2 0 0-16,2 1-4 0,2 3-11 16,5-1-18-16,1 1-23 0,4 1-1 0,4 0-15 15,5-2-8-15,2 0 1 0,6-2 5 16,3-1-1-16,5-2-6 0,7-1-5 15,4-4-9-15,7-4-13 0,3-3-9 0,7-1-11 16,2-5-6-16,4-4-8 0,3-2-8 16,3-3-6-16,1-3-6 0,-1-2-2 0,-2-2 0 15,-1-2 0-15,-5-1 5 0,-6 1 3 16,-4-2 5-16,-9 0 5 0,-3-1 2 0,-6 2 5 15,-7 1 2-15,-4 0 2 0,-7-1-1 16,-4 1 0-16,-5 2 2 0,-6 1-1 0,-3 0 0 16,-5 2 3-16,-2 0 7 0,-4 1 3 15,0 3 8-15,-2 1 10 0,-1 0 7 0,0 4 7 16,0 1 2-16,1 2 3 0,0 2-2 15,0 2-3-15,2 3-1 0,0 3-2 0,1 3-3 16,2 2-1-16,1 4-2 0,3 4-4 16,4 2-3-16,3 0-6 0,3 2-3 15,4 1-4-15,5-1-4 0,5 2-1 0,5-4-2 16,5 1 1-16,5-3 1 0,7 0-2 15,3-4-3-15,5-1 0 0,5-5-2 0,3-1-3 16,2-3-3-16,0-3-1 0,1-3 0 16,0-2-2-16,-3-2-1 0,-2-3-2 15,-2-1 0-15,-5-3-3 0,-2-2-4 0,-6-4-3 16,-1 0-3-16,-5-3-2 0,-3-1 3 15,-3-3 2-15,-4 1 4 0,-3 2 6 0,-4 0 4 16,-2 3 3-16,-2 3 0 0,-4 1 3 16,-2 0 1-16,-2 6-3 0,-3 1 1 0,-2 1 0 15,0 4 2-15,-4 1-2 0,-1 3 2 16,0 4 3-16,-1 0 4 0,1 3 1 0,0 2 3 15,2 4 0-15,1 0 2 0,1 2-2 16,4-1 0-16,1 2-3 0,3 1 0 16,4 0 1-16,2-1 1 0,4-1 1 0,4 2-2 15,4-3 1-15,6-3-2 0,6-2-2 16,3-4-3-16,5 0-2 0,6-4-2 15,3-2-3-15,5-6-6 0,2 1-8 0,-1-4-5 0,1 0-5 16,-1-3-3-16,-2-2 0 0,-2 0 3 16,-5-5 5-16,-3 2 8 0,-8 0 5 15,-4 1 5-15,-5 0 0 0,-5 0 3 0,-4 0 3 16,-3 1 0-16,-3-1 1 0,-5 1 6 15,-1 0-1-15,-3 1 7 0,-3 0 1 0,0 3 3 16,-2 1 1-16,1 0-7 0,-1 3 1 16,0 0-10-16,1 2-3 0,1 2-5 15,-1 4-1-15,1 0 1 0,-1 3 0 0,0 4 2 16,3 0 2-16,2 3 3 0,-1 1 0 15,4 2 3-15,2 2-2 0,2-2-1 0,3 2 1 16,3-1-1-16,3 1 0 0,3 0-1 16,3-3-1-16,5-1 0 0,3-4-1 15,3-1-1-15,5-4-6 0,1-2-11 0,3-3-14 16,2-4-14-16,-1-2-13 0,1-1-9 15,-1-5-1-15,-5 0 7 0,-3-3 11 0,-3-4 12 16,-5-2 14-16,-3 0 8 0,-5-5 6 16,-3 3 5-16,-5 1 4 0,-3-1 5 0,-3 2 6 15,-3 4 10-15,-1 1 5 0,-3 3 6 16,1 4 0-16,-4 2-1 0,0 3-8 0,-3 2-8 15,-1 2-5-15,-1 4-1 0,0 4 0 16,-1 2 4-16,0 2 3 0,1 5 3 16,1 0 1-16,2 3 0 0,-1 1-1 0,4-1-3 15,2 1-3-15,3-1-1 0,4 0-4 16,2 0 1-16,5-2-2 0,4-2 0 0,6-3-2 15,5-3-3-15,7-1-2 0,4-2-12 16,4-5-17-16,4-2-21 0,0-5-20 16,2-2-17-16,0-3-15 0,-4-2 4 0,-3-1 16 15,-1-3 17-15,-7-4 21 0,-1 1 22 16,-7-3 18-16,-3 2 9 0,-5 1 18 15,-2 0 21-15,-5 4 10 0,-3 0 11 0,-4 4 9 16,0 0 5-16,-4 3-11 0,-1 2-17 16,-2 0-10-16,-2 4-12 0,-2 1-8 0,-1 4-5 15,-2 3 2-15,-1 2 0 0,-1 4 0 16,1 1 0-16,0 3 5 0,2 4-1 0,1 1-3 15,3 1-1-15,2 2-1 0,3-1 0 16,3 1-6-16,5 0-1 0,3-2-2 16,3-1-1-16,6-2 0 0,4-4-2 0,5-4-5 15,5-3-14-15,4-7-22 0,2-2-25 0,2-5-32 16,1-4-33-16,1-4-31 0,-3-4-12 15,-1-3 2-15,-4-3 18 0,-2-3 27 0,-5-2 32 16,-1 1 35-16,-4-2 27 0,-3 1 33 16,-4 4 31-16,-2 4 24 0,-4 4 18 15,-2 3 12-15,-3 4 7 0,-3 2-6 0,-2 6-6 16,-5 3-3-16,-2 3 1 0,-4 5 1 15,0 4 6-15,-2 2-1 0,0 3-8 0,0 1-13 16,3 3-10-16,0-1-8 0,1 1-13 16,3 0-10-16,2-1-7 0,3-1-5 0,2-2-5 15,5-1-5-15,5-3 0 0,4-1-3 16,5-2-6-16,5-3-16 0,8-4-25 0,2-4-29 15,6-4-34-15,1-4-31 0,1-3-20 16,2-2-6-16,-1-3 13 0,-2-2 19 16,-1-3 35-16,-2 2 36 0,-6 0 26 0,-2 0 24 15,-4 6 25-15,-4-1 27 0,-2 4 17 16,-4 2 17-16,-2 2 12 0,-4 2 11 0,-4 4 0 15,-2 0-3-15,-5 2-2 0,-5 3-4 16,-2 5-5-16,-3 0-8 0,-3 2-12 0,-1 2-10 16,1 1-14-16,0 0-11 0,1 0-10 15,4-1-4-15,0 0-4 0,4 0-3 0,0-1-3 16,5-2-1-16,3-1-3 0,5-1 0 15,4-1-2-15,6-1-13 0,7-2-9 0,5-3-14 16,4-1-12-16,3-2-11 0,1-1-5 16,2-2 2-16,0-2 5 0,-2-3 9 15,-2-1 12-15,-1 0 11 0,-2-4 8 0,-4 0 8 16,-3-2 9-16,-4-1 7 0,-4 1 9 15,-5-3 5-15,-2 2 9 0,-4-1 3 0,-3 3 2 16,-5 0-2-16,-2 2-7 0,-4-3-6 16,-2 5-7-16,-1 0-4 0,1 4-4 15,-2-1-4-15,2 0-1 0,1 5 0 0,-1-1 0 16,4 0 0-16,1 2-1 0,1-1 1 15,1 2 0-15,2 0 0 0,1 0 0 0,1-1 4 16,-1 1-1-16,0 1-4 0,2-1-3 16,1 1-6-16,-2-2-4 0,2 2-10 15,0 0 2-15,0-2-1 0,0 1 2 0,0 1 5 16,0-1 3-16,0-1 3 0,0 1-2 15,0-2 4-15,-1 3 2 0,1-3 0 0,-3 0 3 16,2-1 0-16,-1 2 2 0,0-2 1 16,-1 3 0-16,-1-2-1 0,0 0 0 15,-2-1 0-15,-2 2-2 0,0-1 0 0,-3 1-2 16,-2-2-2-16,0 1 0 0,-1 1-4 15,-1-2-2-15,-3 2-1 0,0-2-1 0,0 2 0 16,0-4 1-16,-1 4 3 0,-2 0 2 16,-1-1 1-16,2 2 3 0,-2-1 2 15,-2 2 2-15,1-4 1 0,0 4 0 0,-2-2 0 16,1 2-1-16,1-1 0 0,-2 1 1 15,2-1 0-15,0-1-1 0,-1 1 0 0,1 0 0 16,-1-1 0-16,1 0 1 0,0 2 1 16,-1-1 1-16,1 1-1 0,1-1-1 0,-1 0 0 15,1 1-2-15,0-2 1 0,0 2 1 16,1-1 0-16,0 1-1 0,2 0 0 0,-2-1 0 15,2 1-1-15,0 0-2 0,0-1 4 16,-1-1-1-16,0 2 1 0,0-1 0 16,1 0-4-16,0 1 3 0,-2-1 0 0,1 1 1 15,-1-3 0-15,0 2 0 0,-1 0 6 16,2 0-4-16,-2-3 0 0,1 1-2 0,-1 0 0 15,0 3-1-15,2-3-1 0,-1 0 2 16,0 1 0-16,2 0-1 0,0 2 1 16,0-3-1-16,1 2 1 0,0-1 0 0,1 1 0 15,-1 0 3-15,2-1-1 0,-2 2-2 16,0 0 0-16,0 0-1 0,0 0 1 0,1 0-2 15,-3 0 2-15,2 0 1 0,-1 0 0 16,1 0 1-16,-1 0-1 0,1-2 0 16,-1 2 0-16,1-1 1 0,-1 1-1 0,0-1-1 15,1-1 0-15,-2 4 1 0,4-1-1 16,-1-1-1-16,1 0 1 0,1-3 0 0,-2 2-1 15,2 0 0-15,1 0 0 0,-1 1 1 16,1 0-2-16,1 0 1 0,0 1 3 16,0 0-2-16,-1 0 0 0,-1 1-1 0,1-1-1 15,-1-1-2-15,-2 1-4 0,2-1 3 16,-1 2-1-16,1-2 1 0,-1 0 1 15,1 2 1-15,0-1 1 0,-1 0-2 0,1-1 2 16,-2 2 0-16,1-1 2 0,0-1-2 16,0 1 2-16,-1 1 0 0,2-2-4 0,-1 0-2 15,-2 0-5-15,0 2-2 0,2-1-4 16,-4 0 0-16,1 1 1 0,0-2 4 0,0 1 3 15,-1-1 3-15,1 1 2 0,0 1 2 16,-2-2 0-16,2 0 0 0,0 0 0 16,-1 2 1-16,3-2 1 0,-1 0 0 0,0 0 0 15,1 0 0-15,1 0-1 0,1 0 0 0,1 0 0 16,0 0 0-16,2 0 0 0,-1 0 1 15,1 1 2-15,0-1-1 0,-1 1 0 0,1 1 0 16,0 0-2-16,-1 0 0 0,1 0-1 16,-2 0 0-16,2 1 2 0,-3-1 0 15,1 1 0-15,-1-2 1 0,0 2-1 0,-1-1 0 16,3 1-2-16,-3 0 1 0,4-2 0 15,0 2 1-15,1 0 0 0,0-3 3 16,-2 4 1-16,2-4-2 0,2 3 0 0,-1-2 1 16,0 1-2-16,1-2-3 0,1 4 2 15,-1-4 0-15,1 2-12 0,1 0-24 0,0 0-37 16,2-1-63-16,1-1-94 0,-2 1-92 15,2 0-60-15,1-1-23 0,1-1-15 0,-1 0-80 16,0 0-96-16,2-2-8 0,-2 0 19 16,2 3 18-16,-1-4 37 0,-1 4 136 15</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08T07:02:06.73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1645 804 70 0,'-7'-25'295'0,"-1"2"40"15,0-3 40-15,-3 3-46 0,1 1-60 16,0-2-37-16,-2 0-9 0,0 1-17 15,-3 0-26-15,-1-3-16 0,1 2-30 0,-1-1-31 16,-1 0-21-16,-1 1 1 0,-1 0 4 16,0 2 7-16,-4 3 9 0,-1-2 10 15,-2 1-6-15,-1 3-5 0,-4 3-6 16,-3 0-12-16,-2 4-6 0,-4 3-13 0,-4 3-6 15,-2 3-8-15,-4 3-9 0,-2 4-3 16,-2 1-6-16,-2 4 4 0,-2 3 5 16,-1 3 5-16,-2 3 10 0,2 5 7 0,-1 4 7 15,3 2 7-15,4 5 1 0,2 4-4 16,4 4-8-16,4 6-8 0,6 2-10 15,4 6-12-15,7 5-11 0,6 3-8 0,7 4-5 16,8 1-5-16,7 3-1 0,8-2 4 16,9-1 1-16,9-3 2 0,9-3 6 15,8-9 9-15,8-6 20 0,6-7 23 0,7-12 24 16,5-7 13-16,8-11 1 0,4-7-7 15,7-7-18-15,2-6-26 0,0-8-26 16,2-5-14-16,-2-5-7 0,3-7-5 0,0-5-4 16,-1-5 2-16,1-4-1 0,-4-6-1 15,-4-3-2-15,-2-3 0 0,-7-3 0 16,-3-5-4-16,-8-2 3 0,-8-3-1 15,-9 0 1-15,-10 4 0 0,-10 5 0 0,-10 1 2 16,-9 5-2-16,-11 2 0 0,-8 0-2 16,-7 5 2-16,-10 0-1 0,-4 2 0 0,-5 3 1 15,-4 1-1-15,-6 4 1 0,-5 1 0 16,-2 3 2-16,-4 2 0 0,-2 4-2 15,0 3 3-15,0 4-2 0,-3 5-2 0,0 3-2 16,-3 6-2-16,-2 4 1 0,-5 6-1 16,-2 4-2-16,0 6 0 0,-3 4 3 15,2 7 1-15,2 3 1 0,2 7 0 16,0 8 2-16,5 4 0 0,2 6 0 0,7 3 0 15,5 5-1-15,6 4 0 0,7 6 2 16,8 6 1-16,7 3-2 0,9 4 2 16,4 2-1-16,8-1 0 0,6-5-1 0,5-2 0 15,7-8 1-15,5-3 1 0,4-4 1 16,7-6 0-16,2-6 1 0,5-8-1 15,3-6 2-15,4-9 6 0,5-6 9 0,4-8 11 16,6-5 4-16,4-8 8 0,6-9 2 16,1-5-3-16,2-7-11 0,2-6-10 0,2-7-1 15,0-5-8-15,3-7-2 16,-1-6-4-16,0-3 0 0,-3-2-3 0,-5-5-4 15,-4 0-1-15,-7-3-5 0,-7-1-1 16,-8-1-4-16,-9-4-2 0,-9 2-2 0,-8-1-2 16,-12 4 4-16,-6 2 0 0,-10 4 0 15,-8 4 5-15,-7 5 2 0,-7 6 1 16,-7 6 0-16,-5 4 1 0,-4 7 1 0,-4 6-1 15,-3 3 5-15,-4 6-1 0,-2 4 0 16,-2 7 1-16,-5 6 0 0,0 7 1 0,-1 4-6 16,-4 9 2-16,-1 6 0 0,-4 7 0 15,1 8-1-15,3 5 1 0,-1 6 1 16,3 6 1-16,6 6 3 0,4 4 0 15,8 5 3-15,7 5-1 0,10 6 1 0,6 3 1 16,10 1-4-16,9-3-1 0,6-3 1 16,10-7-1-16,7-7 0 0,6-8-1 15,6-7 3-15,7-8 4 0,6-10 2 16,3-8 7-16,7-9 5 0,3-10 1 0,6-8 3 15,5-13-2-15,4-10-3 0,5-11-7 16,3-11-6-16,1-11 0 0,1-6-2 0,0-9-2 16,-1-3 0-16,-2 0-1 15,-4 0 2-15,-5 4-3 0,-8 6-1 0,-7 4 0 16,-10 8 1-16,-8 6 2 0,-9 5-2 15,-11 4-2-15,-6 1 1 0,-12 6 0 0,-6-1-1 16,-10 6-1-16,-8 5 0 0,-6 0 2 16,-8 7-3-16,-6 5 1 0,-7 5 0 15,-5 6 0-15,-4 6 1 0,-3 6 0 16,-3 5 0-16,-2 5 0 0,-4 6 1 0,-2 9 0 15,0 6 0-15,-2 5-1 0,2 10 1 16,6 3 0-16,6 4 0 0,9 4 0 0,8 0 1 16,11 1 2-16,12-2-1 0,8-3 1 15,11-3 2-15,10-8 0 0,7-8 1 16,10-6 2-16,7-9 4 0,9-7 4 0,9-8-2 15,8-13 4-15,5-5 1 0,5-11 1 16,3-10-3-16,1-10-5 0,2-5 2 16,4-12-7-16,-1-8-6 0,0-8 0 0,-1-7 1 15,-3-4-1-15,-5-2-1 0,-4 1 2 16,-9 0-2-16,-7 2 0 0,-6 3 0 15,-11 0 0-15,-7 6-2 0,-8 0 1 0,-9 4 1 16,-5 2 0-16,-10 2-2 0,-7 2-1 16,-8 0 2-16,-6 0 0 0,-7 3 0 0,-4 2-2 15,-2 1 1-15,-3 4-1 0,-6 7-2 16,-3 3 0-16,-3 7 0 0,-5 4 0 15,-2 6 0-15,-4 8 2 0,1 5 1 0,-2 8 2 16,-2 5-1-16,-3 7 1 0,-3 8 2 16,0 5 1-16,-1 10-1 0,0 3-2 15,2 6-1-15,3 4-2 0,5 6 3 16,2 7 1-16,5 4 2 0,9 4 0 0,10 4 1 15,9 1-1-15,12 0-3 0,12-2-2 16,10-2 2-16,13-3 0 0,11-5 0 16,10-2-1-16,9-5 1 0,7-5 0 0,7-6-2 15,4-5 3-15,4-8 1 0,7-8 4 16,4-9 2-16,4-8 3 0,6-11 4 15,2-7-2-15,4-11 0 0,-1-8-2 0,2-10-4 16,-2-11-4-16,-4-8-2 0,-4-11-2 16,-10-8-4-16,-9-6-6 0,-11-7-6 0,-14-3-2 15,-11-4-6-15,-15-3-4 0,-14 1 1 16,-15 1 3-16,-12 7 6 0,-13 10 1 15,-10 12 6-15,-9 13 3 0,-8 13 3 16,-8 13 4-16,-8 11-1 0,-6 13 3 0,0 10 0 16,1 5 1-16,1 7 0 0,4 5 0 15,4 4 2-15,8 3-1 0,5 4-1 16,11 3 2-16,10-1 0 0,11 5-1 0,9 1-2 15,11 2-5-15,14 3-23 0,13 2-64 16,12-1-114-16,14-2-148 0,13 1-94 16,11-7-75-16,10-6-148 0,7-7-137 0,8-8 10 15,5-11 92-15,6-11 66 0,1-14 65 16,2-8 163-16</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34.71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704 352 45 0,'-3'-7'355'0,"-3"-3"34"0,1 1 19 16,-2 2 2-16,-3-3-156 0,-1 4-99 15,-1-4-50-15,0 3-21 0,-3 1-6 0,-1 0 2 16,0 0-2-16,-1-1-9 0,0 2-9 15,-1 1-5-15,0 0-11 0,-3 4-12 16,2 0-7-16,-2 0-3 0,-1 4-2 0,0 2-3 16,-2 4-2-16,-1 3 0 0,-1 2-1 15,0 4-2-15,-1 2-4 0,3 4-1 0,0 4 2 16,4 2-1-16,0 1 0 0,5 2-1 15,4 1 2-15,3-3-1 0,5 0-6 16,5 0 0-16,6-5 3 0,7-2 1 0,7-1 1 16,7-6 1-16,8 0 4 0,7-4-2 15,8-7-3-15,6-2-3 0,4-4-2 0,3-5-4 16,-1-2 1-16,1-4-3 0,-3-3 1 15,-5-6-2-15,-2-2 3 0,-5-4-1 16,-6-3 1-16,-7-3 0 0,-5-2-1 0,-8-3 3 16,-6 2 0-16,-7 0 1 0,-7 2 1 15,-4 0 0-15,-6 7 3 0,-5-1-1 0,-5 7 2 16,-4 1-1-16,-4 4 2 0,-3 4 0 15,-6 4 0-15,-1 2 0 0,-6 4 3 16,-2 4 3-16,-2 5 0 0,-2 4 8 0,-1 1 4 16,0 5 2-16,5 3 10 0,0 6 14 15,5 4 21-15,3 2 7 0,6 4 2 0,4 1 1 16,6 2-10-16,5 2-15 0,6 1-21 15,9-2-13-15,6-1-7 0,10-4-3 0,8-2-2 16,10-3-4-16,9-9 1 0,9-5-2 16,6-2-3-16,5-10-3 0,4-5-10 0,1-4-13 15,0-6-10-15,0-5-15 0,-1-2-8 16,-5-6-4-16,-3-4 3 0,-3-2 12 0,-7-5 6 15,-7 0 14-15,-7-6 8 0,-10-2 5 16,-6-1 6-16,-9 2 1 0,-8 1 1 16,-8 2 5-16,-8 3 1 0,-9 4 2 0,-6 5 0 15,-8 4 4-15,-4 3 7 0,-5 7 6 16,-5 4 7-16,-4 3 12 0,-2 5 19 0,-2 4 16 15,0 4 10-15,-4 4 11 0,3 3 22 16,2 3 23-16,2 7 5 0,5 1-4 16,6 4-6-16,6 4-5 0,7 1-23 0,8 2-32 15,8 1-22-15,9 4-10 0,9-2-11 16,9 0-9-16,12-1-6 0,11-2-1 0,9-3-1 15,10-3-7-15,10-6 4 0,8-5-3 16,7-7-2-16,5-7-7 0,3-7-3 16,0-6-5-16,1-5-11 0,-3-5-10 0,-4-4-5 15,-5-7 1-15,-7-2 1 0,-9-4 1 16,-10-2 1-16,-9-5 5 0,-9-2 1 0,-11-1 3 15,-7 0 3-15,-9-2 4 0,-10 3 5 16,-7 2 5-16,-10 2 7 0,-6 6 0 0,-6 4 1 16,-6 5 4-16,-5 4 3 0,-3 4 2 15,-1 5 2-15,-3 7 3 0,-2 3 4 0,0 3 10 16,1 7 4-16,1 2 2 0,5 8-4 15,2 2-2-15,5 5-4 0,7 4-10 16,5 5-6-16,3 2-5 0,8 3 0 0,5 2-1 16,8 2-1-16,6 0 1 0,8 0 1 15,8-2 2-15,9-3 1 0,10-4 0 0,12-5 1 16,8-6-5-16,10-7-2 0,8-6-2 15,8-7-3-15,4-6-5 0,0-8-4 0,1-6-3 16,-1-6 0-16,-3-5-1 0,-5-3-1 16,-4-7-2-16,-7-5-2 0,-9-4-9 0,-6-6-8 15,-10-3-4-15,-7-2 0 0,-10 1-1 16,-9 0 7-16,-9 4 10 0,-9 6 8 0,-9 4 7 15,-9 7 1-15,-5 6 4 0,-9 4 1 16,-3 7 2-16,-7 3 3 0,-3 6-1 16,-3 4-1-16,-4 7 4 0,-3 4-1 0,1 3 1 15,0 5 6-15,5 5 11 0,1 4 13 16,5 3 4-16,6 6 6 0,5 5 2 0,6 0-1 15,7 4-10-15,7 3-9 0,5 3-5 16,7 1-2-16,7-1-5 0,8-1-3 0,8-1-3 16,9 0 1-16,9-5 0 0,7-7-2 15,10-3 1-15,4-6 2 0,8-7 2 0,3-7 1 16,4-8-3-16,3-9-2 0,1-4-3 15,0-7-4-15,-3-5-6 0,-4-7-4 16,-5-3-3-16,-6-5 2 0,-6-5 0 0,-10-3 2 16,-8-4 0-16,-6 0 0 0,-9-2 2 15,-8 2-2-15,-9 4 1 0,-10 5-1 0,-6 4-2 16,-9 7 1-16,-8 6 1 0,-7 4 3 15,-4 6 1-15,-6 6 0 0,-2 4 0 16,-2 6 3-16,-1 6 0 0,0 5 2 0,2 4 1 16,2 7-1-16,4 4 5 0,6 5 0 0,4 3 3 15,5 5 0-15,6 5 3 0,5 1 2 16,7 3-1-16,6 1 0 0,6 2 0 0,8-2-1 15,7 0-1-15,6-5-1 0,9-4 2 16,9-9-2-16,9-4-2 0,9-6-1 16,8-10 0-16,6-4-2 0,2-8-3 0,2-8-6 15,-1-6 2-15,-4-7-3 0,-3-7-3 16,-8-3-1-16,-6-9 0 0,-6-1-1 0,-6-6-4 15,-8-6-6-15,-6-4 3 0,-7-1 1 16,-7 1 2-16,-7 2 0 0,-9 4 4 0,-6 6 5 16,-8 7 1-16,-6 6-2 0,-5 5-1 15,-8 9 2-15,-4 6 1 0,-4 6 0 0,-4 8-1 16,-2 6 3-16,-2 8 2 0,0 6 6 15,2 5 0-15,2 6 5 0,5 5 5 16,4 3 7-16,6 2 0 0,5 3 1 0,6 1 1 16,8-1-1-16,6 0-5 0,8 0-2 15,9-3 0-15,8-6 0 0,10-1-1 0,6-8-1 16,10-4 0-16,7-6-2 0,6-8 2 15,6-5-3-15,2-7-4 0,3-7-1 0,-2-5-2 16,-3-7 1-16,-1-3-6 0,-4-7-2 16,-2-5 0-16,-5-5-2 0,-5-4 2 0,-6-1-4 15,-7-4 1-15,-7 2 0 0,-5 1 3 16,-8 4 1-16,-8 3 0 0,-6 5-2 0,-9 5 2 15,-5 4 0-15,-8 5-2 0,-4 4 2 16,-6 8-3-16,-4 3 2 0,-3 8-2 16,-1 4 1-16,-1 7 0 0,-1 5 0 0,2 5 9 15,3 5 6-15,-1 4 9 0,4 4 4 16,2 3 5-16,4 2 0 0,4 2-6 0,5 0-6 15,5 0-6-15,4 0-2 0,7-3 2 16,7-3 0-16,7-4 1 0,8-5 1 16,9-6 0-16,8-5-1 0,9-8-4 0,7-8-7 15,7-6-3-15,4-10-6 0,0-6-2 16,0-7-5-16,-4-9-9 0,-5-8-5 0,-6-5-6 15,-4-7-6-15,-9-3-7 0,-5-4 2 16,-6 1 12-16,-9 2 6 0,-6 7 5 16,-9 4 6-16,-6 11 6 0,-9 7 1 0,-8 8-1 15,-9 8 8-15,-8 7 8 0,-5 11 8 0,-5 9 11 16,-3 6 10-16,-1 8 8 0,2 7 3 15,2 3 2-15,3 6 0 0,4 4-5 16,6 2-5-16,6 0-6 0,6 0-7 0,7 1-9 16,7-5-4-16,7-3-1 0,8-4-3 15,8-6-1-15,7-6-1 0,11-6 1 0,7-6-4 16,6-8-4-16,5-6-7 0,4-7-6 15,0-6-8-15,-1-6-8 0,-3-6-6 16,-6-7-3-16,-2-5-1 0,-7-4 6 0,-5-3 5 16,-6-2 6-16,-4 1 8 0,-6 3 5 15,-7 3 6-15,-4 4 3 0,-5 4 1 0,-6 6 1 16,-4 6 0-16,-6 4 3 0,-5 6 5 15,-4 9 5-15,-1 3 8 0,-5 8 6 0,2 6 9 16,-2 7 6-16,3 5 3 0,2 5-1 16,5 4-2-16,1 6-6 0,7 2-7 0,3 3-6 15,6 0-9-15,6-2-3 0,6 0-5 16,5-5 3-16,9-3-1 0,4-6-2 0,8-6 0 15,7-7 0-15,5-8-1 0,5-7-6 16,3-8-10-16,4-9-12 0,-2-9-16 16,0-9-22-16,-2-9-21 0,-3-9-18 0,-5-8-12 15,-4-7-3-15,-6-4 11 0,-4-4 17 16,-4 0 19-16,-5 6 21 0,-7 5 21 0,-6 9 13 15,-5 9 6-15,-8 9 2 0,-5 7 5 16,-6 9 3-16,-7 7 5 0,-3 8 9 16,-5 5 4-16,-1 7 3 0,1 6 4 0,0 6 3 15,2 2-3-15,4 3-3 0,0 4-4 0,4 0-3 16,2 1-4-16,3 0-4 0,2 0-5 15,4-3-3-15,3-1-1 0,3-1 0 16,3-5 1-16,4-5 1 0,5-1 1 0,6-3 0 16,4-4 2-16,6-4 0 0,5-5-2 15,3-4-3-15,4-2-5 0,2-4-3 0,-2-1-5 16,0-3-8-16,-1-1-5 0,-2-1-2 15,-4-3 3-15,-2-1-2 0,-5 2-1 16,-4-2 7-16,-2-2 5 0,-6 3 4 0,-1-2 1 16,-6 3 4-16,-3-1 3 0,-1 2 1 15,-4-1 0-15,-2 3-1 0,0 0 0 0,-3 2 0 16,1-3 1-16,-2 4 0 0,2-1-1 15,0-1-1-15,0 2-1 0,-1 1 2 16,3 0-2-16,-3 0-1 0,1-1 4 0,0 4-1 16,0-1-1-16,-1 0-1 0,0 2 2 15,-2-1 0-15,0 0-2 0,-2 4 1 0,1-2 1 16,0 3-1-16,-1 0-1 0,-1 0 1 15,1 0 0-15,0 2-2 0,1 0 4 0,0 0 0 16,1 1 2-16,1-2 0 0,3 1 0 16,-1 1 1-16,2-1-1 0,2 0-1 0,0-1 0 15,0 0-1-15,1-1 1 0,-1 1 1 16,1-3-1-16,1 1 1 0,-1-1-1 0,0 0-1 15,-1 2-3-15,-2-3 0 0,0 2-1 16,-4 0 0-16,-1 1-3 0,-1 0 0 16,-4 0 3-16,-1 1 1 0,-3-1 3 0,-2 2 0 15,-1-1-1-15,1 0 3 0,-3 1-1 16,0-2-1-16,-1 1-2 0,0 0 2 0,-1-2 0 15,1 0-3-15,-2 0 0 0,3-1 1 16,-1 0-1-16,0 0 0 0,1 1 3 16,0 1-1-16,-1 0 1 0,0-2 1 0,-1 4-2 15,-2-2-2-15,0 2 0 0,-1 0 1 16,-2 1-1-16,2 1 1 0,0 0 2 0,1 1 3 15,0-1-1-15,1 0 0 0,2 2 1 16,0-3-1-16,0 1-1 0,0-1-2 16,0 0 2-16,1-1 0 0,-1 1-1 0,0-3 2 15,1 3 1-15,-1-1 1 0,0 1-1 0,0 0-1 16,-1 0-1-16,0-1-1 0,1-1-1 15,0 2 0-15,-2-1 1 0,2 1 1 16,-1-1-1-16,2 1 0 0,-3-1 1 0,3 1-1 16,-1-2-1-16,2 1-1 0,0-1-1 15,1-1 1-15,1 1 2 0,-2 0 0 0,1-2 0 16,0 1-1-16,1 0 1 0,-3 1-2 15,0 0 1-15,0 2 0 0,1-3 0 16,-2 3 2-16,1-1-1 0,-3-1 1 0,2 2-2 16,-1-1 1-16,-1 1 0 0,-1-1-1 15,2 0 1-15,-2-2 0 0,0 2-1 0,-1-3 1 16,0 2 0-16,-1-1 0 0,1 2 0 15,-2-3 1-15,-1 2 0 0,2-2-1 16,-4 0 1-16,2 0-2 0,-1 0-1 0,1-2 1 16,-1 3-1-16,1-4-1 0,-2 1-1 15,1 0 1-15,1 0 6 0,-2 1-3 0,2-3-1 16,-1 2 1-16,1 0 0 0,-1 1 0 15,2-2-3-15,2 3 0 0,0 0 3 16,2 0 0-16,1 2 0 0,2-1 0 0,0 1-3 16,2 1 2-16,-1-1-3 0,4 2 1 15,-2-1 2-15,1 1-1 0,2 0 2 0,0 1 1 16,-2-1 1-16,0 2 1 0,-2-1-2 15,1 0 0-15,0 1-1 0,-1 0 0 0,-2-1 1 16,0 0 1-16,0 2 1 0,-1-2-2 16,0 0 1-16,0 0-1 0,-2 2 1 0,4-2-2 15,-3-1 0-15,1 2 2 0,2 2 0 16,-1-4-2-16,0 2 0 0,2-1 0 0,-1 2-1 15,1-1-2-15,1 0 2 0,1 0 0 16,1 2 2-16,0-2-2 0,1 3 3 16,0 0 1-16,2-4-2 0,0 2-1 0,-1-2-2 15,1 0 2-15,2 0 0 0,-1 2-2 16,0 0 0-16,1-1 1 0,0 0-2 0,1 1 1 15,-1 0 0-15,2-1 1 0,-1 0 0 16,-1 1 1-16,-2-2 0 0,2 1-1 16,-3 0-2-16,3-1 2 0,0 2-1 0,0-2 0 15,0 0-1-15,-2 1-1 0,2 0 2 16,-3 0-2-16,2 1 0 0,-1-1 0 0,1 2 1 15,-1-1 0-15,1 0-1 0,1 1-2 16,-1 1-5-16,1-1-7 0,0-1-3 16,0 3-4-16,1-2-1 0,-1-1 0 0,3 0 2 15,-1 3 4-15,1-2 3 0,1 0 4 16,-1 1 2-16,1 2 4 0,0-2 1 0,0-2 3 15,1 1 1-15,0 0 1 0,1-1 2 16,1 3-1-16,-1-2-1 0,1-2 0 16,0 2 1-16,1-3 0 0,-1 2 0 0,-1-3 0 15,0 2 0-15,-1-1-5 0,0-1-2 16,1 1-1-16,-2 1 0 0,0-2-1 0,0 1 0 15,1-1 0-15,-1 1 2 0,2 0 1 16,-1 0-1-16,0 1 1 0,2-2 2 0,3 1 1 16,-1-1 0-16,2 1-4 0,0 1-7 15,1-2-4-15,0 2-2 0,2-1-5 0,0 2-2 16,-2-1 1-16,3 2 6 0,0-1 7 15,0 1 2-15,0 2 3 0,1-2 1 16,1 2 5-16,-2 1 1 0,1 2-10 0,0-2 2 16,-1 4 4-16,2 0 3 0,-1 5-3 15,-1-3 4-15,1 3 8 0,1 2-1 0,-2 0-3 16,0 3 2-16,0-1-2 0,0 4-4 15,0 0-2-15,0 1-2 0,-2 1 1 16,2 1 0-16,-1 1 0 0,1-1 4 0,0 0 1 16,0-1 0-16,0 0 2 0,0-3-3 15,0 3 2-15,1-4 0 0,1 1 1 0,-1-3-1 16,1-1-1-16,0 0-1 0,1 0 0 15,0-3 1-15,0-1-1 0,-1 0 3 0,2-3 2 16,1 1 1-16,-1-4-1 0,0 2 0 16,0-2-21-16,1-2-24 0,0 1-9 0,1-2-10 15,1-1-10-15,0 0-3 0,3-1 15 16,-2-1 20-16,2 1 6 0,1-1 10 0,0-3 6 15,-2 4 0-15,2-2 3 0,0-1 2 16,0 2 3-16,2 0-1 0,-1 0 1 16,1-1 0-16,-1 2 5 0,3-2-1 0,0 1 0 15,2 1-3-15,2-2 5 0,0 3-1 16,3-2 0-16,3 1 1 0,1-2-2 0,3 0 1 15,1 2-1-15,5 0 1 0,0 0-2 16,4 0 3-16,1 0-2 0,1 1 1 16,2-1-1-16,-1 2 0 0,2 0-1 0,0 1-2 15,-1 0 1-15,1 1-1 0,-2 0 2 16,0-2 0-16,-1 1 2 0,-1 2 0 0,-2-3 1 15,-1 0 3-15,-1-1-1 0,0 1 0 16,-2 0 0-16,1-2 1 0,-2 2 0 16,0-3-2-16,0 3 0 0,0-2 0 0,0 0 1 15,-2-1-1-15,2 1 0 0,2 0 0 16,-2-1 0-16,1 0 2 0,2 1-1 0,-2-1 0 15,1 0 0-15,-2 1 1 0,1-1-2 16,-1 3 0-16,-1-2 0 0,-1-2 0 16,1 2 2-16,-2-2-3 0,0 2 0 0,1-3-1 15,0 2 0-15,0 0 2 0,2 0-2 16,-2-2 2-16,1 0-1 0,-1 0 7 0,2 2 1 15,-1-2-3-15,0 1 0 0,-1-1 0 16,1 1 2-16,-2-1-3 0,1 1-2 16,-3-1 1-16,1 2 3 0,-1-3-3 0,-2 4-1 15,0-4 0-15,2 2 0 0,-2-1-1 16,1-1 0-16,1 1-2 0,1-1 3 0,-2 0-3 15,2 0-1-15,0-1 2 0,0 1 2 16,0-1 0-16,-1-1-2 0,3 2 2 16,-4-4 5-16,2 4-4 0,0-3-4 0,-2 2-1 15,2-1 1-15,0 1 0 0,-1 1-2 16,-1-1 1-16,2 1 2 0,-1 0 1 0,-1 0-2 15,1 0-1-15,-1 0 1 0,-1 1 0 16,0-1 0-16,-1 0 0 0,-1 0-2 0,-1 0 2 16,0 0 0-16,1 1 0 0,-2-1 2 15,2 0 1-15,1 0 0 0,1 0 0 0,0 0-1 16,2 0 0-16,1 0-3 0,1 0 0 15,2 0 3-15,1 0-1 0,0 0 3 16,2 0 0-16,3-1-1 0,0 1 0 0,1 0-1 16,-1-1 2-16,2 0-4 0,-2 1 1 15,0-1 2-15,-3 1 1 0,0 0-2 0,-2 0 0 16,-4 0 0-16,-2 0-1 0,-1 1-1 15,-4-1 0-15,-1 1 2 0,-3 0-1 16,-2-1 2-16,-2 1 0 0,-2-1-1 0,-1 2-17 16,-2-1-39-16,-2-1-47 0,-2 0-45 15,-1-1-47-15,-4-1-144 0,-1 1-183 0,-5-1-68 16,-3 1-9-16,-5-1 15 0,-5 0 32 15,-5-1 137-15</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36.71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62 5 69 0,'-7'-2'214'16,"2"1"22"-16,1 1-27 0,-2 0-21 16,1-1-12-16,-1 1-2 0,2 0 0 0,-1 0-1 15,0 0-8-15,3 0-18 0,-2 0-21 16,1 0-21-16,0 0-21 0,2 0-18 0,-1 0-11 15,2 0-8-15,-1 0-7 0,1 1-2 16,0-1 2-16,0 1 2 0,1 1 0 16,1-2 0-16,0 1-1 0,1 1-5 0,3 1-3 15,-1-2-7-15,3 1-6 0,1 1-2 16,2-1-5-16,0 1-2 0,1-1-3 0,2 1-2 15,1-1-2-15,0 2-2 0,3 0 0 16,1-1 2-16,0 1-1 0,2 2 2 16,1-3 2-16,3 4-2 0,1-1-3 0,4-3 1 15,2 2 1-15,4 0 0 0,1 0 1 16,3-1 1-16,2-1 0 0,4-1-4 0,2 0 1 15,3 0-1-15,1-1-2 0,2-1 0 16,-1 1 1-16,2 1 4 0,0-2 0 0,-1 0-4 16,-2 0-1-16,-1 0 0 0,0 0-1 15,-2 0-1-15,-1 0-1 0,-1 0 1 0,-1 0 2 16,-1 0 0-16,-1 0 0 0,0 0 0 15,-3 0 2-15,1 0 1 0,-3 0 0 16,1 2 0-16,0-1 2 0,0-1-1 0,1 1-1 16,1-1-2-16,-3 3 1 0,1 0-1 15,0-3-1-15,-3 2-3 0,0-1 2 0,-1 2-1 16,-1-2 0-16,-2 0-1 0,1 1 0 15,-1 0 0-15,-1-1 2 0,-1-1-2 16,1 1 0-16,1 1 3 0,-1-2-3 0,1 0 2 16,0 0 3-16,0 1 2 0,1-1 0 15,-1 1-3-15,1 0 4 0,1-1-2 0,-1 3 0 16,2-2-3-16,0 2 2 0,-1-2-1 15,2 0 0-15,2 0 2 0,-1 2-3 16,1-2 0-16,-1 0 0 0,2 0 2 0,0 2-1 16,1-2-2-16,1 1 1 0,0-2 0 15,1 4 0-15,0-4-3 0,-1 3 1 0,-1 0 2 16,1-3-1-16,0 4 1 0,0-2-2 15,-1 0 2-15,0 1-2 0,-1 0-1 16,1-1-1-16,-1-1 2 0,0 0 1 0,-3 1-3 16,0 0 2-16,-1-1 1 0,-2 2 1 15,-1-3 0-15,2 1 1 0,-2 0 0 0,1 0 0 16,-1 1-2-16,2-1 1 0,-1 0-1 15,0 2 0-15,2-2 0 0,0 0 1 16,0 0 1-16,1 2 2 0,-2-3-1 0,1 1 0 16,1-1-2-16,-1 2-1 0,1-2 1 15,-1 2-2-15,0-2 1 0,0 1 1 0,-1-1-1 16,0 0-1-16,0 0-1 0,1 0 3 15,0 1 2-15,0-1 0 0,-2 2 4 16,3-1 1-16,-1-1 0 0,1 1-2 0,2 1-2 16,-4-2 0-16,1 0-1 0,1 3-1 15,-1-2-1-15,0 2 0 0,-1 0 0 0,1-3 0 16,0 3-1-16,0 1-1 0,-1-1 1 15,1 0 1-15,1 0-2 0,-1 0 1 16,1 1-2-16,2 1 1 0,-1-1 0 0,4-1 1 16,-1 0 1-16,3 0 0 0,0 0-1 15,1 0-1-15,2 1-1 0,-2 0 2 0,2 2 1 16,-2-3-3-16,1 2 3 0,-1 0 0 0,-1-1 2 15,2 2 0-15,-2-2-2 0,-2 0 0 16,1 0 0-16,-1-1 0 0,1 0 0 16,1 3 0-16,0-2-1 0,0-2-2 0,0 0 3 15,2 1 0-15,0-2-1 0,4 1 0 16,-1 0 0-16,4 0-1 0,-1 2 0 0,1 0-1 15,0 0 3-15,0-1 0 0,0 3 3 16,-3-2 2-16,1 2 0 0,-3 0-4 16,-2-2 0-16,-5 2 1 0,-5-2-1 0,-5-1 0 15,-3 1-1-15,-5-1 3 0,-3-1 0 16,-4-1-1-16,-3-1-1 0,-1 0 0 0,-2 0 2 15,-2-1-3-15,0 0 0 0,-1-2-3 16,-2 1-9-16,0-4-25 0,0 3-126 16,-2-4-190-16,0 1-100 0,-3 2-51 0,-3-4-20 15,-3 2 10-15,-1-1 118 0</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39.76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 14 244 0,'-6'0'371'0,"2"0"38"16,2 0-12-16,2 0-71 0,2 0-93 15,2-2-82-15,3 0-57 0,3 2-31 16,2 0-11-16,2-2-5 0,3 2-1 0,0 0 0 16,4 0 2-16,2-1-3 0,2 1-5 15,3-1 1-15,2-1-6 0,3 2 0 0,1 0-5 16,3 0-1-16,3 0-3 0,3 0-3 15,2 0 0-15,2 0-6 0,1 0 0 16,3 0-3-16,1 0-1 0,3 0-2 0,2 0-2 16,3 0 2-16,1 2-1 0,1-1 1 15,0-1-2-15,-1 1 0 0,0 1-1 0,-3 0-4 16,-1 0 1-16,1 1-4 0,-1 0-1 15,-4-1 0-15,-1 0-3 0,-2 1 1 16,-2 1 2-16,-1 1 1 0,-2 1 1 0,-1-2-1 16,-1-1 0-16,-2 0 0 0,2 1-1 15,-2-2 0-15,0 2 0 0,1-1 2 0,0 0 4 16,2 1 5-16,0-1 4 0,-1 0 4 15,1 0 2-15,-2 1 2 0,0-4-2 16,-1 3-4-16,-1 1-4 0,-2-1-1 0,-1-1-5 16,1 0-1-16,-3 1-5 0,-2-1 0 15,2 1-1-15,-4-2 2 0,2 1 0 0,-1 0 0 16,0-1 1-16,-1 0 3 0,2 2-2 15,-1-2-2-15,1 0 1 0,0 0-1 0,0-1-1 16,1 3-1-16,2-2 0 0,0 1-1 16,1-2 0-16,0 3 2 0,2 0-1 0,-1-1 0 15,1 0 0-15,0 2 1 0,0-2-1 16,1 0-1-16,-2 0 1 0,1 1 0 15,1 0 1-15,-2-2-1 0,2 2 0 0,-1-2-1 16,-1 0-1-16,2-1 0 0,0 1 0 16,-2-1 1-16,1 1 2 0,-1-1 3 0,0 2-2 15,-1-2 0-15,0 0 0 0,1 1 1 16,-2-1-3-16,0 1 1 0,0 0 0 15,-1 1 0-15,0-1 3 0,-1-1-3 0,2 0-1 16,-3 0 0-16,1-1 0 0,1-1 0 16,-2 1 1-16,0 0-1 0,0 1 0 0,0-1-1 15,0 1 1-15,0-2 1 0,-2 1-4 16,2 1 3-16,0-1 0 0,0 1 1 15,0-1-2-15,0 0-2 0,-1 1 1 0,-1-2 0 16,0 2 1-16,-1 0-1 0,0 0 1 16,-1-1 1-16,1 1 0 0,-2 0 1 0,1-1-1 15,-2 1 1-15,1-2 1 0,-1 1-2 0,-1 1 0 16,1-1 0-16,-1-1 0 0,-2 2 0 15,1 0-3-15,0 0 6 0,0 0-2 16,-1 0 0-16,1 0-2 0,1 0 2 0,-1 0 3 16,3 0-4-16,-1 0-2 0,1 0 2 15,2 0 0-15,0 0 0 0,0 0-3 0,2 0 2 16,0-2 5-16,-1 1-1 0,1 1-1 15,-1-1-2-15,2-1 3 0,0 0 0 16,0 0-5-16,2 2 0 0,-2-3 0 0,1 2-1 16,-1-1 1-16,0 1-2 0,0 1 2 15,0-1 1-15,-1-1 2 0,0 2 1 0,-1 0-2 16,-1 0 0-16,-1 0 0 0,0 3-1 15,0-2 1-15,0-1 0 0,-2 2 1 16,2-5 2-16,0 0 1 0,1 1-1 0,-1 1 0 16,0-2-3-16,1 2 0 0,1 0 0 15,-1 0-1-15,0-2 0 0,0 2 0 0,1 0 2 16,0-1 0-16,0 2-2 0,0 0 1 15,1 0-2-15,-2 2-1 0,2-1 1 16,-1-1 0-16,1 1 1 0,1 2 0 0,1-1 1 16,-1 1 0-16,2-1-1 0,-1 0 1 15,1 1-1-15,-1-2 0 0,0 2 0 0,1-2 1 16,-1 1 1-16,-1-2 0 0,-3 2 0 15,2-2 1-15,-2 0-2 0,-1 0 0 0,0 0 1 16,0 0-1-16,0 0 0 0,-2 0 0 16,1-2 1-16,-2 2 0 0,0 0 0 15,0 0-2-15,0-2 0 0,0 1 1 0,-1 1-1 16,1-3 1-16,0 3-3 0,0-1 2 15,2-2-1-15,1 3 1 0,0-2 0 0,2 1 0 16,2-2 1-16,2 2 0 0,2 0 0 16,0 0 0-16,2-2 1 0,-1 2-1 0,3-2 0 15,-1 2 1-15,-1 0-1 0,-1 1-2 16,-1-1 2-16,-1 1-2 0,-3 0 0 15,-1 0 2-15,-2 0 0 0,-1 0 0 0,-3 0 0 16,0 0 0-16,-1 0 0 0,-2-1 0 16,2-1 2-16,-2 1 1 0,2 0-2 0,0 0 0 15,0-2 3-15,-1 2-5 0,2-1 1 16,2 0 0-16,1 1 0 0,7-2 0 15,-1 2 0-15,4 1 1 0,1 1-1 0,1 2-1 16,0 0-1-16,1-1 0 0,-1 2 0 16,-1-2 1-16,-2 2 1 0,-1-1 1 0,-1 0 1 15,-2 1-2-15,-2-2 0 0,-2-1 0 16,1 2-2-16,-1-3-1 0,-3 0 1 15,2 0 2-15,0-3 0 0,-1 2 2 0,-1-1 1 16,1-2-2-16,-2 1 1 0,0 1 1 16,0 1-2-16,0-2 0 0,-1 1 0 0,0 1 2 15,-1-2-1-15,1 2 0 0,0 1-1 16,0-2 1-16,1 2-1 0,-1 0 1 15,1-2 2-15,0 2-1 0,0-1-2 0,-1 1 2 16,-1-1 1-16,3-1-3 0,-1 1-2 16,1-2 0-16,2 3-2 0,0-3 1 0,0 2 1 15,0-2-2-15,-2 0 3 0,-1 1-1 16,0 0 1-16,-1-1-1 0,0 0-1 15,-2 1 1-15,2 0-1 0,-3-1 0 0,3 1 1 16,-2-1 1-16,2 2 0 0,-2-2-1 16,1 1 0-16,0-1 0 0,0 2 1 0,-1 0-3 15,1-1 2-15,-1-1 1 0,-1 2 0 16,0-1-1-16,1 2-1 0,-2-3 2 15,1 2 0-15,-1-1-2 0,1 1 1 0,-2-2 2 16,1 3-1-16,-1 0 1 0,1-2 0 16,1 0 1-16,-3 2 1 0,2 0-3 0,0 0 1 15,-2 0-2-15,0 2 1 0,0 0 0 16,2-2 0-16,0 3 1 0,2-2 0 15,-1 1 1-15,0 0-2 0,3 0 0 0,-2 0 0 16,2 0 2-16,2 2 0 0,1-3-2 16,-1 2 0-16,4-2 0 0,0 0-1 0,2 0-2 15,0 2-1-15,3-3 3 0,1 1 0 16,2-1 0-16,-1 1 1 0,2 1-1 15,1-2 0-15,-1-2 0 0,-1 1 1 0,-1 0 0 16,-1 0 1-16,-2-1 0 0,-1 0 1 0,1 1 0 16,-2 1 0-16,-3-2 0 0,0 2-2 15,-1 0 0-15,-2 2 0 0,0-2 0 0,0 1 0 16,-2-1 0-16,2 1 0 0,1 0 0 15,-1 1-1-15,4-1-1 0,-1-1-1 16,1 1-1-16,2 0 0 0,2 1-1 0,2-1 2 16,1 0-1-16,1 0 1 0,1 2 0 15,0-2 0-15,0 1 3 0,-1 1 0 0,1 0 2 16,0-1-1-16,-3 0 1 0,0 1 0 15,-2 0-2-15,-2-2 0 0,-1 2-1 16,-4-3 2-16,0 2-1 0,-2-1 1 0,-1-1 1 16,-2 0 1-16,1 0-2 0,-1 0 1 15,0-1-2-15,1-1 1 0,0 2 0 0,3 0 0 16,-1 0 1-16,1 0-2 0,1 0 0 15,1 0 0-15,1 0 0 0,1 2-3 16,4-1 2-16,-1 2-2 0,2-2 1 0,-2 2 1 16,2-3 0-16,-2 2 0 0,1-1 1 15,-4-1 3-15,0 1-4 0,-2-1-1 0,-2 0 1 16,1-1 0-16,-2 0-2 0,0-1-1 15,-1 0 3-15,-1 1 0 0,2-2 0 16,-1 2 1-16,1-2 0 0,1 3-1 0,0 0 0 16,2-2 2-16,0 1 0 0,-2 1-1 15,1 0 0-15,-1 0 0 0,1-1 0 0,-2 1 2 16,0-2-1-16,2 1 1 0,-1-2 1 15,1 3-1-15,2-2 0 0,-1 1-3 16,1 1 2-16,0-3 1 0,0 2-3 0,2 0-1 16,-2-1 1-16,1-1 0 0,-1 0-6 15,-1 2 0-15,1-1 1 0,0-1 0 0,0 2 0 16,2-2-1-16,-2 1 4 0,-2-1-2 15,-1 2 1-15,1 0 0 0,-2-1 1 16,1 0-1-16,1 1-1 0,0 1 2 0,0 0 1 16,0 1-1-16,1 1-1 0,-2-2 1 15,1 2 0-15,-2-1 0 0,-1 0 0 0,-2 1-1 16,-1-4 3-16,-1 1-2 0,-2 1 0 15,-3-1 0-15,0 1 0 0,-3 0 1 16,0 0 0-16,-1 0 2 0,-1 0-1 0,1 0 0 16,-1 1-4-16,2-1-1 0,-2 1 1 15,1 1-1-15,-1-2-1 0,0 1-1 0,0-1 2 16,-3 2 1-16,1 0 0 0,-2-1-2 15,-2-1 0-15,1 0 0 0,-4 0 0 16,1 0-6-16,-3-1-2 0,-3-1-8 0,-1-1-21 16,-3-1-62-16,-4-1-134 0,-2-1-149 15,-5-1-77-15,-4-3-35 0,-3 3 0 0,-3-3 51 16</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43.2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-2 109 19 0,'-2'-2'284'0,"1"-2"35"16,0 1 15-16,1 1-52 0,-2-2-57 15,1 0-67-15,1 1-43 0,-1-1-19 16,1 1-12-16,0-1-8 0,0 4-7 0,0-3-8 16,0 0-8-16,0-1-10 0,1 4-7 15,-1-3-2-15,1 0-1 0,1 2 5 0,-1-1 2 16,2-1 3-16,-2 2-1 0,1 0-1 15,0 0-4-15,1-2-9 0,-2 2-5 16,5 1-5-16,-2-1-5 0,2-1-3 0,0 2-2 16,3-2 1-16,-1 2-3 0,3-1 0 15,0 1 0-15,3-2 0 0,1 1 2 0,1 0-1 16,2-1 1-16,0 0 2 0,3 0 0 15,1-1 3-15,1 0 0 0,3 3-1 16,0-3 2-16,3 0-2 0,0 1-4 0,0 0-3 16,0 2 0-16,1 0-3 0,0 0-1 15,-1 0-2-15,2 0 2 0,-1 0 0 0,1 0 0 16,1 0 0-16,0 0-1 0,1-2 2 15,-2 1-2-15,2 1 1 0,0-3 0 16,0 2 0-16,0 0-1 0,0-1 0 0,0 0-1 16,0 1 1-16,-1 0 1 0,0-1-1 0,-1 2 3 15,-2-1 0-15,1 1 2 0,1 0-2 16,-3 0-3-16,1 0 1 0,0 0-3 15,0 0 1-15,-1 0 0 0,-2 0-2 0,0-1 1 16,-1 1 2-16,-1 0 2 0,1-1-1 0,0 1 1 16,0 0 5-16,-2 0 2 0,2 0-1 15,-2 0 0-15,2 1-1 0,-2 0-2 0,1-1 0 16,0 1-4-16,1-1 2 0,1 2-2 15,-1-1 2-15,1-1-1 0,0 1-1 16,2-1 1-16,-2 0-2 0,0 0 1 0,2 0-1 16,-2 2-1-16,0-2 1 0,1 0 1 15,-1 2-1-15,-1-1 0 0,1 0-1 0,0 2 1 16,-1 0 1-16,1-3-2 0,0 4 1 15,-1-1 0-15,1 0 1 0,0-3-2 16,1 3 0-16,-3-2 0 0,2 1 1 0,1-2 1 16,-3 0-1-16,3 0 1 0,-3 0 0 15,1 0 0-15,0 0 4 0,0 0-1 0,-1 0 1 16,1 1 1-16,1-1 0 0,-1 1-1 15,0 1-5-15,1-2 1 0,0 0 0 16,-1 2-1-16,-1-2 0 0,1 1 0 0,-1-1 1 16,-1 1 0-16,2 1 0 0,-2-2-1 15,0 1 1-15,2-1 1 0,0 0-1 0,1 2 0 16,-1-2-1-16,2 2 0 0,1-1-2 15,-1-1 0-15,1 1 1 0,1-1-1 16,-2 1 1-16,2-1 0 0,0 0 1 0,-2 2 0 16,0-2 0-16,-1 1 0 0,-2 0 2 15,0-1 0-15,-1 1 0 0,-1 1-2 0,-1-1 0 16,0 1-2-16,-2-2 1 0,0 1 0 15,-1-1-2-15,1 3 2 0,-1-2 0 0,1 1 2 16,-1-2-2-16,3 4 3 0,-2-4-3 16,2 0 0-16,-1 0 0 0,2 0 0 0,-1 0-1 15,1 0-3-15,0 0 1 0,1 0 1 16,1 0 1-16,-1 0 0 0,-1 0 2 15,0 0 1-15,0 0 2 0,-1 0-2 0,-1 2 0 16,1-1-1-16,-2-1-2 0,0 1 2 16,2 1-2-16,-2-2 2 0,1 2 1 0,-1 0 0 15,1-2 0-15,2 0-3 0,0 0 2 16,0 0-1-16,5 0 1 0,-3 0 2 15,4 0-2-15,-2-2 1 0,0 0-1 0,2 2 0 16,-2 0-1-16,0 0 0 0,-1-2 0 16,-1 2 0-16,1 0 0 0,-1 0 0 0,-2 0 1 15,-2 0-1-15,-1 0 0 0,-1 2 1 16,0-2 2-16,-1 0-2 0,1 0 0 0,-2 2 0 15,1 0 0-15,0-2 0 0,1 0-2 16,2 0 0-16,-1 2 1 0,1-1-2 16,2-1 2-16,-1 0 1 0,1 0 3 0,-1 0 1 15,1 0 1-15,-2 0 2 0,2 0 0 16,-1 0-3-16,1 0 0 0,-3 0-2 0,2 0-1 15,-1 0-1-15,0 1-1 0,-1 1 1 16,0-1 0-16,0 2 2 0,-1-1-2 16,2 2 0-16,-1-2 1 0,0-1-1 0,2 0 0 15,-1 1-3-15,1-1 3 0,-2 1 1 16,2 0-1-16,1-1 0 0,0-1 0 0,3 0 0 15,1 0-1-15,1-1 0 0,1-1 0 16,2 2 1-16,-1 0 1 0,1 0-1 16,-1 0 0-16,0 0 0 0,1-1-1 0,-2 0-1 15,1 1 0-15,-1-1 2 0,0 1 0 16,-1-2-1-16,0 1 1 0,-1 1 0 0,1-1 0 15,-2 1-1-15,1-1 4 0,0 0 0 16,-1 1-3-16,0 0 0 0,1 0 1 16,0 0-2-16,0 0-4 0,2 1 2 0,0-1-1 15,1 0 3-15,0 0-3 0,0 0 4 16,1 0-1-16,1 0 1 0,0 0 1 15,1 0 1-15,2 0-2 0,1 0-2 0,-1 0 2 16,0 0 0-16,2 0 0 0,-1 0-2 16,-1 1 1-16,2-1 1 0,-2 1 0 0,0-1 0 15,-1 1-3-15,2-1 0 0,-2 2 2 16,-3-2 0-16,0 0 0 0,-1 0 0 0,-1 0 2 15,-1 0 1-15,-1 0-1 0,-1 0 0 16,0 0 0-16,0 0-1 0,-2 0 1 16,2-2 0-16,-1 1 1 0,1 1 1 0,0-1 2 15,1 1 1-15,0-1-2 0,2 0-1 16,-1 1-1-16,2-2-2 0,-1 1-1 0,2 0 1 15,-1 1-1-15,4-2 1 0,0 2 1 16,0 0 4-16,3 0 0 0,-1 0-1 16,2 0 0-16,1 0-2 0,-1 0 1 0,-2 0-3 15,1-2 0-15,-1 2-1 0,-1-1-1 16,-2 1 2-16,-1-1-2 0,-2-1 1 15,-1 1 0-15,-2-2 1 0,-2 3 1 0,1-2 1 16,-1 0-1-16,-2-1-1 0,0 0 0 16,0 3 1-16,0-4-1 0,0 1 0 0,1 2 0 15,0-1-1-15,2 1 0 0,0 1-1 0,1-1 1 16,-1 0-1-16,1 1 1 0,0 0 1 15,0 0 0-15,0 0-2 0,2 1 1 16,-1 0 0-16,1-1-1 0,-2 1-2 0,0-1 2 16,2 0 2-16,-2 0-2 0,0 0 1 15,0-1 2-15,0 1-1 0,0-2 1 0,-1 1 0 16,0-1 0-16,-1 1 3 0,1-1-7 15,0 0 3-15,-2 1 1 0,2 1-1 0,-2-1 0 16,2 1 0-16,-1-1 2 0,-1-1 1 16,0 2-3-16,-1 0 1 0,0 0-1 15,0 0 2-15,-1 0 0 0,1 0 0 0,-1 0 0 16,1 0-1-16,1 2 0 0,2-1-1 15,-2-1 0-15,2 1 0 0,0-1 0 0,-1 1 1 16,0-1 0-16,-1 0-2 0,0 0 1 16,-1 0 0-16,0-1 1 0,2 1 2 15,-2-1 0-15,1 1 2 0,1-1 1 0,-1-1-4 16,-1 2-2-16,1 0 0 0,1-2 0 15,-1 2-2-15,-1-1 0 0,2 1 1 0,-2 0 1 16,0 0-1-16,-2 0 1 0,2 0 1 16,-1 0-1-16,1 0 1 0,-2 0 0 15,1 0 0-15,1 0-1 0,-1 0 2 0,1 0-8 16,0 1-2-16,0-1 4 0,2 2 1 15,3 0 3-15,-1-1-2 0,3 0 7 0,-1 2 3 16,1-2-6-16,0 0 2 0,0 0-2 16,-1-1-1-16,-2 2-2 0,0-1 0 15,-1-1 1-15,-2 0 0 0,0 0 0 0,-1 0 0 16,-1 0 0-16,0 0 0 0,-1 0 0 15,-1 0-3-15,1 0 2 0,-1 0 1 0,-1 0 1 16,0 0 0-16,0 0 1 0,-1 0 0 16,0 0-2-16,1 0 0 0,0 0 0 0,-2 0 0 15,2 1-1-15,0 0-1 0,0-1-1 16,-2 1 2-16,2-1-2 0,-1 2 0 15,1-1 2-15,0 0 0 0,-1 1 3 0,3-2-2 16,0 4 3-16,1-4-2 0,0 3-1 16,-1-2-1-16,-1 1-1 0,-2 2 1 0,1-4-2 15,-3 3 2-15,1 0 0 0,2-1 5 16,-1 0-3-16,-1 1 0 0,-2 0-1 0,0-2-1 15,0 0 1-15,-2 0-5 0,-1-1 3 16,1 0 1-16,-2 0 2 0,1 0 0 16,1 0-1-16,1 0 0 0,0-1 0 0,3 1 0 15,1-2 0-15,4 0-1 0,-2 0 1 16,3 0 0-16,0-1 1 0,0 2-1 0,0-2-1 15,0 0 1-15,-1 3 0 0,1 0-1 16,-1-2-1-16,-2 2-2 0,-1 0 3 16,0 0-1-16,-2 2 0 0,1-2 1 0,-1 0 0 15,1 3 2-15,0 0-1 0,3 1 1 16,0-2-1-16,2 3 0 0,0-2 0 0,0 1-1 15,0 0 2-15,-1 0-1 0,0-2 1 16,-1 1 1-16,0-1 1 0,-1 0 3 16,-3 1-6-16,2-2 2 0,-3 2 0 0,-1-2-2 15,-2 1-2-15,-1-2-1 0,-1 0 1 16,-3 0-2-16,0 0-2 0,-3 0 4 15,-1 0-2-15,-1 0 2 0,1 0 0 0,-1-2 1 16,-1 1 1-16,0 1 0 0,2-1 5 16,0-1-3-16,1 1-1 0,1 0 1 0,2-1 0 15,2 2-1-15,-1 0-4 0,3-2 2 16,1 2-2-16,2 0 2 0,1 0 1 0,0 0-1 15,0 0 0-15,-2 0 1 0,-4 0 0 16,1 0-2-16,-3 0 1 0,-2 0 1 16,-2 0-1-16,0 0 0 0,-3 0 4 0,-2-1-3 15,0 0-1-15,-4-1 0 0,1 2-1 16,-5-1 1-16,0 0-1 0,-1 0 1 0,-2-2 0 15,-1 1 0-15,-1-2 1 0,-2 1 0 16,1 0-1-16,-3-2-4 0,-1 1-4 16,-3-1-5-16,-2 2-12 0,-2-4-19 0,-6 0-44 15,-4 0-87-15,-7-1-139 0,-7-2-105 16,-7-2-47-16,-4 1-12 0,-5-2 25 0,-5 3 84 15</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46.32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0 98 0,'1'0'282'0,"2"-1"35"16,0-1-17-16,-1 2-49 0,1-2-60 15,3 1-57-15,-2 1-45 0,3-1-27 0,-1-1-15 16,3 2-5-16,-1 0-2 0,3 0-3 16,0 2 3-16,1-1 1 0,2-1 3 0,1 1 2 15,0 1 2-15,2 0 0 0,1-1 0 16,0 2-4-16,2-2-3 0,2 0-7 15,0 1-6-15,0-2-4 0,4 0-4 0,2 2-3 16,1-2-1-16,2 0 5 0,4 0 0 16,-1 0 4-16,3 0 0 0,3 0-1 0,0 0-3 15,1 0-4-15,0 1-4 0,2-1-5 16,-3 1-3-16,1 1-3 0,-1-2-2 15,0 1 0-15,-3-1 0 0,0 1 1 0,0 0 1 16,-1 0 1-16,0 1-2 0,-2-2 1 16,1 1-1-16,-4 2-1 0,1-2-1 0,-3 0 0 15,1 0 1-15,-1 2 1 0,0-1-2 16,-2 1 2-16,1-1-1 0,-1 0 1 15,1 1 1-15,-2 0-1 0,0-1 3 0,0 0-1 16,0 2 0-16,2-1-1 0,-2 0 1 16,0-3-2-16,2 4-1 0,0-2 1 0,1-1 3 15,2 2-3-15,-3-2-1 0,3 0 1 16,-2 1 1-16,-1 0 0 0,3-1-2 15,-1 1 0-15,0-2 0 0,0 3 1 0,-1-2 0 16,2 0-2-16,-1 2-1 0,0-1 2 16,-1 1 1-16,0-1-2 0,0 2 2 0,-2 0-1 15,2-1 0-15,0 0-2 0,-1 0-1 16,-1 1 2-16,1-2-2 0,-1 0 2 15,-1 1 0-15,0 0 1 0,0-1 1 0,1 0 2 16,-1 1-1-16,-2-1-1 0,3 1 3 0,-1-2 0 16,1 3 1-16,1-2-5 0,-1 3 2 15,3-2 1-15,1-1-3 0,-1 2 2 16,2-2-2-16,1 2 1 0,1-2 0 0,0 1 0 15,1-2 0-15,0 2-1 0,1 0 0 16,0-3 0-16,1 2 1 0,0-1-1 16,0 2 0-16,-1-2 1 0,-1 0-1 0,-2 1-1 15,-2 0 1-15,-1-1-2 0,1 0 0 16,-4 1-1-16,1 0 3 0,-4 1 1 0,1-1-1 15,0 1 1-15,-2-1 1 0,-1-1 1 16,2 2-3-16,0-2-2 0,0 0 1 0,-1 0 1 16,2 2-1-16,1-2 2 0,0 1 1 15,0 0 1-15,2 0 1 0,-1-2-1 16,1 3 1-16,1 0-3 0,1-3-1 0,-1 4 0 15,0-4 0-15,1 2-1 0,-1-1-1 16,0 0 2-16,-2 1 0 0,-1-2 0 0,1 1-1 16,-1-1 1-16,0 1 1 0,-1-1 0 15,-2 0-1-15,2 0 0 0,-3 2 1 16,1-2 0-16,-1 0-2 0,0 0-1 0,0 0 2 15,-1 0 0-15,1 0-2 0,-2 0 1 16,2 0 0-16,0 0 1 0,0 0 0 0,0 0 0 16,2 0 0-16,-1 0 1 0,-1 0 0 15,3 0 0-15,-2 0-1 0,2 0 0 16,1 0-1-16,0 0 1 0,2 0 0 0,-1 0-1 15,1 2 0-15,1-2 2 0,-1 0 1 16,0 1 0-16,-1-1-1 0,0 0 3 0,-1 1 1 16,1 1-2-16,-2-2 1 0,0 0 0 15,1 0 1-15,-3 0-2 0,1 0-2 16,-2 0 0-16,1 0 0 0,-1-2 0 0,0 1-1 15,1 1 1-15,-1-1 0 0,3 1-1 16,1-2 1-16,-1 2 0 0,3 0 0 0,-1-2 0 16,1 1 1-16,2 0 3 0,-1 1-1 15,1-2 0-15,0 1 2 0,-1 1 0 16,0 0 0-16,0 0 1 0,0 0 1 0,-2 0 0 15,-1 1-1-15,2 1-1 0,-2-1-3 16,0 2-3-16,0-3 0 0,-1 2 2 0,0-1-1 16,-1 2-1-16,3-1-1 0,-3-1 1 15,2 0 2-15,1 1-3 0,-3-1 1 16,4 1 2-16,-1 1 1 0,1-2 1 0,1 2 0 15,0-1-4-15,-2 1 0 0,1-1 0 16,-2 0 0-16,0 1 0 0,1 0 0 0,-2-1 2 16,0 0-1-16,-2 1 2 0,-1 0-1 15,0-2-1-15,0 2-1 0,-1-3 0 0,-2 3 0 16,-1-3 0-16,0 1 0 0,0 1 0 15,-2-2-2-15,1 0 1 0,-2-2 0 16,1 1 1-16,0 0 0 0,0-1-2 0,1 2 2 16,-2-3 0-16,1 2 0 0,2-1 0 15,0 1 0-15,-2 0 1 0,2-1 0 0,2 2-1 16,-3 0 0-16,3 0 0 0,-1 0-1 15,-1 0 0-15,1 0 1 0,0 0 0 0,1 0 0 16,-1 2 1-16,0-1 0 0,0-1-1 16,1 1-2-16,-3 1 2 0,3-2 0 0,-2 0 0 15,1 0 0-15,1 0 0 0,0 0 0 16,0 0 0-16,0-2-2 0,2 1-1 15,0 1 1-15,1-1 1 0,0-1 2 0,2 2-2 16,0 0 1-16,0 0 0 0,-1 0-1 16,1 0 1-16,-1 0 0 0,-2-2 2 0,-2 1-2 15,-1 1 0-15,-1-1 0 0,-1-1-1 16,-3 2 0-16,-1-1-1 0,-2 0 4 15,0-1 0-15,-1 0 1 0,-3 0-1 0,1-1-1 16,-1 1 0-16,0-2-4 0,-2 1 2 16,2 0 0-16,0 0 2 0,0 0 1 0,1 0 0 15,0 0-1-15,3 3-2 0,2-3 1 16,-1 3 0-16,3-1 0 0,0 1 0 15,3-2 0-15,0 2 0 0,0 0-1 0,1 0 1 16,1 0-1-16,-3 0-1 0,3 2 0 16,-2-2 2-16,-2 0 0 0,3 0-1 0,1 0 0 15,-1 0 0-15,0 0 0 0,0 0 1 16,2 1 0-16,0-1 0 0,-1 0 2 15,2 1-2-15,0 1 0 0,0-2 1 0,0 2-1 16,0-1 0-16,0 2 1 0,0-1 1 16,-1-1 0-16,0 0-4 0,-1 1 0 0,1-2 3 15,-1 0-1-15,0 0 2 0,-1 0-1 16,0-2 3-16,0 1 1 0,2 1-2 15,-2-1-2-15,-1 1 0 0,1-2-1 0,-1 2 0 16,0-2-1-16,0 2 0 0,0 0 1 16,-2 0 0-16,2 0 0 0,-1 2-1 0,-1-2 1 15,1 2-1-15,1-1 0 0,-3 0 1 16,1 1 0-16,1-1 0 0,-1 1 5 15,1-2-3-15,1 2-1 0,1-1-1 0,-1-1 3 16,1 0-3-16,2-1-4 0,-1-1 2 16,1 2 0-16,0-2 3 0,1 1-4 0,-2-1 2 15,1 1 0-15,-1 0 2 0,1 1-1 16,0 0-1-16,-1 0 1 0,2 1 0 15,0 0 1-15,0 1-2 0,2 0 1 0,-1 1 0 16,0-1 0-16,-1 1 0 0,2-1-1 16,-2-1 2-16,0 2 0 0,-1-2 1 0,1 1-2 15,-2 1 0-15,-1-3 0 0,-1 1 0 16,2-1-1-16,-3 0 0 0,0-1 0 15,-1 1-1-15,0-1 1 0,-4-1 0 0,0 2 0 16,-1 0 1-16,-1 0 1 0,-2 0 2 16,-1 0-1-16,-1 0 0 0,-2 0 2 0,1 0-3 15,-3 0-1-15,0 0-1 0,0-2-4 16,-1 2-3-16,-1 0-11 0,1-1-22 15,-1 0-51-15,-1-2-107 0,-2-1-160 0,-1-1-81 16,-4 0-34-16,-3-2-2 0,-4 0 39 16</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50.21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 19 147 0,'-3'0'316'0,"0"0"40"0,3 0-10 15,0 0-50-15,2 0-69 0,-1 0-64 16,2 0-49-16,1-2-35 0,2 1-19 0,-1 1-15 15,3-1-11-15,1-1-6 0,2 2-7 16,1 0-3-16,0 2-3 0,3-1-2 0,1-1 2 16,1 1-1-16,3 1 3 0,2 0 0 15,0-1 1-15,4 2 2 0,1-2-3 16,4 2 0-16,0-3 0 0,4 2 1 0,0-1 0 15,4 0 4-15,2-1 4 0,5 0 7 16,0-1-2-16,4 0 2 0,2-1-1 0,2-1-3 16,-2-1-2-16,2 1-5 0,-2 0-3 15,-1 0-5-15,-3 2-3 0,-1-2-4 16,-3 3-1-16,-3 0-2 0,-1-2-2 0,-5 1-1 15,-2 1 0-15,-1-1-1 0,-3-1 1 16,-1 2-2-16,-2-1 1 0,-2 1 2 0,0 0 0 16,-2 0 0-16,0 0-1 0,1 0 3 15,-1 0-1-15,0 0 1 0,2 0-1 16,0 0 1-16,1 0-1 0,0 0 0 0,1 0 1 15,1 1-4-15,1-1 1 0,-2 2 0 16,3-1-1-16,-2 2 0 0,2-3 0 0,-1 2 3 16,-1-1-1-16,-1 0 2 0,1-1-1 15,-3 2 0-15,1-1-1 0,-2-1-1 16,-1 1-1-16,2 1-1 0,-2-2-1 0,-2 0 2 15,2 2-1-15,-1-2-1 0,1 1 0 16,-1-1 1-16,1 0-3 0,-3 0 2 0,3 1 0 16,-1 1 2-16,1-2 0 0,-2 1-2 15,2-1 2-15,-1 1 0 0,1 1 0 0,-1-2 0 16,1 2 4-16,-2-2 1 0,2 1-1 15,-1 0 0-15,1 1-1 0,0-2 3 16,1 1-3-16,2-1 3 0,-2 1-2 0,2 0-3 16,1-1 0-16,0 0-5 0,0 0 1 15,1 0-4-15,-1 0 6 0,0 0-1 0,1-1 1 16,1 0 2-16,-1 1-1 0,1 0-1 15,-1 0 1-15,2 0 0 0,0-1 1 16,-1 1-1-16,0 0 0 0,1 0 2 0,0 0-3 16,1 0 1-16,1 0-1 0,-1 0 2 15,2 1 0-15,-2-1-1 0,0 2-1 0,2-1-2 16,-2 1 2-16,2-1-1 0,-2 2 0 15,0-1 1-15,-1-1 1 0,0 2 0 0,0-2-1 16,-2 0 1-16,-1 0-2 0,1 2 0 16,-1-2 1-16,-2-1 1 0,1 2 1 15,0-2 0-15,-2 0 0 0,3 0 2 0,-1 0-1 16,0 0-2-16,1 0 1 0,0 0-3 15,2-2 0-15,-1 2 0 0,1 0 0 0,-1 0 1 16,1 0-3-16,-1 0 4 0,1 0 2 16,2 0-1-16,-1-1-1 0,0 1 3 0,0 0 1 15,1-1-3-15,-3 1-3 0,2 0 1 16,-1 0 1-16,-2 1-2 0,0-1 1 15,-1 0 1-15,0 0 1 0,-3 0 1 0,1 0 0 16,-1 0-2-16,0 0 0 0,-1-1 0 16,-2-1 1-16,1 2-3 0,0-1 1 0,-1 1 2 15,0 0-1-15,0 0-1 0,2 1 0 16,-2-1-1-16,1 0 2 0,-1 0 2 15,0 0 1-15,2 0 1 0,-1 0-1 0,1 0 1 16,0 0-1-16,1 0-3 0,-2 0 0 16,2 0 0-16,-1 2 0 0,-2-1-1 0,2-1 1 15,-1 1 1-15,0-1-1 0,-1 2-1 16,1-2 0-16,0 2 2 0,-1-1-2 15,0 0 0-15,0 1 1 0,2-1 1 0,-2 0-1 16,2 1 0-16,0-2 0 0,1 0-1 16,-2 2 1-16,2 0 0 0,0-2 0 0,-1 0 0 15,1 0 0-15,-3 2 3 0,2-1 0 16,-1-1-3-16,1 0 1 0,0 0-1 15,-1 0 0-15,1-1 0 0,0-1 0 0,-1 2 0 16,4 0-2-16,-2 0 0 0,0-2-1 16,2 0 3-16,0 2-2 0,0-2-2 0,1 1 4 15,1 1-1-15,-1 0 0 0,0 0-1 16,0 0 2-16,-1 0 0 0,0-1-4 15,-1-1 2-15,0 2 0 0,-1-1 2 0,-1 1-1 16,1 0 2-16,-1 0 0 0,-2-1 3 16,2-1-1-16,-1 2-2 0,1 0-1 0,-2-2-2 15,2 2 1-15,-1-1-2 0,1 1 4 16,0-1-1-16,-1-1 2 0,2 0-1 15,0 1 1-15,2 0 0 0,0-1-4 0,2 1 2 16,1 0 0-16,2 0 0 0,-1 1-1 16,1-3 1-16,2 3-1 0,-1-1 1 0,-3 1 0 15,2-2-1-15,-3 2 1 0,0-1-2 16,-1 1 1-16,-1 0-1 0,-2 0-1 15,-2 0 2-15,1 0 0 0,-1 0 2 0,0 0 0 16,-1 0 0-16,-1 0 0 0,1 0 0 16,-1 0-1-16,1-1-7 0,-1 0 3 0,3 1 3 15,-1-1-1-15,0 1 1 0,2 0 1 16,0 0 4-16,0 0 3 0,0 0-2 0,1 0-1 15,0 0 1-15,2 0-2 0,1 0 0 16,-1 0-4-16,2 0 2 0,1 0-1 0,-1 1 0 16,2-1 1-16,2 1 1 0,-3 0 0 15,1-1-2-15,0 1 0 0,-1 1 0 16,-2-2 1-16,0 0-1 0,-1 0 0 0,0 0 0 15,-3 0 0-15,1 0-2 0,-1 0-1 16,0 0 1-16,-1 0-1 0,-2-2 2 0,1 1 2 16,1 1 1-16,0 0-1 0,-1 0 1 15,1 0 0-15,0 1-2 0,-1 1 0 16,4-2 1-16,-2 1-2 0,2-1-1 0,1 3 1 15,1-3 1-15,0 0-1 0,0 0-2 16,2 0 1-16,1 1 2 0,0 0 2 0,0-1 3 16,-1 1-5-16,1-1 0 0,-1 2 0 15,-1-1-3-15,1-1 0 0,-1 1-1 16,-2 1 1-16,1 0 5 0,-1-1 2 0,0 0-1 15,-1 1 1-15,1 1-3 0,-1-2 4 16,-1 1-5-16,0-2 1 0,-1 0-1 0,3 0 0 16,-1 0 0-16,0 0 0 0,0 0 1 15,0 0-2-15,0 1 1 0,-1-1 0 16,2 1 0-16,1 1 0 0,-1-2-2 0,0 4 3 15,-1-4-1-15,0 2 1 0,-1-1-1 16,0-1 0-16,-1 1 2 0,0 1-2 0,0-2 0 16,0 0 0-16,2 0 0 0,-1 0 0 15,-1 0 1-15,2 0-1 0,-1 0 0 16,0-2 1-16,2 1-1 0,-2 1 0 0,2-1-1 15,-1-1 1-15,0 2 0 0,-2 0 1 16,0 0-1-16,2-2-1 0,-4 0 2 0,1 2 1 16,-2 0 1-16,0 0 1 0,1 0-3 15,-2 0 4-15,-2 0-3 0,1 0-1 16,-1 0 1-16,2 2-3 0,-1 0 2 0,0-2-1 15,1 3 0-15,0-2 2 0,3 1-3 16,1 0 1-16,0 0-2 0,3 1 3 0,1-2 1 16,1 1-2-16,2-1 0 0,1 1 0 15,3 1 2-15,0-2-2 0,2 0 2 16,-2 2-3-16,1-1 1 0,-1 1 0 0,-1-1-1 15,-1-1 1-15,-2 2-3 0,-1-2 2 16,-2 0 1-16,-1 0 2 0,-2 3-2 0,-1-2 0 16,-1-1 0-16,1-1-7 0,-2 0 2 15,1 0 2-15,-1 0 1 0,2-3 0 16,0 2 2-16,0-2 6 0,3 2-5 0,3 0-1 15,-1 0 0-15,1 1 0 0,-1-1-1 16,2 1 0-16,0 0 1 0,-1 1-2 0,-1-1 1 16,1 1-1-16,-1 1 1 0,-1 0 1 15,0 0-2-15,-1 0 0 0,-2 0 2 16,-1 0 0-16,2-2 1 0,-4 3 0 0,1-2 1 15,0 1-1-15,1-1-2 0,0 0 2 16,1 1-1-16,0-2 0 0,2 0 0 0,0 0 2 16,0-2-1-16,-1 1-2 0,1 1 1 15,0-1 1-15,1 1-3 0,-1-2 2 16,-2 1 0-16,1 0 0 0,-1-1-1 0,-1 2 1 15,-1 0 0-15,-1-2 3 0,-1 2 1 16,1 0 3-16,-1 0-5 0,-1 0 0 0,1 2-2 16,0-2-4-16,-1 0-2 0,2 0-1 15,-3 0 4-15,3 0 2 0,0 0 1 16,0 0-1-16,2 0 1 0,0-2 3 0,1 1-1 15,0 1 4-15,-1-1 0 0,2-1 1 0,-1 0 0 16,0 0-4-16,-1 0-1 0,2 1-1 16,-4 0-1-16,1-1 0 0,0 0 0 15,-2-1 2-15,-1 1 0 0,1-1-2 0,-1 1 0 16,0-1 1-16,0 0 0 0,1 2 0 15,-1-2 0-15,2 0 3 0,0 3-1 0,0-4-3 16,1 4-4-16,1 0 2 0,0 0 2 16,3 0-4-16,-2 0 2 0,-1 0 2 15,0 0 6-15,1 0-2 0,-2 0 1 0,1 0-3 16,-1-2 1-16,-1 1-3 0,1 1-1 15,0-1 0-15,-2-1-4 0,1 2 2 0,1-4 1 16,-2 4 2-16,2-3 0 0,-2 2 0 16,1-1 0-16,-3 1 1 0,-1-2-2 15,0 1 0-15,-2 1 1 0,0 0-1 0,-2-1 1 16,-1 0 0-16,-3 2 2 0,0-1 1 15,-2 1-1-15,1 0-1 0,-2 0 0 0,1 0 0 16,-1 0 2-16,2 0-2 0,1 1-8 16,2 0 5-16,2 0 1 0,2 2-3 15,3-2-1-15,2 1 3 0,2 0 5 0,-1 0-2 16,2 1-2-16,-1 0 1 0,1-1-1 15,-2 0 0-15,1 1 0 0,-3 0 1 0,0-3-1 16,-3 2 1-16,-3 0 0 0,-1-2-1 16,-1 2 2-16,-3-2 0 0,-2 1 0 15,1-1 0-15,-2 0-1 0,0 0 1 0,-1 0-1 16,0 1-1-16,-1 1 0 0,2-2 0 15,-1 1-1-15,3-1 1 0,1 2 1 0,-1-1 1 16,3 1 0-16,-1-2 0 0,0 1 2 16,2-1-1-16,1 1 0 0,0 0-2 15,0-1 1-15,0 0 2 0,1 0-3 0,-1 0 1 16,-1 0-2-16,-1 0 2 0,0 0-2 15,-1 0-1-15,-1 0 1 0,0 2 4 0,-2-1 0 16,-1-1-3-16,-1 0 0 0,1 0-1 16,-1 1 1-16,0-1-4 0,-1 1 1 15,0 1 1-15,-1-2 2 0,1 0 1 0,-1 0 1 16,-1 0-1-16,0 0 1 0,0 0-2 15,0 0 1-15,0 0-1 0,0 0-2 0,0 0 3 16,0 0-1-16,1 0 2 0,1 0-1 16,2 0 0-16,0 0 2 0,1 0-3 15,4 0 0-15,-2 0 0 0,-2 1 0 0,2-1 0 16,-2 0 0-16,1 1-1 0,1-1 1 15,-2 0-1-15,-1 0 0 0,2 0 0 0,-3 0 1 16,-2 0 1-16,0 0-1 0,-1 0 0 16,-1 0 1-16,0 0 0 0,-1 0-1 15,0 0-1-15,-1 0 0 0,0 0 0 0,-1 0 0 16,0 0 1-16,1-1 0 0,2 0 2 15,-2 1-2-15,0-2 0 0,0 1 2 0,-1 1-3 16,2-1-2-16,-3 0-2 0,1-1 2 16,0 0-3-16,-1 1-5 0,-1-1-2 15,-1 0-6-15,0 1-7 0,-1 0-8 0,0 1-15 16,-2-3-22-16,-1 2-44 0,-2-1-105 15,-3-2-142-15,0-2-68 0,-5 2-25 0,-1-2 3 16,-1 0 37-16</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51.37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2528 196 261 0,'25'-2'409'0,"-3"-1"36"16,-3-1 24-16,-1 1-87 0,-3-2-138 15,-3 3-85-15,-2-2-48 0,-1 1-25 0,-2 0-15 16,-1 0-6-16,-2 0-3 0,-1 2-9 15,-1-2-5-15,0 1 3 0,-1 2 6 0,-1-1 15 16,0 1 26-16,-1-1 20 0,-3-1 4 16,-2 1-6-16,-5-1-13 0,-5-1-23 15,-8 1-32-15,-5-1-26 0,-10 1-12 0,-10 0-6 16,-7 1-4-16,-10 1-1 0,-7-2 0 15,-5 1 0-15,-6-2-2 0,-3 0 2 0,-5-1 0 16,-4-2 2-16,-3-1 0 0,-6 0-1 0,-6-1 0 16,-5 1 0-16,-5-2-1 0,-1 2-2 15,1 0-2-15,3 1 3 0,4-1 5 16,6 4 0-16,8-2 2 0,5 1 0 0,8 2 2 15,8 0-4-15,7 1-5 0,8 1-8 16,7 0-19-16,9-1-21 0,8 0-23 0,9-1-28 16,4 1-17-16,10 1-7 0,4 0-7 15,6 0-20-15,7-1-81 0,3 0-117 16,7-3-98-16,2 0-47 0,7-1-10 0,5-2 25 15,5-2 96-15</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53.47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9780 204 128 0,'-5'0'341'16,"0"-3"30"-16,-1 0 12 0,-1-1-71 15,0 1-109-15,-1 0-86 0,-1-1-46 0,0 2-23 16,-1-2-6-16,-1 2 1 0,0-2 2 16,1 2 0-16,-1-2 1 0,0 0-1 15,0 2-2-15,-1-1-2 0,0 1-5 0,-1 0-1 16,-2-1 0-16,-1 2-1 0,-2-2 0 15,-4 2-5-15,-2-1-3 0,0 0-4 0,-5 1-7 16,-3 1-3-16,-2 0-4 0,-2 0-2 0,-4-1-2 16,0-1 1-16,-2 2 0 0,-2-1 2 15,-3 1 0-15,-1-1-1 0,-2-1-1 16,-1 0 3-16,-4 0 3 0,0-1-1 0,-2 0 0 15,-1-1 1-15,-1-1 1 0,1 1-2 16,0-1-1-16,3 0-1 0,3 0 2 0,1 2-2 16,2-1-1-16,3 0 0 0,2 2-1 15,3-2 1-15,0 2-1 0,2 0 2 16,1 0 0-16,0 1-2 0,0 0 0 0,1 0 0 15,-2 1-2-15,1 0-4 0,-1 0 0 16,2 0 1-16,-1 0-3 0,-1 0 0 0,-1 0 2 16,0-1-1-16,1-1 1 0,-1 2-1 15,-2-1 1-15,1 0 0 0,0-1-2 16,1 0 2-16,0 1 1 0,0-2 0 0,0 2 0 15,3-1 0-15,0-1-1 0,-1 2 0 16,2 1-2-16,0-1 2 0,3 0-1 0,0 1 1 16,1 0 0-16,2 0-6 0,3 0 4 15,-1 0 1-15,1 0 0 0,2 1 0 16,2 0 1-16,-1-1 4 0,2 1-3 0,0 0-1 15,0 1 0-15,0 0 0 0,-1-1 1 16,-2 1-1-16,0-1 1 0,1 0-1 0,-4 1 0 16,1 0 2-16,-1-1-5 0,-1-1 3 15,0 0 0-15,2 0 0 0,-1 0 1 16,1 0 0-16,-1 0 0 0,1 0-2 0,-1 0 0 15,1 0 3-15,-2 0-2 0,0 0-2 16,2 0 2-16,-1 0 1 0,-1 0-2 0,2 0-1 16,-4 0 1-16,2 0-1 0,-1 0-1 15,0 0 1-15,0 0 0 0,-2 0-1 16,0 0 4-16,2 0 3 0,-1-1-2 0,0-1 2 15,1 1 1-15,0-1 2 0,0-1-3 16,1 1-3-16,-2-2 1 0,1 2 2 0,0-3-3 16,-2 2 0-16,2 0-1 0,-3 0-1 15,1 0 1-15,-3-1-1 0,-1 4-1 16,-1-3 2-16,-3 3 1 0,0-1 0 0,0-1-1 15,-2 2 3-15,0-1-1 0,1 1-3 16,-2-1 0-16,2-1-1 0,0 2 3 0,-2 0-5 16,1-2 1-16,-2 1-1 0,1-2 2 15,-1 2-1-15,0 0 2 0,0 0 0 0,-1-2 0 16,1 2 1-16,0 0 0 0,2-1 6 15,0 0-3-15,2 2-1 0,-1-1 1 16,1 1-1-16,3-2-2 0,-1 1-6 0,4 1 1 16,0-1 2-16,-1 0-1 0,2 0 2 15,-1 1 2-15,2 0 0 0,-1 0 0 0,3 1 0 16,0 0 1-16,1 0 0 0,-1 0 1 15,-2 1-1-15,0 0-1 0,2 1 1 0,0-1-1 16,1 1 0-16,0-1-3 0,2-1 3 16,-2 2-1-16,1 0 1 0,-1 0 3 15,0-2 0-15,3 2 3 0,-1-2-5 0,1 1 2 16,-2-2 0-16,-1 4-2 0,0-2-1 15,-1-1 2-15,1 2 2 0,-1-1-1 0,0 0-1 16,1 1 0-16,-3 0-2 0,1-1 0 16,0 2 0-16,2-2 0 0,1-1 1 15,0 2-1-15,-1-2 3 0,-1 1-3 0,-2-2-1 16,2 2-4-16,1-2 3 0,0 0 2 15,2 0-3-15,-1 0 1 0,1 0-1 0,-1 0 6 16,2 0-2-16,1 1-3 0,2-1 3 16,0 1 0-16,1-1 1 0,-2 2 1 15,2 0-4-15,-2-1 1 0,-1 2-2 0,0-1 1 16,0 0-1-16,-1 2 0 0,0-4 0 15,-1 3 1-15,-2 0 1 0,-2 1 0 0,0-1 0 16,1 1-3-16,1-2 2 0,0 1 3 16,-1-1-2-16,1 2 2 0,0-2-2 15,-1 2 3-15,1-1-2 0,-2-1-1 0,1 0 2 16,0 1-2-16,0-2 1 0,1 2-1 15,-2 0 0-15,1-1-1 0,0 0 0 0,-2 1 0 16,2 0-2-16,-2 0 3 0,1 0-1 16,1-2 1-16,-2 2-2 0,2-1 2 15,-2-1 0-15,2 2 1 0,-2-3 0 0,1 1-1 16,0-1 0-16,1 0-1 0,0 0-2 15,0 0-1-15,-1 0-2 0,2-1 4 0,1 1 4 16,-1 0 2-16,1 0-1 0,1 0 1 16,1-2 3-16,1 2-4 0,1 0-2 15,1 2 1-15,1-2 2 0,0 1-1 0,0 0 0 16,-1 0-2-16,1 2-1 0,0 1-2 15,0-2 1-15,-2-1 1 0,2 2-2 0,-1-1 2 16,-1 1 1-16,1-2 2 0,0 0-2 16,1 1-2-16,-2-2 2 0,1 3-1 15,0-2 0-15,1 1-2 0,-2-1 1 0,1 2 0 16,-1-3 1-16,2 4 0 0,-1-4-2 15,1 2 2-15,-1-1 1 0,1-1 1 0,1 1-1 16,0-1 0-16,2 0 0 0,0 0-1 16,1 0-1-16,-1 0 0 0,1 2 0 15,1-2 1-15,2 0 0 0,2 0 1 0,2 0-1 16,1 0 1-16,0 0 0 0,2 2-1 15,0 0 0-15,-2-2-1 0,2 0 1 0,-2 2-2 16,-1-1 0-16,2 2 0 0,-1-2 2 16,0-1 0-16,1 1 0 0,-1 0 0 15,-1 0 0-15,2 1-2 0,-4-1-2 0,1 0 2 16,-2 0-3-16,2 2 2 0,-1-1 2 15,2 1 1-15,0-2-2 0,0 0 0 0,0 2 2 16,0-1 0-16,2 1 0 0,-2-1 0 16,0 1 2-16,0 0 3 0,2-3 0 0,2 3-5 15,1-2-1-15,0 1-4 0,1-2 0 16,-1 1 0-16,2-1 2 0,0 0 1 0,-2 0-5 15,2 1 1-15,0 1-8 0,0-2-8 16,-2 2-8-16,2-1-11 0,-3 2-15 16,1 1-21-16,-3-2-21 0,1 2-24 0,-2-1-42 15,-1 2-66-15,2 0-109 0,-2 0-42 16,0 0-8-16,1 1 10 0,-1 0 41 0</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38:54.13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17 132 124 0,'-4'0'289'15,"1"1"26"-15,0 0-10 0,2-1-29 16,0 0-45-16,-2 0-51 0,3-1-47 0,-2 1-32 15,2-1-20-15,0 1-12 0,2 0-11 16,-2 0-13-16,1 0-6 0,1 0-9 0,-2 0-4 16,1-1-9-16,2-1-5 0,-1 1-5 15,3 1-4-15,0-1 0 0,2 1-2 16,1 0-1-16,3 0 0 0,3 0 0 0,2 0 0 15,5 0 0-15,4 0 2 0,6 0-2 16,5 0 2-16,8 0 2 0,6 0-1 0,8 0-1 16,6 0-2-16,12 0 0 0,6-1 0 15,9 0 0-15,11-3-1 0,8-1 5 16,14-2 3-16,12-5 1 0,12 1-1 0,12-3-1 15,6 0-27-15,2 0-94 0,-2 2-169 16,-3 1-90-16,-5 2-46 0,-7 2-23 0,-8 1 14 16</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9-14T09:41:08.27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56 80 187 0,'-7'2'269'0,"1"-2"23"16,-1 0-42-16,2 0-52 0,-1 2-48 15,1-2-32-15,1 0-17 0,1 0-9 16,-1 0-6-16,1 0-7 0,0 0-4 0,2 0-2 15,0 0-3-15,-2 0-3 0,3 0-4 16,0 0-3-16,0 0-5 0,0 0-5 0,0 0-4 16,0 0-6-16,0 2-6 0,0-2-6 15,0 0-6-15,0 0-2 0,0 0-6 16,1 2-3-16,1-2-3 0,-1 1-1 0,2-1-2 15,-1 1-2-15,1 1 1 0,3-1 2 16,-1 2 3-16,2-1 3 0,1-1 2 0,1 2 0 16,2 0-1-16,1 0 0 0,2-2-2 15,1 0 1-15,1 1 0 0,4 0-3 16,0-1 2-16,2 0-1 0,0 1-3 0,3 0-2 15,2-1-3-15,1-1-1 0,2 2-1 16,0-1-1-16,1 0 3 0,0 1 0 0,2 0 1 16,0-1-2-16,-1 0 2 0,1-1-1 15,-3 2-1-15,0-1-1 0,-1-1-2 16,-1 0 2-16,-1 0 1 0,-1 0-1 0,-1 0-3 15,-1 0 4-15,-1 0 0 0,0 0 0 16,-1-1-2-16,0-1 1 0,-1 2 2 0,1-1-2 16,1 1 2-16,-1-1-2 0,2-1-2 15,-1 2 2-15,2-2-1 0,0 2-2 16,1 0-1-16,0 0 4 0,0 0 4 0,2 0 0 15,-1 2 2-15,-1-2-1 0,0 2 2 16,0-1-3-16,-1-1-4 0,0 1 0 0,0-1-1 16,-1 0-1-16,-2 0 2 0,2 0 0 15,-2 0 0-15,0 0 0 0,-2 0 0 16,2-1 1-16,-1 1-3 0,0 0 1 0,1 0-2 15,-2 0 0-15,2 0 1 0,-1 0 2 16,1 0 2-16,0 0-1 0,1 0 1 0,2 1 1 16,-2-1-3-16,1 2 1 0,1-1 1 15,-2 2-2-15,2-3-2 0,-2 3 2 16,0-2 1-16,1 1-1 0,-2-1-1 0,-2 2 1 15,1-3 1-15,0 2-2 0,-1-1-1 16,0 0 0-16,0 1 2 0,0-2-2 0,-1 0 0 16,0 0 3-16,0-2-1 0,2 1 0 15,-2 1 0-15,2-1 0 0,1-1-1 16,-2 2-1-16,2 0 0 0,0 0-1 0,0 0 2 15,2 0 0-15,-1 0 0 0,1 0 1 0,0 0 3 16,1-2 0-16,1 2-4 0,-1-1 0 16,2 1 1-16,0-1-1 0,0-1-1 0,1 2 1 15,-1-1 0-15,1 1-1 0,-1-1-1 16,2-1 2-16,0 2 0 0,0-2-1 15,1 1 3-15,-1-2 0 0,0 2 0 0,1 0 1 16,-1-3-1-16,1 3 1 0,0 0-2 16,1-1 1-16,-1 1-2 0,0 0 2 0,0 0 0 15,1 1-1-15,-1 0 0 0,-1 0 0 16,0 0 2-16,-2 0-2 0,-1 1-1 15,0 0 0-15,-2-1-2 0,-1 1 0 0,1-1 0 16,-2 2 0-16,-2-2 6 0,2 0 0 16,-1 0 0-16,-2-2 1 0,0 2 6 0,1-1-5 15,0 1-2-15,-1-1-1 0,1 0 0 16,0-1-1-16,1 1-4 0,0 0 3 15,1-1 0-15,0 0 1 0,1 1-2 0,2 0 1 16,-1-2-3-16,1 3-1 0,0-1 4 16,1 0-1-16,0 0 1 0,0-1-1 0,0 1 1 15,1 0 0-15,-3-1-2 0,2 0 2 16,-1 1 0-16,-1-2 0 0,-1 1 1 15,-1 0 0-15,-1-2 0 0,-2 4 0 0,0-3 0 16,-1 0 1-16,-3 2-1 0,0 1-1 16,0-1 3-16,-1 0-3 0,0 1 0 15,1-1 0-15,0-1 0 0,-1 2 2 0,0-1-2 16,1 1 1-16,-1-1-3 0,-1-1 0 15,2 2-2-15,-1-1 0 0,0 0 3 0,1 0 0 16,2-2 1-16,-2 2 0 0,3 0 0 16,-3 0 0-16,0-2 0 0,0 1-1 0,0 0-1 15,-1 0 2-15,0 1 0 0,-2-1 0 16,0 1 0-16,1-2 2 0,-2 3 1 15,0 0-3-15,-2 0 3 0,2-2-3 0,-1 2-1 16,0 0-1-16,-1 0-1 0,1 0 2 16,-1 0-2-16,1 0 1 0,0 0 0 0,-1 0 2 15,2-1 0-15,0 1 0 0,0-1-1 16,-1 1 1-16,2-2 0 0,-1 2 1 15,0 0 0-15,2 0 0 0,-2 0 2 0,1 0-1 16,0 0 0-16,1 0-2 0,-1 0-1 16,1 0 3-16,-1 0-2 0,0 0 1 0,2 0-1 15,0 0 2-15,-2 0-3 0,3-4 1 16,-1 4 0-16,0-2-1 0,-2 0-2 15,2 0 1-15,0 1 4 0,-2 0-2 0,0-1 3 16,1 2-3-16,-1-2 0 0,-1 1 0 16,0 1 1-16,-1-1-1 0,0-1-4 0,-2 2 3 15,0 0 0-15,-1 0 3 0,-2 0-2 16,0 0 1-16,-1 0-1 0,-2 0-1 15,1 2 3-15,-1-2-2 0,-1 1-1 0,0-1 0 16,2 0 1-16,-2 0 2 0,1 1-3 16,-2-1 0-16,3 2 3 0,-2-2 1 0,2 0-3 15,1 0 0-15,0 2 2 0,1-1-1 16,2-1 1-16,0 1-2 0,1-1 1 15,-1 2-1-15,3-1 1 0,-2 0-1 0,2 1-2 16,-1-2-1-16,1 0 1 0,1 0 2 16,0 0 0-16,0 0-3 0,1 0 1 0,2 0 1 15,1-2 2-15,2 2-1 0,-1 0-1 16,2 0 2-16,0 0 0 0,0 2 1 15,3-2-3-15,-1 0-1 0,2 4 1 0,2-4 0 16,-1 0 2-16,2 2-2 0,-1-2 1 16,1 1 2-16,1-1 1 0,-1 1-1 0,0 1-2 15,0-2 3-15,-2 0-2 0,-2 0 0 16,1 2 0-16,0-1 0 0,0-1 1 0,-2 0-2 15,2 0 2-15,-1 0 0 0,-1 0-2 16,1 0 0-16,0 0 1 0,-3 0 1 0,-1 0-3 16,0 0 1-16,-1 0 0 0,-2 0-1 15,0 0-1-15,-2 0 1 0,-1 0 1 16,0 0-1-16,-1 1 1 0,0 1 1 0,-3-2-1 15,1 1 0-15,-3-1 0 0,1 1 3 16,-1 0 3-16,-1 1 1 0,1-1 6 0,-3 1 3 16,1 0 3-16,0-1 0 0,-2 0-3 15,-1-1 0-15,2 1-3 0,-2-1-4 16,0 2-3-16,-2-1-1 0,2-1-1 0,-1 1-3 15,1-1-1-15,-2 1 0 0,1-1 0 16,0 0-1-16,-1 1-2 0,-2-1-2 0,-1 0-18 16,-4-2-108-16,-2 0-200 0,-5-3-109 15,-8-5-52-15,-4-2-30 0,-5-5 3 16,-5-3 98-16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C7F16BB8-1D5E-40B9-8C75-8CCAA115E76A}" type="datetimeFigureOut">
              <a:rPr lang="en-US" smtClean="0"/>
              <a:t>9/15/2021</a:t>
            </a:fld>
            <a:endParaRPr lang="en-US" dirty="0"/>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91E3CA54-B057-47AB-BA92-C3654A1F4250}" type="slidenum">
              <a:rPr lang="en-US" smtClean="0"/>
              <a:t>‹#›</a:t>
            </a:fld>
            <a:endParaRPr lang="en-US" dirty="0"/>
          </a:p>
        </p:txBody>
      </p:sp>
    </p:spTree>
    <p:extLst>
      <p:ext uri="{BB962C8B-B14F-4D97-AF65-F5344CB8AC3E}">
        <p14:creationId xmlns:p14="http://schemas.microsoft.com/office/powerpoint/2010/main" val="14489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1E3CA54-B057-47AB-BA92-C3654A1F4250}" type="slidenum">
              <a:rPr lang="en-US" smtClean="0"/>
              <a:t>1</a:t>
            </a:fld>
            <a:endParaRPr lang="en-US" dirty="0"/>
          </a:p>
        </p:txBody>
      </p:sp>
    </p:spTree>
    <p:extLst>
      <p:ext uri="{BB962C8B-B14F-4D97-AF65-F5344CB8AC3E}">
        <p14:creationId xmlns:p14="http://schemas.microsoft.com/office/powerpoint/2010/main" val="114041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2C645F-087E-406F-8C65-395B476A90C1}"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541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30D0B7-9C63-473B-BE1F-4B4A12352034}"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63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423317-A2C4-426D-AD53-E06A3D775CA7}"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424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8645-CC0A-4840-95B5-6AB1A18BAC32}"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344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00DF85-DA3F-484C-BC67-4EA0A5A787E6}"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8500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C2817B-F246-4F88-A136-2DDEF424C3DC}" type="datetime1">
              <a:rPr lang="en-US" smtClean="0">
                <a:solidFill>
                  <a:prstClr val="black">
                    <a:tint val="75000"/>
                  </a:prstClr>
                </a:solidFill>
              </a:rPr>
              <a:t>9/15/2021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263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90863-0446-4F23-9E12-61B82C76EC03}" type="datetime1">
              <a:rPr lang="en-US" smtClean="0">
                <a:solidFill>
                  <a:prstClr val="black">
                    <a:tint val="75000"/>
                  </a:prstClr>
                </a:solidFill>
              </a:rPr>
              <a:t>9/15/2021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21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513C87-B01D-432B-95CD-5B196D463A73}"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223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3888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2BE40B-FF93-4716-AE8E-AFAB67A421A9}" type="datetime1">
              <a:rPr lang="en-US" smtClean="0">
                <a:solidFill>
                  <a:prstClr val="black">
                    <a:tint val="75000"/>
                  </a:prstClr>
                </a:solidFill>
              </a:rPr>
              <a:t>9/15/2021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789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6B3720-5821-44B0-AA9B-02899D554BC3}" type="datetime1">
              <a:rPr lang="en-US" smtClean="0">
                <a:solidFill>
                  <a:prstClr val="black">
                    <a:tint val="75000"/>
                  </a:prstClr>
                </a:solidFill>
              </a:rPr>
              <a:t>9/15/2021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64068-3CA3-4732-9944-7E7A9E378F9A}"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166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customXml" Target="../ink/ink71.xml"/><Relationship Id="rId18" Type="http://schemas.openxmlformats.org/officeDocument/2006/relationships/image" Target="../media/image76.emf"/><Relationship Id="rId3" Type="http://schemas.openxmlformats.org/officeDocument/2006/relationships/customXml" Target="../ink/ink66.xml"/><Relationship Id="rId7" Type="http://schemas.openxmlformats.org/officeDocument/2006/relationships/customXml" Target="../ink/ink68.xml"/><Relationship Id="rId12" Type="http://schemas.openxmlformats.org/officeDocument/2006/relationships/image" Target="../media/image73.emf"/><Relationship Id="rId17" Type="http://schemas.openxmlformats.org/officeDocument/2006/relationships/customXml" Target="../ink/ink73.xml"/><Relationship Id="rId2" Type="http://schemas.openxmlformats.org/officeDocument/2006/relationships/image" Target="../media/image68.png"/><Relationship Id="rId16" Type="http://schemas.openxmlformats.org/officeDocument/2006/relationships/image" Target="../media/image75.emf"/><Relationship Id="rId20" Type="http://schemas.openxmlformats.org/officeDocument/2006/relationships/image" Target="../media/image77.emf"/><Relationship Id="rId1" Type="http://schemas.openxmlformats.org/officeDocument/2006/relationships/slideLayout" Target="../slideLayouts/slideLayout6.xml"/><Relationship Id="rId6" Type="http://schemas.openxmlformats.org/officeDocument/2006/relationships/image" Target="../media/image70.emf"/><Relationship Id="rId11" Type="http://schemas.openxmlformats.org/officeDocument/2006/relationships/customXml" Target="../ink/ink70.xml"/><Relationship Id="rId5" Type="http://schemas.openxmlformats.org/officeDocument/2006/relationships/customXml" Target="../ink/ink67.xml"/><Relationship Id="rId15" Type="http://schemas.openxmlformats.org/officeDocument/2006/relationships/customXml" Target="../ink/ink72.xml"/><Relationship Id="rId10" Type="http://schemas.openxmlformats.org/officeDocument/2006/relationships/image" Target="../media/image72.emf"/><Relationship Id="rId19" Type="http://schemas.openxmlformats.org/officeDocument/2006/relationships/customXml" Target="../ink/ink74.xml"/><Relationship Id="rId4" Type="http://schemas.openxmlformats.org/officeDocument/2006/relationships/image" Target="../media/image69.emf"/><Relationship Id="rId9" Type="http://schemas.openxmlformats.org/officeDocument/2006/relationships/customXml" Target="../ink/ink69.xml"/><Relationship Id="rId14" Type="http://schemas.openxmlformats.org/officeDocument/2006/relationships/image" Target="../media/image74.emf"/></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customXml" Target="../ink/ink78.xml"/><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customXml" Target="../ink/ink75.xml"/><Relationship Id="rId1" Type="http://schemas.openxmlformats.org/officeDocument/2006/relationships/slideLayout" Target="../slideLayouts/slideLayout7.xml"/><Relationship Id="rId6" Type="http://schemas.openxmlformats.org/officeDocument/2006/relationships/customXml" Target="../ink/ink77.xml"/><Relationship Id="rId5" Type="http://schemas.openxmlformats.org/officeDocument/2006/relationships/image" Target="../media/image79.emf"/><Relationship Id="rId4" Type="http://schemas.openxmlformats.org/officeDocument/2006/relationships/customXml" Target="../ink/ink76.xml"/><Relationship Id="rId9" Type="http://schemas.openxmlformats.org/officeDocument/2006/relationships/image" Target="../media/image81.emf"/></Relationships>
</file>

<file path=ppt/slides/_rels/slide14.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4.emf"/><Relationship Id="rId2" Type="http://schemas.openxmlformats.org/officeDocument/2006/relationships/customXml" Target="../ink/ink79.xml"/><Relationship Id="rId1" Type="http://schemas.openxmlformats.org/officeDocument/2006/relationships/slideLayout" Target="../slideLayouts/slideLayout7.xml"/><Relationship Id="rId6" Type="http://schemas.openxmlformats.org/officeDocument/2006/relationships/customXml" Target="../ink/ink81.xml"/><Relationship Id="rId5" Type="http://schemas.openxmlformats.org/officeDocument/2006/relationships/image" Target="../media/image83.emf"/><Relationship Id="rId4" Type="http://schemas.openxmlformats.org/officeDocument/2006/relationships/customXml" Target="../ink/ink80.xml"/></Relationships>
</file>

<file path=ppt/slides/_rels/slide1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8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88.emf"/><Relationship Id="rId12" Type="http://schemas.openxmlformats.org/officeDocument/2006/relationships/customXml" Target="../ink/ink88.xml"/><Relationship Id="rId2" Type="http://schemas.openxmlformats.org/officeDocument/2006/relationships/customXml" Target="../ink/ink83.xml"/><Relationship Id="rId1" Type="http://schemas.openxmlformats.org/officeDocument/2006/relationships/slideLayout" Target="../slideLayouts/slideLayout7.xml"/><Relationship Id="rId6" Type="http://schemas.openxmlformats.org/officeDocument/2006/relationships/customXml" Target="../ink/ink85.xml"/><Relationship Id="rId11" Type="http://schemas.openxmlformats.org/officeDocument/2006/relationships/image" Target="../media/image90.emf"/><Relationship Id="rId5" Type="http://schemas.openxmlformats.org/officeDocument/2006/relationships/image" Target="../media/image87.emf"/><Relationship Id="rId10" Type="http://schemas.openxmlformats.org/officeDocument/2006/relationships/customXml" Target="../ink/ink87.xml"/><Relationship Id="rId4" Type="http://schemas.openxmlformats.org/officeDocument/2006/relationships/customXml" Target="../ink/ink84.xml"/><Relationship Id="rId9" Type="http://schemas.openxmlformats.org/officeDocument/2006/relationships/image" Target="../media/image89.emf"/></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customXml" Target="../ink/ink95.xml"/><Relationship Id="rId18" Type="http://schemas.openxmlformats.org/officeDocument/2006/relationships/image" Target="../media/image98.emf"/><Relationship Id="rId3" Type="http://schemas.openxmlformats.org/officeDocument/2006/relationships/customXml" Target="../ink/ink90.xml"/><Relationship Id="rId7" Type="http://schemas.openxmlformats.org/officeDocument/2006/relationships/customXml" Target="../ink/ink92.xml"/><Relationship Id="rId12" Type="http://schemas.openxmlformats.org/officeDocument/2006/relationships/image" Target="../media/image95.emf"/><Relationship Id="rId17" Type="http://schemas.openxmlformats.org/officeDocument/2006/relationships/customXml" Target="../ink/ink97.xml"/><Relationship Id="rId2" Type="http://schemas.openxmlformats.org/officeDocument/2006/relationships/image" Target="../media/image19.png"/><Relationship Id="rId16" Type="http://schemas.openxmlformats.org/officeDocument/2006/relationships/image" Target="../media/image97.emf"/><Relationship Id="rId20" Type="http://schemas.openxmlformats.org/officeDocument/2006/relationships/image" Target="../media/image99.emf"/><Relationship Id="rId1" Type="http://schemas.openxmlformats.org/officeDocument/2006/relationships/slideLayout" Target="../slideLayouts/slideLayout6.xml"/><Relationship Id="rId6" Type="http://schemas.openxmlformats.org/officeDocument/2006/relationships/image" Target="../media/image92.emf"/><Relationship Id="rId11" Type="http://schemas.openxmlformats.org/officeDocument/2006/relationships/customXml" Target="../ink/ink94.xml"/><Relationship Id="rId5" Type="http://schemas.openxmlformats.org/officeDocument/2006/relationships/customXml" Target="../ink/ink91.xml"/><Relationship Id="rId15" Type="http://schemas.openxmlformats.org/officeDocument/2006/relationships/customXml" Target="../ink/ink96.xml"/><Relationship Id="rId10" Type="http://schemas.openxmlformats.org/officeDocument/2006/relationships/image" Target="../media/image94.emf"/><Relationship Id="rId19" Type="http://schemas.openxmlformats.org/officeDocument/2006/relationships/customXml" Target="../ink/ink98.xml"/><Relationship Id="rId4" Type="http://schemas.openxmlformats.org/officeDocument/2006/relationships/image" Target="../media/image68.emf"/><Relationship Id="rId9" Type="http://schemas.openxmlformats.org/officeDocument/2006/relationships/customXml" Target="../ink/ink93.xml"/><Relationship Id="rId14" Type="http://schemas.openxmlformats.org/officeDocument/2006/relationships/image" Target="../media/image9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customXml" Target="../ink/ink104.xml"/><Relationship Id="rId3" Type="http://schemas.openxmlformats.org/officeDocument/2006/relationships/customXml" Target="../ink/ink99.xml"/><Relationship Id="rId7" Type="http://schemas.openxmlformats.org/officeDocument/2006/relationships/customXml" Target="../ink/ink101.xml"/><Relationship Id="rId12" Type="http://schemas.openxmlformats.org/officeDocument/2006/relationships/image" Target="../media/image104.emf"/><Relationship Id="rId2" Type="http://schemas.openxmlformats.org/officeDocument/2006/relationships/image" Target="../media/image20.png"/><Relationship Id="rId16" Type="http://schemas.openxmlformats.org/officeDocument/2006/relationships/image" Target="../media/image106.emf"/><Relationship Id="rId1" Type="http://schemas.openxmlformats.org/officeDocument/2006/relationships/slideLayout" Target="../slideLayouts/slideLayout6.xml"/><Relationship Id="rId6" Type="http://schemas.openxmlformats.org/officeDocument/2006/relationships/image" Target="../media/image101.emf"/><Relationship Id="rId11" Type="http://schemas.openxmlformats.org/officeDocument/2006/relationships/customXml" Target="../ink/ink103.xml"/><Relationship Id="rId5" Type="http://schemas.openxmlformats.org/officeDocument/2006/relationships/customXml" Target="../ink/ink100.xml"/><Relationship Id="rId15" Type="http://schemas.openxmlformats.org/officeDocument/2006/relationships/customXml" Target="../ink/ink105.xml"/><Relationship Id="rId10" Type="http://schemas.openxmlformats.org/officeDocument/2006/relationships/image" Target="../media/image103.emf"/><Relationship Id="rId4" Type="http://schemas.openxmlformats.org/officeDocument/2006/relationships/image" Target="../media/image100.emf"/><Relationship Id="rId9" Type="http://schemas.openxmlformats.org/officeDocument/2006/relationships/customXml" Target="../ink/ink102.xml"/><Relationship Id="rId14" Type="http://schemas.openxmlformats.org/officeDocument/2006/relationships/image" Target="../media/image105.emf"/></Relationships>
</file>

<file path=ppt/slides/_rels/slide31.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customXml" Target="../ink/ink106.xml"/><Relationship Id="rId7" Type="http://schemas.openxmlformats.org/officeDocument/2006/relationships/customXml" Target="../ink/ink108.xml"/><Relationship Id="rId12" Type="http://schemas.openxmlformats.org/officeDocument/2006/relationships/image" Target="../media/image112.emf"/><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9.emf"/><Relationship Id="rId11" Type="http://schemas.openxmlformats.org/officeDocument/2006/relationships/customXml" Target="../ink/ink110.xml"/><Relationship Id="rId5" Type="http://schemas.openxmlformats.org/officeDocument/2006/relationships/customXml" Target="../ink/ink107.xml"/><Relationship Id="rId10" Type="http://schemas.openxmlformats.org/officeDocument/2006/relationships/image" Target="../media/image111.emf"/><Relationship Id="rId4" Type="http://schemas.openxmlformats.org/officeDocument/2006/relationships/image" Target="../media/image108.emf"/><Relationship Id="rId9" Type="http://schemas.openxmlformats.org/officeDocument/2006/relationships/customXml" Target="../ink/ink109.xml"/></Relationships>
</file>

<file path=ppt/slides/_rels/slide32.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customXml" Target="../ink/ink116.xml"/><Relationship Id="rId18" Type="http://schemas.openxmlformats.org/officeDocument/2006/relationships/image" Target="../media/image120.emf"/><Relationship Id="rId3" Type="http://schemas.openxmlformats.org/officeDocument/2006/relationships/customXml" Target="../ink/ink111.xml"/><Relationship Id="rId7" Type="http://schemas.openxmlformats.org/officeDocument/2006/relationships/customXml" Target="../ink/ink113.xml"/><Relationship Id="rId12" Type="http://schemas.openxmlformats.org/officeDocument/2006/relationships/image" Target="../media/image117.emf"/><Relationship Id="rId17" Type="http://schemas.openxmlformats.org/officeDocument/2006/relationships/customXml" Target="../ink/ink118.xml"/><Relationship Id="rId2" Type="http://schemas.openxmlformats.org/officeDocument/2006/relationships/image" Target="../media/image22.png"/><Relationship Id="rId16" Type="http://schemas.openxmlformats.org/officeDocument/2006/relationships/image" Target="../media/image119.emf"/><Relationship Id="rId1" Type="http://schemas.openxmlformats.org/officeDocument/2006/relationships/slideLayout" Target="../slideLayouts/slideLayout6.xml"/><Relationship Id="rId6" Type="http://schemas.openxmlformats.org/officeDocument/2006/relationships/image" Target="../media/image114.emf"/><Relationship Id="rId11" Type="http://schemas.openxmlformats.org/officeDocument/2006/relationships/customXml" Target="../ink/ink115.xml"/><Relationship Id="rId5" Type="http://schemas.openxmlformats.org/officeDocument/2006/relationships/customXml" Target="../ink/ink112.xml"/><Relationship Id="rId15" Type="http://schemas.openxmlformats.org/officeDocument/2006/relationships/customXml" Target="../ink/ink117.xml"/><Relationship Id="rId10" Type="http://schemas.openxmlformats.org/officeDocument/2006/relationships/image" Target="../media/image116.emf"/><Relationship Id="rId4" Type="http://schemas.openxmlformats.org/officeDocument/2006/relationships/image" Target="../media/image113.emf"/><Relationship Id="rId9" Type="http://schemas.openxmlformats.org/officeDocument/2006/relationships/customXml" Target="../ink/ink114.xml"/><Relationship Id="rId14" Type="http://schemas.openxmlformats.org/officeDocument/2006/relationships/image" Target="../media/image118.emf"/></Relationships>
</file>

<file path=ppt/slides/_rels/slide33.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customXml" Target="../ink/ink124.xml"/><Relationship Id="rId3" Type="http://schemas.openxmlformats.org/officeDocument/2006/relationships/customXml" Target="../ink/ink119.xml"/><Relationship Id="rId7" Type="http://schemas.openxmlformats.org/officeDocument/2006/relationships/customXml" Target="../ink/ink121.xml"/><Relationship Id="rId12" Type="http://schemas.openxmlformats.org/officeDocument/2006/relationships/image" Target="../media/image125.emf"/><Relationship Id="rId2" Type="http://schemas.openxmlformats.org/officeDocument/2006/relationships/image" Target="../media/image23.png"/><Relationship Id="rId16" Type="http://schemas.openxmlformats.org/officeDocument/2006/relationships/image" Target="../media/image127.emf"/><Relationship Id="rId1" Type="http://schemas.openxmlformats.org/officeDocument/2006/relationships/slideLayout" Target="../slideLayouts/slideLayout6.xml"/><Relationship Id="rId6" Type="http://schemas.openxmlformats.org/officeDocument/2006/relationships/image" Target="../media/image122.emf"/><Relationship Id="rId11" Type="http://schemas.openxmlformats.org/officeDocument/2006/relationships/customXml" Target="../ink/ink123.xml"/><Relationship Id="rId5" Type="http://schemas.openxmlformats.org/officeDocument/2006/relationships/customXml" Target="../ink/ink120.xml"/><Relationship Id="rId15" Type="http://schemas.openxmlformats.org/officeDocument/2006/relationships/customXml" Target="../ink/ink125.xml"/><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customXml" Target="../ink/ink122.xml"/><Relationship Id="rId14" Type="http://schemas.openxmlformats.org/officeDocument/2006/relationships/image" Target="../media/image126.emf"/></Relationships>
</file>

<file path=ppt/slides/_rels/slide34.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customXml" Target="../ink/ink126.xml"/><Relationship Id="rId7" Type="http://schemas.openxmlformats.org/officeDocument/2006/relationships/customXml" Target="../ink/ink128.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29.emf"/><Relationship Id="rId5" Type="http://schemas.openxmlformats.org/officeDocument/2006/relationships/customXml" Target="../ink/ink127.xml"/><Relationship Id="rId10" Type="http://schemas.openxmlformats.org/officeDocument/2006/relationships/image" Target="../media/image131.emf"/><Relationship Id="rId4" Type="http://schemas.openxmlformats.org/officeDocument/2006/relationships/image" Target="../media/image128.emf"/><Relationship Id="rId9" Type="http://schemas.openxmlformats.org/officeDocument/2006/relationships/customXml" Target="../ink/ink129.xml"/></Relationships>
</file>

<file path=ppt/slides/_rels/slide35.xml.rels><?xml version="1.0" encoding="UTF-8" standalone="yes"?>
<Relationships xmlns="http://schemas.openxmlformats.org/package/2006/relationships"><Relationship Id="rId13" Type="http://schemas.openxmlformats.org/officeDocument/2006/relationships/customXml" Target="../ink/ink135.xml"/><Relationship Id="rId18" Type="http://schemas.openxmlformats.org/officeDocument/2006/relationships/image" Target="../media/image139.emf"/><Relationship Id="rId26" Type="http://schemas.openxmlformats.org/officeDocument/2006/relationships/image" Target="../media/image143.emf"/><Relationship Id="rId3" Type="http://schemas.openxmlformats.org/officeDocument/2006/relationships/customXml" Target="../ink/ink130.xml"/><Relationship Id="rId21" Type="http://schemas.openxmlformats.org/officeDocument/2006/relationships/customXml" Target="../ink/ink139.xml"/><Relationship Id="rId34" Type="http://schemas.openxmlformats.org/officeDocument/2006/relationships/image" Target="../media/image147.emf"/><Relationship Id="rId7" Type="http://schemas.openxmlformats.org/officeDocument/2006/relationships/customXml" Target="../ink/ink132.xml"/><Relationship Id="rId12" Type="http://schemas.openxmlformats.org/officeDocument/2006/relationships/image" Target="../media/image136.emf"/><Relationship Id="rId17" Type="http://schemas.openxmlformats.org/officeDocument/2006/relationships/customXml" Target="../ink/ink137.xml"/><Relationship Id="rId25" Type="http://schemas.openxmlformats.org/officeDocument/2006/relationships/customXml" Target="../ink/ink141.xml"/><Relationship Id="rId33" Type="http://schemas.openxmlformats.org/officeDocument/2006/relationships/customXml" Target="../ink/ink145.xml"/><Relationship Id="rId2" Type="http://schemas.openxmlformats.org/officeDocument/2006/relationships/image" Target="../media/image25.png"/><Relationship Id="rId16" Type="http://schemas.openxmlformats.org/officeDocument/2006/relationships/image" Target="../media/image138.emf"/><Relationship Id="rId20" Type="http://schemas.openxmlformats.org/officeDocument/2006/relationships/image" Target="../media/image140.emf"/><Relationship Id="rId29" Type="http://schemas.openxmlformats.org/officeDocument/2006/relationships/customXml" Target="../ink/ink143.xml"/><Relationship Id="rId1" Type="http://schemas.openxmlformats.org/officeDocument/2006/relationships/slideLayout" Target="../slideLayouts/slideLayout6.xml"/><Relationship Id="rId6" Type="http://schemas.openxmlformats.org/officeDocument/2006/relationships/image" Target="../media/image133.emf"/><Relationship Id="rId11" Type="http://schemas.openxmlformats.org/officeDocument/2006/relationships/customXml" Target="../ink/ink134.xml"/><Relationship Id="rId24" Type="http://schemas.openxmlformats.org/officeDocument/2006/relationships/image" Target="../media/image142.emf"/><Relationship Id="rId32" Type="http://schemas.openxmlformats.org/officeDocument/2006/relationships/image" Target="../media/image146.emf"/><Relationship Id="rId5" Type="http://schemas.openxmlformats.org/officeDocument/2006/relationships/customXml" Target="../ink/ink131.xml"/><Relationship Id="rId15" Type="http://schemas.openxmlformats.org/officeDocument/2006/relationships/customXml" Target="../ink/ink136.xml"/><Relationship Id="rId23" Type="http://schemas.openxmlformats.org/officeDocument/2006/relationships/customXml" Target="../ink/ink140.xml"/><Relationship Id="rId28" Type="http://schemas.openxmlformats.org/officeDocument/2006/relationships/image" Target="../media/image144.emf"/><Relationship Id="rId36" Type="http://schemas.openxmlformats.org/officeDocument/2006/relationships/image" Target="../media/image148.emf"/><Relationship Id="rId10" Type="http://schemas.openxmlformats.org/officeDocument/2006/relationships/image" Target="../media/image135.emf"/><Relationship Id="rId19" Type="http://schemas.openxmlformats.org/officeDocument/2006/relationships/customXml" Target="../ink/ink138.xml"/><Relationship Id="rId31" Type="http://schemas.openxmlformats.org/officeDocument/2006/relationships/customXml" Target="../ink/ink144.xml"/><Relationship Id="rId4" Type="http://schemas.openxmlformats.org/officeDocument/2006/relationships/image" Target="../media/image132.emf"/><Relationship Id="rId9" Type="http://schemas.openxmlformats.org/officeDocument/2006/relationships/customXml" Target="../ink/ink133.xml"/><Relationship Id="rId14" Type="http://schemas.openxmlformats.org/officeDocument/2006/relationships/image" Target="../media/image137.emf"/><Relationship Id="rId22" Type="http://schemas.openxmlformats.org/officeDocument/2006/relationships/image" Target="../media/image141.emf"/><Relationship Id="rId27" Type="http://schemas.openxmlformats.org/officeDocument/2006/relationships/customXml" Target="../ink/ink142.xml"/><Relationship Id="rId30" Type="http://schemas.openxmlformats.org/officeDocument/2006/relationships/image" Target="../media/image145.emf"/><Relationship Id="rId35" Type="http://schemas.openxmlformats.org/officeDocument/2006/relationships/customXml" Target="../ink/ink146.xml"/><Relationship Id="rId8" Type="http://schemas.openxmlformats.org/officeDocument/2006/relationships/image" Target="../media/image134.emf"/></Relationships>
</file>

<file path=ppt/slides/_rels/slide36.xml.rels><?xml version="1.0" encoding="UTF-8" standalone="yes"?>
<Relationships xmlns="http://schemas.openxmlformats.org/package/2006/relationships"><Relationship Id="rId8" Type="http://schemas.openxmlformats.org/officeDocument/2006/relationships/image" Target="../media/image151.emf"/><Relationship Id="rId13" Type="http://schemas.openxmlformats.org/officeDocument/2006/relationships/customXml" Target="../ink/ink152.xml"/><Relationship Id="rId18" Type="http://schemas.openxmlformats.org/officeDocument/2006/relationships/image" Target="../media/image156.emf"/><Relationship Id="rId26" Type="http://schemas.openxmlformats.org/officeDocument/2006/relationships/image" Target="../media/image160.emf"/><Relationship Id="rId3" Type="http://schemas.openxmlformats.org/officeDocument/2006/relationships/customXml" Target="../ink/ink147.xml"/><Relationship Id="rId21" Type="http://schemas.openxmlformats.org/officeDocument/2006/relationships/customXml" Target="../ink/ink156.xml"/><Relationship Id="rId7" Type="http://schemas.openxmlformats.org/officeDocument/2006/relationships/customXml" Target="../ink/ink149.xml"/><Relationship Id="rId12" Type="http://schemas.openxmlformats.org/officeDocument/2006/relationships/image" Target="../media/image153.emf"/><Relationship Id="rId17" Type="http://schemas.openxmlformats.org/officeDocument/2006/relationships/customXml" Target="../ink/ink154.xml"/><Relationship Id="rId25" Type="http://schemas.openxmlformats.org/officeDocument/2006/relationships/customXml" Target="../ink/ink158.xml"/><Relationship Id="rId2" Type="http://schemas.openxmlformats.org/officeDocument/2006/relationships/image" Target="../media/image26.png"/><Relationship Id="rId16" Type="http://schemas.openxmlformats.org/officeDocument/2006/relationships/image" Target="../media/image155.emf"/><Relationship Id="rId20" Type="http://schemas.openxmlformats.org/officeDocument/2006/relationships/image" Target="../media/image157.emf"/><Relationship Id="rId1" Type="http://schemas.openxmlformats.org/officeDocument/2006/relationships/slideLayout" Target="../slideLayouts/slideLayout6.xml"/><Relationship Id="rId6" Type="http://schemas.openxmlformats.org/officeDocument/2006/relationships/image" Target="../media/image150.emf"/><Relationship Id="rId11" Type="http://schemas.openxmlformats.org/officeDocument/2006/relationships/customXml" Target="../ink/ink151.xml"/><Relationship Id="rId24" Type="http://schemas.openxmlformats.org/officeDocument/2006/relationships/image" Target="../media/image159.emf"/><Relationship Id="rId5" Type="http://schemas.openxmlformats.org/officeDocument/2006/relationships/customXml" Target="../ink/ink148.xml"/><Relationship Id="rId15" Type="http://schemas.openxmlformats.org/officeDocument/2006/relationships/customXml" Target="../ink/ink153.xml"/><Relationship Id="rId23" Type="http://schemas.openxmlformats.org/officeDocument/2006/relationships/customXml" Target="../ink/ink157.xml"/><Relationship Id="rId28" Type="http://schemas.openxmlformats.org/officeDocument/2006/relationships/image" Target="../media/image161.emf"/><Relationship Id="rId10" Type="http://schemas.openxmlformats.org/officeDocument/2006/relationships/image" Target="../media/image152.emf"/><Relationship Id="rId19" Type="http://schemas.openxmlformats.org/officeDocument/2006/relationships/customXml" Target="../ink/ink155.xml"/><Relationship Id="rId4" Type="http://schemas.openxmlformats.org/officeDocument/2006/relationships/image" Target="../media/image149.emf"/><Relationship Id="rId9" Type="http://schemas.openxmlformats.org/officeDocument/2006/relationships/customXml" Target="../ink/ink150.xml"/><Relationship Id="rId14" Type="http://schemas.openxmlformats.org/officeDocument/2006/relationships/image" Target="../media/image154.emf"/><Relationship Id="rId22" Type="http://schemas.openxmlformats.org/officeDocument/2006/relationships/image" Target="../media/image158.emf"/><Relationship Id="rId27" Type="http://schemas.openxmlformats.org/officeDocument/2006/relationships/customXml" Target="../ink/ink15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4.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customXml" Target="../ink/ink16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6" Type="http://schemas.openxmlformats.org/officeDocument/2006/relationships/customXml" Target="../ink/ink173.xml"/><Relationship Id="rId21" Type="http://schemas.openxmlformats.org/officeDocument/2006/relationships/image" Target="../media/image172.emf"/><Relationship Id="rId42" Type="http://schemas.openxmlformats.org/officeDocument/2006/relationships/customXml" Target="../ink/ink181.xml"/><Relationship Id="rId47" Type="http://schemas.openxmlformats.org/officeDocument/2006/relationships/image" Target="../media/image185.emf"/><Relationship Id="rId63" Type="http://schemas.openxmlformats.org/officeDocument/2006/relationships/image" Target="../media/image193.emf"/><Relationship Id="rId68" Type="http://schemas.openxmlformats.org/officeDocument/2006/relationships/customXml" Target="../ink/ink194.xml"/><Relationship Id="rId7" Type="http://schemas.openxmlformats.org/officeDocument/2006/relationships/image" Target="../media/image165.emf"/><Relationship Id="rId71" Type="http://schemas.openxmlformats.org/officeDocument/2006/relationships/image" Target="../media/image197.emf"/><Relationship Id="rId2" Type="http://schemas.openxmlformats.org/officeDocument/2006/relationships/customXml" Target="../ink/ink161.xml"/><Relationship Id="rId16" Type="http://schemas.openxmlformats.org/officeDocument/2006/relationships/customXml" Target="../ink/ink168.xml"/><Relationship Id="rId29" Type="http://schemas.openxmlformats.org/officeDocument/2006/relationships/image" Target="../media/image176.emf"/><Relationship Id="rId11" Type="http://schemas.openxmlformats.org/officeDocument/2006/relationships/image" Target="../media/image167.emf"/><Relationship Id="rId24" Type="http://schemas.openxmlformats.org/officeDocument/2006/relationships/customXml" Target="../ink/ink172.xml"/><Relationship Id="rId32" Type="http://schemas.openxmlformats.org/officeDocument/2006/relationships/customXml" Target="../ink/ink176.xml"/><Relationship Id="rId37" Type="http://schemas.openxmlformats.org/officeDocument/2006/relationships/image" Target="../media/image180.emf"/><Relationship Id="rId40" Type="http://schemas.openxmlformats.org/officeDocument/2006/relationships/customXml" Target="../ink/ink180.xml"/><Relationship Id="rId45" Type="http://schemas.openxmlformats.org/officeDocument/2006/relationships/image" Target="../media/image184.emf"/><Relationship Id="rId53" Type="http://schemas.openxmlformats.org/officeDocument/2006/relationships/image" Target="../media/image188.emf"/><Relationship Id="rId58" Type="http://schemas.openxmlformats.org/officeDocument/2006/relationships/customXml" Target="../ink/ink189.xml"/><Relationship Id="rId66" Type="http://schemas.openxmlformats.org/officeDocument/2006/relationships/customXml" Target="../ink/ink193.xml"/><Relationship Id="rId5" Type="http://schemas.openxmlformats.org/officeDocument/2006/relationships/image" Target="../media/image164.emf"/><Relationship Id="rId61" Type="http://schemas.openxmlformats.org/officeDocument/2006/relationships/image" Target="../media/image192.emf"/><Relationship Id="rId19" Type="http://schemas.openxmlformats.org/officeDocument/2006/relationships/image" Target="../media/image171.emf"/><Relationship Id="rId14" Type="http://schemas.openxmlformats.org/officeDocument/2006/relationships/customXml" Target="../ink/ink167.xml"/><Relationship Id="rId22" Type="http://schemas.openxmlformats.org/officeDocument/2006/relationships/customXml" Target="../ink/ink171.xml"/><Relationship Id="rId27" Type="http://schemas.openxmlformats.org/officeDocument/2006/relationships/image" Target="../media/image175.emf"/><Relationship Id="rId30" Type="http://schemas.openxmlformats.org/officeDocument/2006/relationships/customXml" Target="../ink/ink175.xml"/><Relationship Id="rId35" Type="http://schemas.openxmlformats.org/officeDocument/2006/relationships/image" Target="../media/image179.emf"/><Relationship Id="rId43" Type="http://schemas.openxmlformats.org/officeDocument/2006/relationships/image" Target="../media/image183.emf"/><Relationship Id="rId48" Type="http://schemas.openxmlformats.org/officeDocument/2006/relationships/customXml" Target="../ink/ink184.xml"/><Relationship Id="rId56" Type="http://schemas.openxmlformats.org/officeDocument/2006/relationships/customXml" Target="../ink/ink188.xml"/><Relationship Id="rId64" Type="http://schemas.openxmlformats.org/officeDocument/2006/relationships/customXml" Target="../ink/ink192.xml"/><Relationship Id="rId69" Type="http://schemas.openxmlformats.org/officeDocument/2006/relationships/image" Target="../media/image196.emf"/><Relationship Id="rId8" Type="http://schemas.openxmlformats.org/officeDocument/2006/relationships/customXml" Target="../ink/ink164.xml"/><Relationship Id="rId51" Type="http://schemas.openxmlformats.org/officeDocument/2006/relationships/image" Target="../media/image187.emf"/><Relationship Id="rId3" Type="http://schemas.openxmlformats.org/officeDocument/2006/relationships/image" Target="../media/image163.emf"/><Relationship Id="rId12" Type="http://schemas.openxmlformats.org/officeDocument/2006/relationships/customXml" Target="../ink/ink166.xml"/><Relationship Id="rId17" Type="http://schemas.openxmlformats.org/officeDocument/2006/relationships/image" Target="../media/image170.emf"/><Relationship Id="rId25" Type="http://schemas.openxmlformats.org/officeDocument/2006/relationships/image" Target="../media/image174.emf"/><Relationship Id="rId33" Type="http://schemas.openxmlformats.org/officeDocument/2006/relationships/image" Target="../media/image178.emf"/><Relationship Id="rId38" Type="http://schemas.openxmlformats.org/officeDocument/2006/relationships/customXml" Target="../ink/ink179.xml"/><Relationship Id="rId46" Type="http://schemas.openxmlformats.org/officeDocument/2006/relationships/customXml" Target="../ink/ink183.xml"/><Relationship Id="rId59" Type="http://schemas.openxmlformats.org/officeDocument/2006/relationships/image" Target="../media/image191.emf"/><Relationship Id="rId67" Type="http://schemas.openxmlformats.org/officeDocument/2006/relationships/image" Target="../media/image195.emf"/><Relationship Id="rId20" Type="http://schemas.openxmlformats.org/officeDocument/2006/relationships/customXml" Target="../ink/ink170.xml"/><Relationship Id="rId41" Type="http://schemas.openxmlformats.org/officeDocument/2006/relationships/image" Target="../media/image182.emf"/><Relationship Id="rId54" Type="http://schemas.openxmlformats.org/officeDocument/2006/relationships/customXml" Target="../ink/ink187.xml"/><Relationship Id="rId62" Type="http://schemas.openxmlformats.org/officeDocument/2006/relationships/customXml" Target="../ink/ink191.xml"/><Relationship Id="rId70" Type="http://schemas.openxmlformats.org/officeDocument/2006/relationships/customXml" Target="../ink/ink195.xml"/><Relationship Id="rId1" Type="http://schemas.openxmlformats.org/officeDocument/2006/relationships/slideLayout" Target="../slideLayouts/slideLayout7.xml"/><Relationship Id="rId6" Type="http://schemas.openxmlformats.org/officeDocument/2006/relationships/customXml" Target="../ink/ink163.xml"/><Relationship Id="rId15" Type="http://schemas.openxmlformats.org/officeDocument/2006/relationships/image" Target="../media/image169.emf"/><Relationship Id="rId23" Type="http://schemas.openxmlformats.org/officeDocument/2006/relationships/image" Target="../media/image173.emf"/><Relationship Id="rId28" Type="http://schemas.openxmlformats.org/officeDocument/2006/relationships/customXml" Target="../ink/ink174.xml"/><Relationship Id="rId36" Type="http://schemas.openxmlformats.org/officeDocument/2006/relationships/customXml" Target="../ink/ink178.xml"/><Relationship Id="rId49" Type="http://schemas.openxmlformats.org/officeDocument/2006/relationships/image" Target="../media/image186.emf"/><Relationship Id="rId57" Type="http://schemas.openxmlformats.org/officeDocument/2006/relationships/image" Target="../media/image190.emf"/><Relationship Id="rId10" Type="http://schemas.openxmlformats.org/officeDocument/2006/relationships/customXml" Target="../ink/ink165.xml"/><Relationship Id="rId31" Type="http://schemas.openxmlformats.org/officeDocument/2006/relationships/image" Target="../media/image177.emf"/><Relationship Id="rId44" Type="http://schemas.openxmlformats.org/officeDocument/2006/relationships/customXml" Target="../ink/ink182.xml"/><Relationship Id="rId52" Type="http://schemas.openxmlformats.org/officeDocument/2006/relationships/customXml" Target="../ink/ink186.xml"/><Relationship Id="rId60" Type="http://schemas.openxmlformats.org/officeDocument/2006/relationships/customXml" Target="../ink/ink190.xml"/><Relationship Id="rId65" Type="http://schemas.openxmlformats.org/officeDocument/2006/relationships/image" Target="../media/image194.emf"/><Relationship Id="rId4" Type="http://schemas.openxmlformats.org/officeDocument/2006/relationships/customXml" Target="../ink/ink162.xml"/><Relationship Id="rId9" Type="http://schemas.openxmlformats.org/officeDocument/2006/relationships/image" Target="../media/image166.emf"/><Relationship Id="rId13" Type="http://schemas.openxmlformats.org/officeDocument/2006/relationships/image" Target="../media/image168.emf"/><Relationship Id="rId18" Type="http://schemas.openxmlformats.org/officeDocument/2006/relationships/customXml" Target="../ink/ink169.xml"/><Relationship Id="rId39" Type="http://schemas.openxmlformats.org/officeDocument/2006/relationships/image" Target="../media/image181.emf"/><Relationship Id="rId34" Type="http://schemas.openxmlformats.org/officeDocument/2006/relationships/customXml" Target="../ink/ink177.xml"/><Relationship Id="rId50" Type="http://schemas.openxmlformats.org/officeDocument/2006/relationships/customXml" Target="../ink/ink185.xml"/><Relationship Id="rId55" Type="http://schemas.openxmlformats.org/officeDocument/2006/relationships/image" Target="../media/image189.emf"/></Relationships>
</file>

<file path=ppt/slides/_rels/slide42.xml.rels><?xml version="1.0" encoding="UTF-8" standalone="yes"?>
<Relationships xmlns="http://schemas.openxmlformats.org/package/2006/relationships"><Relationship Id="rId13" Type="http://schemas.openxmlformats.org/officeDocument/2006/relationships/image" Target="../media/image203.emf"/><Relationship Id="rId18" Type="http://schemas.openxmlformats.org/officeDocument/2006/relationships/customXml" Target="../ink/ink204.xml"/><Relationship Id="rId26" Type="http://schemas.openxmlformats.org/officeDocument/2006/relationships/customXml" Target="../ink/ink208.xml"/><Relationship Id="rId39" Type="http://schemas.openxmlformats.org/officeDocument/2006/relationships/image" Target="../media/image216.emf"/><Relationship Id="rId21" Type="http://schemas.openxmlformats.org/officeDocument/2006/relationships/image" Target="../media/image207.emf"/><Relationship Id="rId34" Type="http://schemas.openxmlformats.org/officeDocument/2006/relationships/customXml" Target="../ink/ink212.xml"/><Relationship Id="rId42" Type="http://schemas.openxmlformats.org/officeDocument/2006/relationships/customXml" Target="../ink/ink216.xml"/><Relationship Id="rId47" Type="http://schemas.openxmlformats.org/officeDocument/2006/relationships/image" Target="../media/image220.emf"/><Relationship Id="rId7" Type="http://schemas.openxmlformats.org/officeDocument/2006/relationships/image" Target="../media/image200.emf"/><Relationship Id="rId2" Type="http://schemas.openxmlformats.org/officeDocument/2006/relationships/customXml" Target="../ink/ink196.xml"/><Relationship Id="rId16" Type="http://schemas.openxmlformats.org/officeDocument/2006/relationships/customXml" Target="../ink/ink203.xml"/><Relationship Id="rId29" Type="http://schemas.openxmlformats.org/officeDocument/2006/relationships/image" Target="../media/image211.emf"/><Relationship Id="rId1" Type="http://schemas.openxmlformats.org/officeDocument/2006/relationships/slideLayout" Target="../slideLayouts/slideLayout7.xml"/><Relationship Id="rId6" Type="http://schemas.openxmlformats.org/officeDocument/2006/relationships/customXml" Target="../ink/ink198.xml"/><Relationship Id="rId11" Type="http://schemas.openxmlformats.org/officeDocument/2006/relationships/image" Target="../media/image202.emf"/><Relationship Id="rId24" Type="http://schemas.openxmlformats.org/officeDocument/2006/relationships/customXml" Target="../ink/ink207.xml"/><Relationship Id="rId32" Type="http://schemas.openxmlformats.org/officeDocument/2006/relationships/customXml" Target="../ink/ink211.xml"/><Relationship Id="rId37" Type="http://schemas.openxmlformats.org/officeDocument/2006/relationships/image" Target="../media/image215.emf"/><Relationship Id="rId40" Type="http://schemas.openxmlformats.org/officeDocument/2006/relationships/customXml" Target="../ink/ink215.xml"/><Relationship Id="rId45" Type="http://schemas.openxmlformats.org/officeDocument/2006/relationships/image" Target="../media/image219.emf"/><Relationship Id="rId5" Type="http://schemas.openxmlformats.org/officeDocument/2006/relationships/image" Target="../media/image199.emf"/><Relationship Id="rId15" Type="http://schemas.openxmlformats.org/officeDocument/2006/relationships/image" Target="../media/image204.emf"/><Relationship Id="rId23" Type="http://schemas.openxmlformats.org/officeDocument/2006/relationships/image" Target="../media/image208.emf"/><Relationship Id="rId28" Type="http://schemas.openxmlformats.org/officeDocument/2006/relationships/customXml" Target="../ink/ink209.xml"/><Relationship Id="rId36" Type="http://schemas.openxmlformats.org/officeDocument/2006/relationships/customXml" Target="../ink/ink213.xml"/><Relationship Id="rId10" Type="http://schemas.openxmlformats.org/officeDocument/2006/relationships/customXml" Target="../ink/ink200.xml"/><Relationship Id="rId19" Type="http://schemas.openxmlformats.org/officeDocument/2006/relationships/image" Target="../media/image206.emf"/><Relationship Id="rId31" Type="http://schemas.openxmlformats.org/officeDocument/2006/relationships/image" Target="../media/image212.emf"/><Relationship Id="rId44" Type="http://schemas.openxmlformats.org/officeDocument/2006/relationships/customXml" Target="../ink/ink217.xml"/><Relationship Id="rId4" Type="http://schemas.openxmlformats.org/officeDocument/2006/relationships/customXml" Target="../ink/ink197.xml"/><Relationship Id="rId9" Type="http://schemas.openxmlformats.org/officeDocument/2006/relationships/image" Target="../media/image201.emf"/><Relationship Id="rId14" Type="http://schemas.openxmlformats.org/officeDocument/2006/relationships/customXml" Target="../ink/ink202.xml"/><Relationship Id="rId22" Type="http://schemas.openxmlformats.org/officeDocument/2006/relationships/customXml" Target="../ink/ink206.xml"/><Relationship Id="rId27" Type="http://schemas.openxmlformats.org/officeDocument/2006/relationships/image" Target="../media/image210.emf"/><Relationship Id="rId30" Type="http://schemas.openxmlformats.org/officeDocument/2006/relationships/customXml" Target="../ink/ink210.xml"/><Relationship Id="rId35" Type="http://schemas.openxmlformats.org/officeDocument/2006/relationships/image" Target="../media/image214.emf"/><Relationship Id="rId43" Type="http://schemas.openxmlformats.org/officeDocument/2006/relationships/image" Target="../media/image218.emf"/><Relationship Id="rId8" Type="http://schemas.openxmlformats.org/officeDocument/2006/relationships/customXml" Target="../ink/ink199.xml"/><Relationship Id="rId3" Type="http://schemas.openxmlformats.org/officeDocument/2006/relationships/image" Target="../media/image198.emf"/><Relationship Id="rId12" Type="http://schemas.openxmlformats.org/officeDocument/2006/relationships/customXml" Target="../ink/ink201.xml"/><Relationship Id="rId17" Type="http://schemas.openxmlformats.org/officeDocument/2006/relationships/image" Target="../media/image205.emf"/><Relationship Id="rId25" Type="http://schemas.openxmlformats.org/officeDocument/2006/relationships/image" Target="../media/image209.emf"/><Relationship Id="rId33" Type="http://schemas.openxmlformats.org/officeDocument/2006/relationships/image" Target="../media/image213.emf"/><Relationship Id="rId38" Type="http://schemas.openxmlformats.org/officeDocument/2006/relationships/customXml" Target="../ink/ink214.xml"/><Relationship Id="rId46" Type="http://schemas.openxmlformats.org/officeDocument/2006/relationships/customXml" Target="../ink/ink218.xml"/><Relationship Id="rId20" Type="http://schemas.openxmlformats.org/officeDocument/2006/relationships/customXml" Target="../ink/ink205.xml"/><Relationship Id="rId41" Type="http://schemas.openxmlformats.org/officeDocument/2006/relationships/image" Target="../media/image217.emf"/></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224.xml"/><Relationship Id="rId18" Type="http://schemas.openxmlformats.org/officeDocument/2006/relationships/image" Target="../media/image227.emf"/><Relationship Id="rId3" Type="http://schemas.openxmlformats.org/officeDocument/2006/relationships/customXml" Target="../ink/ink219.xml"/><Relationship Id="rId7" Type="http://schemas.openxmlformats.org/officeDocument/2006/relationships/customXml" Target="../ink/ink221.xml"/><Relationship Id="rId12" Type="http://schemas.openxmlformats.org/officeDocument/2006/relationships/image" Target="../media/image224.emf"/><Relationship Id="rId17" Type="http://schemas.openxmlformats.org/officeDocument/2006/relationships/customXml" Target="../ink/ink226.xml"/><Relationship Id="rId2" Type="http://schemas.openxmlformats.org/officeDocument/2006/relationships/image" Target="../media/image36.png"/><Relationship Id="rId16" Type="http://schemas.openxmlformats.org/officeDocument/2006/relationships/image" Target="../media/image226.emf"/><Relationship Id="rId20" Type="http://schemas.openxmlformats.org/officeDocument/2006/relationships/image" Target="../media/image228.emf"/><Relationship Id="rId1" Type="http://schemas.openxmlformats.org/officeDocument/2006/relationships/slideLayout" Target="../slideLayouts/slideLayout6.xml"/><Relationship Id="rId6" Type="http://schemas.openxmlformats.org/officeDocument/2006/relationships/image" Target="../media/image221.emf"/><Relationship Id="rId11" Type="http://schemas.openxmlformats.org/officeDocument/2006/relationships/customXml" Target="../ink/ink223.xml"/><Relationship Id="rId5" Type="http://schemas.openxmlformats.org/officeDocument/2006/relationships/customXml" Target="../ink/ink220.xml"/><Relationship Id="rId15" Type="http://schemas.openxmlformats.org/officeDocument/2006/relationships/customXml" Target="../ink/ink225.xml"/><Relationship Id="rId10" Type="http://schemas.openxmlformats.org/officeDocument/2006/relationships/image" Target="../media/image223.emf"/><Relationship Id="rId19" Type="http://schemas.openxmlformats.org/officeDocument/2006/relationships/customXml" Target="../ink/ink227.xml"/><Relationship Id="rId4" Type="http://schemas.openxmlformats.org/officeDocument/2006/relationships/image" Target="../media/image107.emf"/><Relationship Id="rId9" Type="http://schemas.openxmlformats.org/officeDocument/2006/relationships/customXml" Target="../ink/ink222.xml"/><Relationship Id="rId14" Type="http://schemas.openxmlformats.org/officeDocument/2006/relationships/image" Target="../media/image225.emf"/></Relationships>
</file>

<file path=ppt/slides/_rels/slide49.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customXml" Target="../ink/ink233.xml"/><Relationship Id="rId18" Type="http://schemas.openxmlformats.org/officeDocument/2006/relationships/image" Target="../media/image236.emf"/><Relationship Id="rId3" Type="http://schemas.openxmlformats.org/officeDocument/2006/relationships/customXml" Target="../ink/ink228.xml"/><Relationship Id="rId21" Type="http://schemas.openxmlformats.org/officeDocument/2006/relationships/customXml" Target="../ink/ink237.xml"/><Relationship Id="rId7" Type="http://schemas.openxmlformats.org/officeDocument/2006/relationships/customXml" Target="../ink/ink230.xml"/><Relationship Id="rId12" Type="http://schemas.openxmlformats.org/officeDocument/2006/relationships/image" Target="../media/image233.emf"/><Relationship Id="rId17" Type="http://schemas.openxmlformats.org/officeDocument/2006/relationships/customXml" Target="../ink/ink235.xml"/><Relationship Id="rId2" Type="http://schemas.openxmlformats.org/officeDocument/2006/relationships/image" Target="../media/image38.png"/><Relationship Id="rId16" Type="http://schemas.openxmlformats.org/officeDocument/2006/relationships/image" Target="../media/image235.emf"/><Relationship Id="rId20" Type="http://schemas.openxmlformats.org/officeDocument/2006/relationships/image" Target="../media/image237.emf"/><Relationship Id="rId1" Type="http://schemas.openxmlformats.org/officeDocument/2006/relationships/slideLayout" Target="../slideLayouts/slideLayout6.xml"/><Relationship Id="rId6" Type="http://schemas.openxmlformats.org/officeDocument/2006/relationships/image" Target="../media/image230.emf"/><Relationship Id="rId11" Type="http://schemas.openxmlformats.org/officeDocument/2006/relationships/customXml" Target="../ink/ink232.xml"/><Relationship Id="rId24" Type="http://schemas.openxmlformats.org/officeDocument/2006/relationships/image" Target="../media/image239.emf"/><Relationship Id="rId5" Type="http://schemas.openxmlformats.org/officeDocument/2006/relationships/customXml" Target="../ink/ink229.xml"/><Relationship Id="rId15" Type="http://schemas.openxmlformats.org/officeDocument/2006/relationships/customXml" Target="../ink/ink234.xml"/><Relationship Id="rId23" Type="http://schemas.openxmlformats.org/officeDocument/2006/relationships/customXml" Target="../ink/ink238.xml"/><Relationship Id="rId10" Type="http://schemas.openxmlformats.org/officeDocument/2006/relationships/image" Target="../media/image232.emf"/><Relationship Id="rId19" Type="http://schemas.openxmlformats.org/officeDocument/2006/relationships/customXml" Target="../ink/ink236.xml"/><Relationship Id="rId4" Type="http://schemas.openxmlformats.org/officeDocument/2006/relationships/image" Target="../media/image229.emf"/><Relationship Id="rId9" Type="http://schemas.openxmlformats.org/officeDocument/2006/relationships/customXml" Target="../ink/ink231.xml"/><Relationship Id="rId14" Type="http://schemas.openxmlformats.org/officeDocument/2006/relationships/image" Target="../media/image234.emf"/><Relationship Id="rId22" Type="http://schemas.openxmlformats.org/officeDocument/2006/relationships/image" Target="../media/image238.emf"/></Relationships>
</file>

<file path=ppt/slides/_rels/slide5.xml.rels><?xml version="1.0" encoding="UTF-8" standalone="yes"?>
<Relationships xmlns="http://schemas.openxmlformats.org/package/2006/relationships"><Relationship Id="rId26" Type="http://schemas.openxmlformats.org/officeDocument/2006/relationships/customXml" Target="../ink/ink19.xml"/><Relationship Id="rId21" Type="http://schemas.openxmlformats.org/officeDocument/2006/relationships/image" Target="../media/image17.emf"/><Relationship Id="rId42" Type="http://schemas.openxmlformats.org/officeDocument/2006/relationships/customXml" Target="../ink/ink27.xml"/><Relationship Id="rId47" Type="http://schemas.openxmlformats.org/officeDocument/2006/relationships/image" Target="../media/image30.emf"/><Relationship Id="rId63" Type="http://schemas.openxmlformats.org/officeDocument/2006/relationships/image" Target="../media/image38.emf"/><Relationship Id="rId68" Type="http://schemas.openxmlformats.org/officeDocument/2006/relationships/customXml" Target="../ink/ink40.xml"/><Relationship Id="rId84" Type="http://schemas.openxmlformats.org/officeDocument/2006/relationships/customXml" Target="../ink/ink48.xml"/><Relationship Id="rId89" Type="http://schemas.openxmlformats.org/officeDocument/2006/relationships/image" Target="../media/image51.emf"/><Relationship Id="rId16" Type="http://schemas.openxmlformats.org/officeDocument/2006/relationships/customXml" Target="../ink/ink14.xml"/><Relationship Id="rId11" Type="http://schemas.openxmlformats.org/officeDocument/2006/relationships/image" Target="../media/image12.emf"/><Relationship Id="rId32" Type="http://schemas.openxmlformats.org/officeDocument/2006/relationships/customXml" Target="../ink/ink22.xml"/><Relationship Id="rId37" Type="http://schemas.openxmlformats.org/officeDocument/2006/relationships/image" Target="../media/image25.emf"/><Relationship Id="rId53" Type="http://schemas.openxmlformats.org/officeDocument/2006/relationships/image" Target="../media/image33.emf"/><Relationship Id="rId58" Type="http://schemas.openxmlformats.org/officeDocument/2006/relationships/customXml" Target="../ink/ink35.xml"/><Relationship Id="rId74" Type="http://schemas.openxmlformats.org/officeDocument/2006/relationships/customXml" Target="../ink/ink43.xml"/><Relationship Id="rId79" Type="http://schemas.openxmlformats.org/officeDocument/2006/relationships/image" Target="../media/image46.emf"/><Relationship Id="rId5" Type="http://schemas.openxmlformats.org/officeDocument/2006/relationships/image" Target="../media/image9.emf"/><Relationship Id="rId90" Type="http://schemas.openxmlformats.org/officeDocument/2006/relationships/customXml" Target="../ink/ink51.xml"/><Relationship Id="rId22" Type="http://schemas.openxmlformats.org/officeDocument/2006/relationships/customXml" Target="../ink/ink17.xml"/><Relationship Id="rId27" Type="http://schemas.openxmlformats.org/officeDocument/2006/relationships/image" Target="../media/image20.emf"/><Relationship Id="rId43" Type="http://schemas.openxmlformats.org/officeDocument/2006/relationships/image" Target="../media/image28.emf"/><Relationship Id="rId48" Type="http://schemas.openxmlformats.org/officeDocument/2006/relationships/customXml" Target="../ink/ink30.xml"/><Relationship Id="rId64" Type="http://schemas.openxmlformats.org/officeDocument/2006/relationships/customXml" Target="../ink/ink38.xml"/><Relationship Id="rId69" Type="http://schemas.openxmlformats.org/officeDocument/2006/relationships/image" Target="../media/image41.emf"/><Relationship Id="rId8" Type="http://schemas.openxmlformats.org/officeDocument/2006/relationships/customXml" Target="../ink/ink10.xml"/><Relationship Id="rId51" Type="http://schemas.openxmlformats.org/officeDocument/2006/relationships/image" Target="../media/image32.emf"/><Relationship Id="rId72" Type="http://schemas.openxmlformats.org/officeDocument/2006/relationships/customXml" Target="../ink/ink42.xml"/><Relationship Id="rId80" Type="http://schemas.openxmlformats.org/officeDocument/2006/relationships/customXml" Target="../ink/ink46.xml"/><Relationship Id="rId85" Type="http://schemas.openxmlformats.org/officeDocument/2006/relationships/image" Target="../media/image49.emf"/><Relationship Id="rId93" Type="http://schemas.openxmlformats.org/officeDocument/2006/relationships/image" Target="../media/image53.emf"/><Relationship Id="rId3" Type="http://schemas.openxmlformats.org/officeDocument/2006/relationships/image" Target="../media/image8.emf"/><Relationship Id="rId12" Type="http://schemas.openxmlformats.org/officeDocument/2006/relationships/customXml" Target="../ink/ink12.xml"/><Relationship Id="rId17" Type="http://schemas.openxmlformats.org/officeDocument/2006/relationships/image" Target="../media/image15.emf"/><Relationship Id="rId25" Type="http://schemas.openxmlformats.org/officeDocument/2006/relationships/image" Target="../media/image19.emf"/><Relationship Id="rId33" Type="http://schemas.openxmlformats.org/officeDocument/2006/relationships/image" Target="../media/image23.emf"/><Relationship Id="rId38" Type="http://schemas.openxmlformats.org/officeDocument/2006/relationships/customXml" Target="../ink/ink25.xml"/><Relationship Id="rId46" Type="http://schemas.openxmlformats.org/officeDocument/2006/relationships/customXml" Target="../ink/ink29.xml"/><Relationship Id="rId59" Type="http://schemas.openxmlformats.org/officeDocument/2006/relationships/image" Target="../media/image36.emf"/><Relationship Id="rId67" Type="http://schemas.openxmlformats.org/officeDocument/2006/relationships/image" Target="../media/image40.emf"/><Relationship Id="rId20" Type="http://schemas.openxmlformats.org/officeDocument/2006/relationships/customXml" Target="../ink/ink16.xml"/><Relationship Id="rId41" Type="http://schemas.openxmlformats.org/officeDocument/2006/relationships/image" Target="../media/image27.emf"/><Relationship Id="rId54" Type="http://schemas.openxmlformats.org/officeDocument/2006/relationships/customXml" Target="../ink/ink33.xml"/><Relationship Id="rId62" Type="http://schemas.openxmlformats.org/officeDocument/2006/relationships/customXml" Target="../ink/ink37.xml"/><Relationship Id="rId70" Type="http://schemas.openxmlformats.org/officeDocument/2006/relationships/customXml" Target="../ink/ink41.xml"/><Relationship Id="rId75" Type="http://schemas.openxmlformats.org/officeDocument/2006/relationships/image" Target="../media/image44.emf"/><Relationship Id="rId83" Type="http://schemas.openxmlformats.org/officeDocument/2006/relationships/image" Target="../media/image48.emf"/><Relationship Id="rId88" Type="http://schemas.openxmlformats.org/officeDocument/2006/relationships/customXml" Target="../ink/ink50.xml"/><Relationship Id="rId91"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customXml" Target="../ink/ink9.xml"/><Relationship Id="rId15" Type="http://schemas.openxmlformats.org/officeDocument/2006/relationships/image" Target="../media/image14.emf"/><Relationship Id="rId23" Type="http://schemas.openxmlformats.org/officeDocument/2006/relationships/image" Target="../media/image18.emf"/><Relationship Id="rId28" Type="http://schemas.openxmlformats.org/officeDocument/2006/relationships/customXml" Target="../ink/ink20.xml"/><Relationship Id="rId36" Type="http://schemas.openxmlformats.org/officeDocument/2006/relationships/customXml" Target="../ink/ink24.xml"/><Relationship Id="rId49" Type="http://schemas.openxmlformats.org/officeDocument/2006/relationships/image" Target="../media/image31.emf"/><Relationship Id="rId57" Type="http://schemas.openxmlformats.org/officeDocument/2006/relationships/image" Target="../media/image35.emf"/><Relationship Id="rId10" Type="http://schemas.openxmlformats.org/officeDocument/2006/relationships/customXml" Target="../ink/ink11.xml"/><Relationship Id="rId31" Type="http://schemas.openxmlformats.org/officeDocument/2006/relationships/image" Target="../media/image22.emf"/><Relationship Id="rId44" Type="http://schemas.openxmlformats.org/officeDocument/2006/relationships/customXml" Target="../ink/ink28.xml"/><Relationship Id="rId52" Type="http://schemas.openxmlformats.org/officeDocument/2006/relationships/customXml" Target="../ink/ink32.xml"/><Relationship Id="rId60" Type="http://schemas.openxmlformats.org/officeDocument/2006/relationships/customXml" Target="../ink/ink36.xml"/><Relationship Id="rId65" Type="http://schemas.openxmlformats.org/officeDocument/2006/relationships/image" Target="../media/image39.emf"/><Relationship Id="rId73" Type="http://schemas.openxmlformats.org/officeDocument/2006/relationships/image" Target="../media/image43.emf"/><Relationship Id="rId78" Type="http://schemas.openxmlformats.org/officeDocument/2006/relationships/customXml" Target="../ink/ink45.xml"/><Relationship Id="rId81" Type="http://schemas.openxmlformats.org/officeDocument/2006/relationships/image" Target="../media/image47.emf"/><Relationship Id="rId86" Type="http://schemas.openxmlformats.org/officeDocument/2006/relationships/customXml" Target="../ink/ink49.xml"/><Relationship Id="rId4" Type="http://schemas.openxmlformats.org/officeDocument/2006/relationships/customXml" Target="../ink/ink8.xml"/><Relationship Id="rId9" Type="http://schemas.openxmlformats.org/officeDocument/2006/relationships/image" Target="../media/image11.emf"/><Relationship Id="rId13" Type="http://schemas.openxmlformats.org/officeDocument/2006/relationships/image" Target="../media/image13.emf"/><Relationship Id="rId18" Type="http://schemas.openxmlformats.org/officeDocument/2006/relationships/customXml" Target="../ink/ink15.xml"/><Relationship Id="rId39" Type="http://schemas.openxmlformats.org/officeDocument/2006/relationships/image" Target="../media/image26.emf"/><Relationship Id="rId34" Type="http://schemas.openxmlformats.org/officeDocument/2006/relationships/customXml" Target="../ink/ink23.xml"/><Relationship Id="rId50" Type="http://schemas.openxmlformats.org/officeDocument/2006/relationships/customXml" Target="../ink/ink31.xml"/><Relationship Id="rId55" Type="http://schemas.openxmlformats.org/officeDocument/2006/relationships/image" Target="../media/image34.emf"/><Relationship Id="rId76" Type="http://schemas.openxmlformats.org/officeDocument/2006/relationships/customXml" Target="../ink/ink44.xml"/><Relationship Id="rId7" Type="http://schemas.openxmlformats.org/officeDocument/2006/relationships/image" Target="../media/image10.emf"/><Relationship Id="rId71" Type="http://schemas.openxmlformats.org/officeDocument/2006/relationships/image" Target="../media/image42.emf"/><Relationship Id="rId92" Type="http://schemas.openxmlformats.org/officeDocument/2006/relationships/customXml" Target="../ink/ink52.xml"/><Relationship Id="rId2" Type="http://schemas.openxmlformats.org/officeDocument/2006/relationships/customXml" Target="../ink/ink7.xml"/><Relationship Id="rId29" Type="http://schemas.openxmlformats.org/officeDocument/2006/relationships/image" Target="../media/image21.emf"/><Relationship Id="rId24" Type="http://schemas.openxmlformats.org/officeDocument/2006/relationships/customXml" Target="../ink/ink18.xml"/><Relationship Id="rId40" Type="http://schemas.openxmlformats.org/officeDocument/2006/relationships/customXml" Target="../ink/ink26.xml"/><Relationship Id="rId45" Type="http://schemas.openxmlformats.org/officeDocument/2006/relationships/image" Target="../media/image29.emf"/><Relationship Id="rId66" Type="http://schemas.openxmlformats.org/officeDocument/2006/relationships/customXml" Target="../ink/ink39.xml"/><Relationship Id="rId87" Type="http://schemas.openxmlformats.org/officeDocument/2006/relationships/image" Target="../media/image50.emf"/><Relationship Id="rId61" Type="http://schemas.openxmlformats.org/officeDocument/2006/relationships/image" Target="../media/image37.emf"/><Relationship Id="rId82" Type="http://schemas.openxmlformats.org/officeDocument/2006/relationships/customXml" Target="../ink/ink47.xml"/><Relationship Id="rId19" Type="http://schemas.openxmlformats.org/officeDocument/2006/relationships/image" Target="../media/image16.emf"/><Relationship Id="rId14" Type="http://schemas.openxmlformats.org/officeDocument/2006/relationships/customXml" Target="../ink/ink13.xml"/><Relationship Id="rId30" Type="http://schemas.openxmlformats.org/officeDocument/2006/relationships/customXml" Target="../ink/ink21.xml"/><Relationship Id="rId35" Type="http://schemas.openxmlformats.org/officeDocument/2006/relationships/image" Target="../media/image24.emf"/><Relationship Id="rId56" Type="http://schemas.openxmlformats.org/officeDocument/2006/relationships/customXml" Target="../ink/ink34.xml"/><Relationship Id="rId77" Type="http://schemas.openxmlformats.org/officeDocument/2006/relationships/image" Target="../media/image45.emf"/></Relationships>
</file>

<file path=ppt/slides/_rels/slide50.xml.rels><?xml version="1.0" encoding="UTF-8" standalone="yes"?>
<Relationships xmlns="http://schemas.openxmlformats.org/package/2006/relationships"><Relationship Id="rId8" Type="http://schemas.openxmlformats.org/officeDocument/2006/relationships/image" Target="../media/image242.emf"/><Relationship Id="rId13" Type="http://schemas.openxmlformats.org/officeDocument/2006/relationships/customXml" Target="../ink/ink244.xml"/><Relationship Id="rId3" Type="http://schemas.openxmlformats.org/officeDocument/2006/relationships/customXml" Target="../ink/ink239.xml"/><Relationship Id="rId7" Type="http://schemas.openxmlformats.org/officeDocument/2006/relationships/customXml" Target="../ink/ink241.xml"/><Relationship Id="rId12" Type="http://schemas.openxmlformats.org/officeDocument/2006/relationships/image" Target="../media/image244.emf"/><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41.emf"/><Relationship Id="rId11" Type="http://schemas.openxmlformats.org/officeDocument/2006/relationships/customXml" Target="../ink/ink243.xml"/><Relationship Id="rId5" Type="http://schemas.openxmlformats.org/officeDocument/2006/relationships/customXml" Target="../ink/ink240.xml"/><Relationship Id="rId10" Type="http://schemas.openxmlformats.org/officeDocument/2006/relationships/image" Target="../media/image243.emf"/><Relationship Id="rId4" Type="http://schemas.openxmlformats.org/officeDocument/2006/relationships/image" Target="../media/image240.emf"/><Relationship Id="rId9" Type="http://schemas.openxmlformats.org/officeDocument/2006/relationships/customXml" Target="../ink/ink242.xml"/><Relationship Id="rId14" Type="http://schemas.openxmlformats.org/officeDocument/2006/relationships/image" Target="../media/image245.emf"/></Relationships>
</file>

<file path=ppt/slides/_rels/slide51.xml.rels><?xml version="1.0" encoding="UTF-8" standalone="yes"?>
<Relationships xmlns="http://schemas.openxmlformats.org/package/2006/relationships"><Relationship Id="rId26" Type="http://schemas.openxmlformats.org/officeDocument/2006/relationships/customXml" Target="../ink/ink257.xml"/><Relationship Id="rId21" Type="http://schemas.openxmlformats.org/officeDocument/2006/relationships/image" Target="../media/image255.emf"/><Relationship Id="rId42" Type="http://schemas.openxmlformats.org/officeDocument/2006/relationships/customXml" Target="../ink/ink265.xml"/><Relationship Id="rId47" Type="http://schemas.openxmlformats.org/officeDocument/2006/relationships/image" Target="../media/image268.emf"/><Relationship Id="rId63" Type="http://schemas.openxmlformats.org/officeDocument/2006/relationships/image" Target="../media/image276.emf"/><Relationship Id="rId68" Type="http://schemas.openxmlformats.org/officeDocument/2006/relationships/customXml" Target="../ink/ink278.xml"/><Relationship Id="rId84" Type="http://schemas.openxmlformats.org/officeDocument/2006/relationships/customXml" Target="../ink/ink286.xml"/><Relationship Id="rId16" Type="http://schemas.openxmlformats.org/officeDocument/2006/relationships/customXml" Target="../ink/ink252.xml"/><Relationship Id="rId11" Type="http://schemas.openxmlformats.org/officeDocument/2006/relationships/image" Target="../media/image250.emf"/><Relationship Id="rId32" Type="http://schemas.openxmlformats.org/officeDocument/2006/relationships/customXml" Target="../ink/ink260.xml"/><Relationship Id="rId37" Type="http://schemas.openxmlformats.org/officeDocument/2006/relationships/image" Target="../media/image263.emf"/><Relationship Id="rId53" Type="http://schemas.openxmlformats.org/officeDocument/2006/relationships/image" Target="../media/image271.emf"/><Relationship Id="rId58" Type="http://schemas.openxmlformats.org/officeDocument/2006/relationships/customXml" Target="../ink/ink273.xml"/><Relationship Id="rId74" Type="http://schemas.openxmlformats.org/officeDocument/2006/relationships/customXml" Target="../ink/ink281.xml"/><Relationship Id="rId79" Type="http://schemas.openxmlformats.org/officeDocument/2006/relationships/image" Target="../media/image284.emf"/><Relationship Id="rId5" Type="http://schemas.openxmlformats.org/officeDocument/2006/relationships/image" Target="../media/image247.emf"/><Relationship Id="rId19" Type="http://schemas.openxmlformats.org/officeDocument/2006/relationships/image" Target="../media/image254.emf"/><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258.emf"/><Relationship Id="rId30" Type="http://schemas.openxmlformats.org/officeDocument/2006/relationships/customXml" Target="../ink/ink259.xml"/><Relationship Id="rId35" Type="http://schemas.openxmlformats.org/officeDocument/2006/relationships/image" Target="../media/image262.emf"/><Relationship Id="rId43" Type="http://schemas.openxmlformats.org/officeDocument/2006/relationships/image" Target="../media/image266.emf"/><Relationship Id="rId48" Type="http://schemas.openxmlformats.org/officeDocument/2006/relationships/customXml" Target="../ink/ink268.xml"/><Relationship Id="rId56" Type="http://schemas.openxmlformats.org/officeDocument/2006/relationships/customXml" Target="../ink/ink272.xml"/><Relationship Id="rId64" Type="http://schemas.openxmlformats.org/officeDocument/2006/relationships/customXml" Target="../ink/ink276.xml"/><Relationship Id="rId69" Type="http://schemas.openxmlformats.org/officeDocument/2006/relationships/image" Target="../media/image279.emf"/><Relationship Id="rId77" Type="http://schemas.openxmlformats.org/officeDocument/2006/relationships/image" Target="../media/image283.emf"/><Relationship Id="rId8" Type="http://schemas.openxmlformats.org/officeDocument/2006/relationships/customXml" Target="../ink/ink248.xml"/><Relationship Id="rId51" Type="http://schemas.openxmlformats.org/officeDocument/2006/relationships/image" Target="../media/image270.emf"/><Relationship Id="rId72" Type="http://schemas.openxmlformats.org/officeDocument/2006/relationships/customXml" Target="../ink/ink280.xml"/><Relationship Id="rId80" Type="http://schemas.openxmlformats.org/officeDocument/2006/relationships/customXml" Target="../ink/ink284.xml"/><Relationship Id="rId85" Type="http://schemas.openxmlformats.org/officeDocument/2006/relationships/image" Target="../media/image287.emf"/><Relationship Id="rId3" Type="http://schemas.openxmlformats.org/officeDocument/2006/relationships/image" Target="../media/image246.emf"/><Relationship Id="rId12" Type="http://schemas.openxmlformats.org/officeDocument/2006/relationships/customXml" Target="../ink/ink250.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38" Type="http://schemas.openxmlformats.org/officeDocument/2006/relationships/customXml" Target="../ink/ink263.xml"/><Relationship Id="rId46" Type="http://schemas.openxmlformats.org/officeDocument/2006/relationships/customXml" Target="../ink/ink267.xml"/><Relationship Id="rId59" Type="http://schemas.openxmlformats.org/officeDocument/2006/relationships/image" Target="../media/image274.emf"/><Relationship Id="rId67" Type="http://schemas.openxmlformats.org/officeDocument/2006/relationships/image" Target="../media/image278.emf"/><Relationship Id="rId20" Type="http://schemas.openxmlformats.org/officeDocument/2006/relationships/customXml" Target="../ink/ink254.xml"/><Relationship Id="rId41" Type="http://schemas.openxmlformats.org/officeDocument/2006/relationships/image" Target="../media/image265.emf"/><Relationship Id="rId54" Type="http://schemas.openxmlformats.org/officeDocument/2006/relationships/customXml" Target="../ink/ink271.xml"/><Relationship Id="rId62" Type="http://schemas.openxmlformats.org/officeDocument/2006/relationships/customXml" Target="../ink/ink275.xml"/><Relationship Id="rId70" Type="http://schemas.openxmlformats.org/officeDocument/2006/relationships/customXml" Target="../ink/ink279.xml"/><Relationship Id="rId75" Type="http://schemas.openxmlformats.org/officeDocument/2006/relationships/image" Target="../media/image282.emf"/><Relationship Id="rId83" Type="http://schemas.openxmlformats.org/officeDocument/2006/relationships/image" Target="../media/image286.emf"/><Relationship Id="rId1" Type="http://schemas.openxmlformats.org/officeDocument/2006/relationships/slideLayout" Target="../slideLayouts/slideLayout7.xml"/><Relationship Id="rId6" Type="http://schemas.openxmlformats.org/officeDocument/2006/relationships/customXml" Target="../ink/ink247.xml"/><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258.xml"/><Relationship Id="rId36" Type="http://schemas.openxmlformats.org/officeDocument/2006/relationships/customXml" Target="../ink/ink262.xml"/><Relationship Id="rId49" Type="http://schemas.openxmlformats.org/officeDocument/2006/relationships/image" Target="../media/image269.emf"/><Relationship Id="rId57" Type="http://schemas.openxmlformats.org/officeDocument/2006/relationships/image" Target="../media/image273.emf"/><Relationship Id="rId10" Type="http://schemas.openxmlformats.org/officeDocument/2006/relationships/customXml" Target="../ink/ink249.xml"/><Relationship Id="rId31" Type="http://schemas.openxmlformats.org/officeDocument/2006/relationships/image" Target="../media/image260.emf"/><Relationship Id="rId44" Type="http://schemas.openxmlformats.org/officeDocument/2006/relationships/customXml" Target="../ink/ink266.xml"/><Relationship Id="rId52" Type="http://schemas.openxmlformats.org/officeDocument/2006/relationships/customXml" Target="../ink/ink270.xml"/><Relationship Id="rId60" Type="http://schemas.openxmlformats.org/officeDocument/2006/relationships/customXml" Target="../ink/ink274.xml"/><Relationship Id="rId65" Type="http://schemas.openxmlformats.org/officeDocument/2006/relationships/image" Target="../media/image277.emf"/><Relationship Id="rId73" Type="http://schemas.openxmlformats.org/officeDocument/2006/relationships/image" Target="../media/image281.emf"/><Relationship Id="rId78" Type="http://schemas.openxmlformats.org/officeDocument/2006/relationships/customXml" Target="../ink/ink283.xml"/><Relationship Id="rId81" Type="http://schemas.openxmlformats.org/officeDocument/2006/relationships/image" Target="../media/image285.emf"/><Relationship Id="rId4" Type="http://schemas.openxmlformats.org/officeDocument/2006/relationships/customXml" Target="../ink/ink246.xml"/><Relationship Id="rId9" Type="http://schemas.openxmlformats.org/officeDocument/2006/relationships/image" Target="../media/image249.emf"/><Relationship Id="rId13" Type="http://schemas.openxmlformats.org/officeDocument/2006/relationships/image" Target="../media/image251.emf"/><Relationship Id="rId18" Type="http://schemas.openxmlformats.org/officeDocument/2006/relationships/customXml" Target="../ink/ink253.xml"/><Relationship Id="rId39" Type="http://schemas.openxmlformats.org/officeDocument/2006/relationships/image" Target="../media/image264.emf"/><Relationship Id="rId34" Type="http://schemas.openxmlformats.org/officeDocument/2006/relationships/customXml" Target="../ink/ink261.xml"/><Relationship Id="rId50" Type="http://schemas.openxmlformats.org/officeDocument/2006/relationships/customXml" Target="../ink/ink269.xml"/><Relationship Id="rId55" Type="http://schemas.openxmlformats.org/officeDocument/2006/relationships/image" Target="../media/image272.emf"/><Relationship Id="rId76" Type="http://schemas.openxmlformats.org/officeDocument/2006/relationships/customXml" Target="../ink/ink282.xml"/><Relationship Id="rId7" Type="http://schemas.openxmlformats.org/officeDocument/2006/relationships/image" Target="../media/image248.emf"/><Relationship Id="rId71" Type="http://schemas.openxmlformats.org/officeDocument/2006/relationships/image" Target="../media/image280.emf"/><Relationship Id="rId2" Type="http://schemas.openxmlformats.org/officeDocument/2006/relationships/customXml" Target="../ink/ink245.xml"/><Relationship Id="rId29" Type="http://schemas.openxmlformats.org/officeDocument/2006/relationships/image" Target="../media/image259.emf"/><Relationship Id="rId24" Type="http://schemas.openxmlformats.org/officeDocument/2006/relationships/customXml" Target="../ink/ink256.xml"/><Relationship Id="rId40" Type="http://schemas.openxmlformats.org/officeDocument/2006/relationships/customXml" Target="../ink/ink264.xml"/><Relationship Id="rId45" Type="http://schemas.openxmlformats.org/officeDocument/2006/relationships/image" Target="../media/image267.emf"/><Relationship Id="rId66" Type="http://schemas.openxmlformats.org/officeDocument/2006/relationships/customXml" Target="../ink/ink277.xml"/><Relationship Id="rId61" Type="http://schemas.openxmlformats.org/officeDocument/2006/relationships/image" Target="../media/image275.emf"/><Relationship Id="rId82" Type="http://schemas.openxmlformats.org/officeDocument/2006/relationships/customXml" Target="../ink/ink285.xml"/></Relationships>
</file>

<file path=ppt/slides/_rels/slide52.xml.rels><?xml version="1.0" encoding="UTF-8" standalone="yes"?>
<Relationships xmlns="http://schemas.openxmlformats.org/package/2006/relationships"><Relationship Id="rId8" Type="http://schemas.openxmlformats.org/officeDocument/2006/relationships/customXml" Target="../ink/ink290.xml"/><Relationship Id="rId13" Type="http://schemas.openxmlformats.org/officeDocument/2006/relationships/image" Target="../media/image293.emf"/><Relationship Id="rId18" Type="http://schemas.openxmlformats.org/officeDocument/2006/relationships/customXml" Target="../ink/ink295.xml"/><Relationship Id="rId3" Type="http://schemas.openxmlformats.org/officeDocument/2006/relationships/image" Target="../media/image288.emf"/><Relationship Id="rId21" Type="http://schemas.openxmlformats.org/officeDocument/2006/relationships/image" Target="../media/image297.emf"/><Relationship Id="rId7" Type="http://schemas.openxmlformats.org/officeDocument/2006/relationships/image" Target="../media/image290.emf"/><Relationship Id="rId12" Type="http://schemas.openxmlformats.org/officeDocument/2006/relationships/customXml" Target="../ink/ink292.xml"/><Relationship Id="rId17" Type="http://schemas.openxmlformats.org/officeDocument/2006/relationships/image" Target="../media/image295.emf"/><Relationship Id="rId2" Type="http://schemas.openxmlformats.org/officeDocument/2006/relationships/customXml" Target="../ink/ink287.xml"/><Relationship Id="rId16" Type="http://schemas.openxmlformats.org/officeDocument/2006/relationships/customXml" Target="../ink/ink294.xml"/><Relationship Id="rId20" Type="http://schemas.openxmlformats.org/officeDocument/2006/relationships/customXml" Target="../ink/ink296.xml"/><Relationship Id="rId1" Type="http://schemas.openxmlformats.org/officeDocument/2006/relationships/slideLayout" Target="../slideLayouts/slideLayout7.xml"/><Relationship Id="rId6" Type="http://schemas.openxmlformats.org/officeDocument/2006/relationships/customXml" Target="../ink/ink289.xml"/><Relationship Id="rId11" Type="http://schemas.openxmlformats.org/officeDocument/2006/relationships/image" Target="../media/image292.emf"/><Relationship Id="rId5" Type="http://schemas.openxmlformats.org/officeDocument/2006/relationships/image" Target="../media/image289.emf"/><Relationship Id="rId15" Type="http://schemas.openxmlformats.org/officeDocument/2006/relationships/image" Target="../media/image294.emf"/><Relationship Id="rId23" Type="http://schemas.openxmlformats.org/officeDocument/2006/relationships/image" Target="../media/image298.emf"/><Relationship Id="rId10" Type="http://schemas.openxmlformats.org/officeDocument/2006/relationships/customXml" Target="../ink/ink291.xml"/><Relationship Id="rId19" Type="http://schemas.openxmlformats.org/officeDocument/2006/relationships/image" Target="../media/image296.emf"/><Relationship Id="rId4" Type="http://schemas.openxmlformats.org/officeDocument/2006/relationships/customXml" Target="../ink/ink288.xml"/><Relationship Id="rId9" Type="http://schemas.openxmlformats.org/officeDocument/2006/relationships/image" Target="../media/image291.emf"/><Relationship Id="rId14" Type="http://schemas.openxmlformats.org/officeDocument/2006/relationships/customXml" Target="../ink/ink293.xml"/><Relationship Id="rId22" Type="http://schemas.openxmlformats.org/officeDocument/2006/relationships/customXml" Target="../ink/ink297.xml"/></Relationships>
</file>

<file path=ppt/slides/_rels/slide53.xml.rels><?xml version="1.0" encoding="UTF-8" standalone="yes"?>
<Relationships xmlns="http://schemas.openxmlformats.org/package/2006/relationships"><Relationship Id="rId13" Type="http://schemas.openxmlformats.org/officeDocument/2006/relationships/image" Target="../media/image304.emf"/><Relationship Id="rId18" Type="http://schemas.openxmlformats.org/officeDocument/2006/relationships/customXml" Target="../ink/ink305.xml"/><Relationship Id="rId26" Type="http://schemas.openxmlformats.org/officeDocument/2006/relationships/customXml" Target="../ink/ink309.xml"/><Relationship Id="rId39" Type="http://schemas.openxmlformats.org/officeDocument/2006/relationships/image" Target="../media/image317.emf"/><Relationship Id="rId21" Type="http://schemas.openxmlformats.org/officeDocument/2006/relationships/image" Target="../media/image308.emf"/><Relationship Id="rId34" Type="http://schemas.openxmlformats.org/officeDocument/2006/relationships/customXml" Target="../ink/ink313.xml"/><Relationship Id="rId7" Type="http://schemas.openxmlformats.org/officeDocument/2006/relationships/image" Target="../media/image301.emf"/><Relationship Id="rId2" Type="http://schemas.openxmlformats.org/officeDocument/2006/relationships/image" Target="../media/image40.png"/><Relationship Id="rId16" Type="http://schemas.openxmlformats.org/officeDocument/2006/relationships/customXml" Target="../ink/ink304.xml"/><Relationship Id="rId20" Type="http://schemas.openxmlformats.org/officeDocument/2006/relationships/customXml" Target="../ink/ink306.xml"/><Relationship Id="rId29" Type="http://schemas.openxmlformats.org/officeDocument/2006/relationships/image" Target="../media/image312.emf"/><Relationship Id="rId41" Type="http://schemas.openxmlformats.org/officeDocument/2006/relationships/image" Target="../media/image318.emf"/><Relationship Id="rId1" Type="http://schemas.openxmlformats.org/officeDocument/2006/relationships/slideLayout" Target="../slideLayouts/slideLayout6.xml"/><Relationship Id="rId6" Type="http://schemas.openxmlformats.org/officeDocument/2006/relationships/customXml" Target="../ink/ink299.xml"/><Relationship Id="rId11" Type="http://schemas.openxmlformats.org/officeDocument/2006/relationships/image" Target="../media/image303.emf"/><Relationship Id="rId24" Type="http://schemas.openxmlformats.org/officeDocument/2006/relationships/customXml" Target="../ink/ink308.xml"/><Relationship Id="rId32" Type="http://schemas.openxmlformats.org/officeDocument/2006/relationships/customXml" Target="../ink/ink312.xml"/><Relationship Id="rId37" Type="http://schemas.openxmlformats.org/officeDocument/2006/relationships/image" Target="../media/image316.emf"/><Relationship Id="rId40" Type="http://schemas.openxmlformats.org/officeDocument/2006/relationships/customXml" Target="../ink/ink316.xml"/><Relationship Id="rId5" Type="http://schemas.openxmlformats.org/officeDocument/2006/relationships/image" Target="../media/image300.emf"/><Relationship Id="rId15" Type="http://schemas.openxmlformats.org/officeDocument/2006/relationships/image" Target="../media/image305.emf"/><Relationship Id="rId23" Type="http://schemas.openxmlformats.org/officeDocument/2006/relationships/image" Target="../media/image309.emf"/><Relationship Id="rId28" Type="http://schemas.openxmlformats.org/officeDocument/2006/relationships/customXml" Target="../ink/ink310.xml"/><Relationship Id="rId36" Type="http://schemas.openxmlformats.org/officeDocument/2006/relationships/customXml" Target="../ink/ink314.xml"/><Relationship Id="rId10" Type="http://schemas.openxmlformats.org/officeDocument/2006/relationships/customXml" Target="../ink/ink301.xml"/><Relationship Id="rId19" Type="http://schemas.openxmlformats.org/officeDocument/2006/relationships/image" Target="../media/image307.emf"/><Relationship Id="rId31" Type="http://schemas.openxmlformats.org/officeDocument/2006/relationships/image" Target="../media/image313.emf"/><Relationship Id="rId4" Type="http://schemas.openxmlformats.org/officeDocument/2006/relationships/customXml" Target="../ink/ink298.xml"/><Relationship Id="rId9" Type="http://schemas.openxmlformats.org/officeDocument/2006/relationships/image" Target="../media/image302.emf"/><Relationship Id="rId14" Type="http://schemas.openxmlformats.org/officeDocument/2006/relationships/customXml" Target="../ink/ink303.xml"/><Relationship Id="rId22" Type="http://schemas.openxmlformats.org/officeDocument/2006/relationships/customXml" Target="../ink/ink307.xml"/><Relationship Id="rId27" Type="http://schemas.openxmlformats.org/officeDocument/2006/relationships/image" Target="../media/image311.emf"/><Relationship Id="rId30" Type="http://schemas.openxmlformats.org/officeDocument/2006/relationships/customXml" Target="../ink/ink311.xml"/><Relationship Id="rId35" Type="http://schemas.openxmlformats.org/officeDocument/2006/relationships/image" Target="../media/image315.emf"/><Relationship Id="rId8" Type="http://schemas.openxmlformats.org/officeDocument/2006/relationships/customXml" Target="../ink/ink300.xml"/><Relationship Id="rId3" Type="http://schemas.openxmlformats.org/officeDocument/2006/relationships/image" Target="../media/image299.png"/><Relationship Id="rId12" Type="http://schemas.openxmlformats.org/officeDocument/2006/relationships/customXml" Target="../ink/ink302.xml"/><Relationship Id="rId17" Type="http://schemas.openxmlformats.org/officeDocument/2006/relationships/image" Target="../media/image306.emf"/><Relationship Id="rId25" Type="http://schemas.openxmlformats.org/officeDocument/2006/relationships/image" Target="../media/image310.emf"/><Relationship Id="rId33" Type="http://schemas.openxmlformats.org/officeDocument/2006/relationships/image" Target="../media/image314.emf"/><Relationship Id="rId38" Type="http://schemas.openxmlformats.org/officeDocument/2006/relationships/customXml" Target="../ink/ink315.xml"/></Relationships>
</file>

<file path=ppt/slides/_rels/slide54.xml.rels><?xml version="1.0" encoding="UTF-8" standalone="yes"?>
<Relationships xmlns="http://schemas.openxmlformats.org/package/2006/relationships"><Relationship Id="rId8" Type="http://schemas.openxmlformats.org/officeDocument/2006/relationships/image" Target="../media/image321.emf"/><Relationship Id="rId13" Type="http://schemas.openxmlformats.org/officeDocument/2006/relationships/customXml" Target="../ink/ink322.xml"/><Relationship Id="rId18" Type="http://schemas.openxmlformats.org/officeDocument/2006/relationships/image" Target="../media/image326.emf"/><Relationship Id="rId26" Type="http://schemas.openxmlformats.org/officeDocument/2006/relationships/image" Target="../media/image330.emf"/><Relationship Id="rId3" Type="http://schemas.openxmlformats.org/officeDocument/2006/relationships/customXml" Target="../ink/ink317.xml"/><Relationship Id="rId21" Type="http://schemas.openxmlformats.org/officeDocument/2006/relationships/customXml" Target="../ink/ink326.xml"/><Relationship Id="rId7" Type="http://schemas.openxmlformats.org/officeDocument/2006/relationships/customXml" Target="../ink/ink319.xml"/><Relationship Id="rId12" Type="http://schemas.openxmlformats.org/officeDocument/2006/relationships/image" Target="../media/image323.emf"/><Relationship Id="rId17" Type="http://schemas.openxmlformats.org/officeDocument/2006/relationships/customXml" Target="../ink/ink324.xml"/><Relationship Id="rId25" Type="http://schemas.openxmlformats.org/officeDocument/2006/relationships/customXml" Target="../ink/ink328.xml"/><Relationship Id="rId2" Type="http://schemas.openxmlformats.org/officeDocument/2006/relationships/image" Target="../media/image42.png"/><Relationship Id="rId16" Type="http://schemas.openxmlformats.org/officeDocument/2006/relationships/image" Target="../media/image325.emf"/><Relationship Id="rId20" Type="http://schemas.openxmlformats.org/officeDocument/2006/relationships/image" Target="../media/image327.emf"/><Relationship Id="rId29" Type="http://schemas.openxmlformats.org/officeDocument/2006/relationships/customXml" Target="../ink/ink330.xml"/><Relationship Id="rId1" Type="http://schemas.openxmlformats.org/officeDocument/2006/relationships/slideLayout" Target="../slideLayouts/slideLayout6.xml"/><Relationship Id="rId6" Type="http://schemas.openxmlformats.org/officeDocument/2006/relationships/image" Target="../media/image320.emf"/><Relationship Id="rId11" Type="http://schemas.openxmlformats.org/officeDocument/2006/relationships/customXml" Target="../ink/ink321.xml"/><Relationship Id="rId24" Type="http://schemas.openxmlformats.org/officeDocument/2006/relationships/image" Target="../media/image329.emf"/><Relationship Id="rId5" Type="http://schemas.openxmlformats.org/officeDocument/2006/relationships/customXml" Target="../ink/ink318.xml"/><Relationship Id="rId15" Type="http://schemas.openxmlformats.org/officeDocument/2006/relationships/customXml" Target="../ink/ink323.xml"/><Relationship Id="rId23" Type="http://schemas.openxmlformats.org/officeDocument/2006/relationships/customXml" Target="../ink/ink327.xml"/><Relationship Id="rId28" Type="http://schemas.openxmlformats.org/officeDocument/2006/relationships/image" Target="../media/image331.emf"/><Relationship Id="rId10" Type="http://schemas.openxmlformats.org/officeDocument/2006/relationships/image" Target="../media/image322.emf"/><Relationship Id="rId19" Type="http://schemas.openxmlformats.org/officeDocument/2006/relationships/customXml" Target="../ink/ink325.xml"/><Relationship Id="rId4" Type="http://schemas.openxmlformats.org/officeDocument/2006/relationships/image" Target="../media/image319.emf"/><Relationship Id="rId9" Type="http://schemas.openxmlformats.org/officeDocument/2006/relationships/customXml" Target="../ink/ink320.xml"/><Relationship Id="rId14" Type="http://schemas.openxmlformats.org/officeDocument/2006/relationships/image" Target="../media/image324.emf"/><Relationship Id="rId22" Type="http://schemas.openxmlformats.org/officeDocument/2006/relationships/image" Target="../media/image328.emf"/><Relationship Id="rId27" Type="http://schemas.openxmlformats.org/officeDocument/2006/relationships/customXml" Target="../ink/ink329.xml"/><Relationship Id="rId30" Type="http://schemas.openxmlformats.org/officeDocument/2006/relationships/image" Target="../media/image332.emf"/></Relationships>
</file>

<file path=ppt/slides/_rels/slide55.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40.emf"/><Relationship Id="rId26" Type="http://schemas.openxmlformats.org/officeDocument/2006/relationships/image" Target="../media/image344.emf"/><Relationship Id="rId3" Type="http://schemas.openxmlformats.org/officeDocument/2006/relationships/customXml" Target="../ink/ink331.xml"/><Relationship Id="rId21" Type="http://schemas.openxmlformats.org/officeDocument/2006/relationships/customXml" Target="../ink/ink340.xml"/><Relationship Id="rId34" Type="http://schemas.openxmlformats.org/officeDocument/2006/relationships/image" Target="../media/image348.emf"/><Relationship Id="rId7" Type="http://schemas.openxmlformats.org/officeDocument/2006/relationships/customXml" Target="../ink/ink333.xml"/><Relationship Id="rId12" Type="http://schemas.openxmlformats.org/officeDocument/2006/relationships/image" Target="../media/image337.emf"/><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2" Type="http://schemas.openxmlformats.org/officeDocument/2006/relationships/image" Target="../media/image43.png"/><Relationship Id="rId16" Type="http://schemas.openxmlformats.org/officeDocument/2006/relationships/image" Target="../media/image339.emf"/><Relationship Id="rId20" Type="http://schemas.openxmlformats.org/officeDocument/2006/relationships/image" Target="../media/image341.emf"/><Relationship Id="rId29" Type="http://schemas.openxmlformats.org/officeDocument/2006/relationships/customXml" Target="../ink/ink344.xml"/><Relationship Id="rId1" Type="http://schemas.openxmlformats.org/officeDocument/2006/relationships/slideLayout" Target="../slideLayouts/slideLayout6.xml"/><Relationship Id="rId6" Type="http://schemas.openxmlformats.org/officeDocument/2006/relationships/image" Target="../media/image334.emf"/><Relationship Id="rId11" Type="http://schemas.openxmlformats.org/officeDocument/2006/relationships/customXml" Target="../ink/ink335.xml"/><Relationship Id="rId24" Type="http://schemas.openxmlformats.org/officeDocument/2006/relationships/image" Target="../media/image343.emf"/><Relationship Id="rId32" Type="http://schemas.openxmlformats.org/officeDocument/2006/relationships/image" Target="../media/image347.emf"/><Relationship Id="rId5" Type="http://schemas.openxmlformats.org/officeDocument/2006/relationships/customXml" Target="../ink/ink332.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345.emf"/><Relationship Id="rId36" Type="http://schemas.openxmlformats.org/officeDocument/2006/relationships/image" Target="../media/image349.emf"/><Relationship Id="rId10" Type="http://schemas.openxmlformats.org/officeDocument/2006/relationships/image" Target="../media/image336.emf"/><Relationship Id="rId19" Type="http://schemas.openxmlformats.org/officeDocument/2006/relationships/customXml" Target="../ink/ink339.xml"/><Relationship Id="rId31" Type="http://schemas.openxmlformats.org/officeDocument/2006/relationships/customXml" Target="../ink/ink345.xml"/><Relationship Id="rId4" Type="http://schemas.openxmlformats.org/officeDocument/2006/relationships/image" Target="../media/image333.emf"/><Relationship Id="rId9" Type="http://schemas.openxmlformats.org/officeDocument/2006/relationships/customXml" Target="../ink/ink334.xml"/><Relationship Id="rId14" Type="http://schemas.openxmlformats.org/officeDocument/2006/relationships/image" Target="../media/image338.emf"/><Relationship Id="rId22" Type="http://schemas.openxmlformats.org/officeDocument/2006/relationships/image" Target="../media/image342.emf"/><Relationship Id="rId27" Type="http://schemas.openxmlformats.org/officeDocument/2006/relationships/customXml" Target="../ink/ink343.xml"/><Relationship Id="rId30" Type="http://schemas.openxmlformats.org/officeDocument/2006/relationships/image" Target="../media/image346.emf"/><Relationship Id="rId35" Type="http://schemas.openxmlformats.org/officeDocument/2006/relationships/customXml" Target="../ink/ink347.xml"/><Relationship Id="rId8" Type="http://schemas.openxmlformats.org/officeDocument/2006/relationships/image" Target="../media/image335.emf"/></Relationships>
</file>

<file path=ppt/slides/_rels/slide56.xml.rels><?xml version="1.0" encoding="UTF-8" standalone="yes"?>
<Relationships xmlns="http://schemas.openxmlformats.org/package/2006/relationships"><Relationship Id="rId3" Type="http://schemas.openxmlformats.org/officeDocument/2006/relationships/customXml" Target="../ink/ink348.xml"/><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51.emf"/><Relationship Id="rId5" Type="http://schemas.openxmlformats.org/officeDocument/2006/relationships/customXml" Target="../ink/ink349.xml"/><Relationship Id="rId4" Type="http://schemas.openxmlformats.org/officeDocument/2006/relationships/image" Target="../media/image350.emf"/></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customXml" Target="../ink/ink350.xml"/><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53.emf"/><Relationship Id="rId5" Type="http://schemas.openxmlformats.org/officeDocument/2006/relationships/customXml" Target="../ink/ink351.xml"/><Relationship Id="rId4" Type="http://schemas.openxmlformats.org/officeDocument/2006/relationships/image" Target="../media/image352.emf"/></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58.emf"/><Relationship Id="rId2" Type="http://schemas.openxmlformats.org/officeDocument/2006/relationships/image" Target="../media/image2.png"/><Relationship Id="rId16" Type="http://schemas.openxmlformats.org/officeDocument/2006/relationships/image" Target="../media/image60.emf"/><Relationship Id="rId1" Type="http://schemas.openxmlformats.org/officeDocument/2006/relationships/slideLayout" Target="../slideLayouts/slideLayout6.xml"/><Relationship Id="rId6" Type="http://schemas.openxmlformats.org/officeDocument/2006/relationships/image" Target="../media/image55.emf"/><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customXml" Target="../ink/ink56.xml"/><Relationship Id="rId14" Type="http://schemas.openxmlformats.org/officeDocument/2006/relationships/image" Target="../media/image59.emf"/></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3.emf"/><Relationship Id="rId2" Type="http://schemas.openxmlformats.org/officeDocument/2006/relationships/customXml" Target="../ink/ink60.xml"/><Relationship Id="rId1" Type="http://schemas.openxmlformats.org/officeDocument/2006/relationships/slideLayout" Target="../slideLayouts/slideLayout6.xml"/><Relationship Id="rId6" Type="http://schemas.openxmlformats.org/officeDocument/2006/relationships/customXml" Target="../ink/ink62.xml"/><Relationship Id="rId5" Type="http://schemas.openxmlformats.org/officeDocument/2006/relationships/image" Target="../media/image62.emf"/><Relationship Id="rId4" Type="http://schemas.openxmlformats.org/officeDocument/2006/relationships/customXml" Target="../ink/ink61.xml"/></Relationships>
</file>

<file path=ppt/slides/_rels/slide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63.xml"/><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customXml" Target="../ink/ink64.xml"/></Relationships>
</file>

<file path=ppt/slides/_rels/slide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6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295400"/>
            <a:ext cx="9144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prstClr val="black"/>
                </a:solidFill>
                <a:latin typeface="Times New Roman" panose="02020603050405020304" pitchFamily="18" charset="0"/>
                <a:cs typeface="Times New Roman" panose="02020603050405020304" pitchFamily="18" charset="0"/>
              </a:rPr>
              <a:t>Matching and Self organizing Networks</a:t>
            </a:r>
          </a:p>
        </p:txBody>
      </p:sp>
      <p:sp>
        <p:nvSpPr>
          <p:cNvPr id="3" name="Title 1"/>
          <p:cNvSpPr txBox="1">
            <a:spLocks/>
          </p:cNvSpPr>
          <p:nvPr/>
        </p:nvSpPr>
        <p:spPr>
          <a:xfrm>
            <a:off x="1143000" y="3353751"/>
            <a:ext cx="6553200" cy="3200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prstClr val="black"/>
                </a:solidFill>
                <a:latin typeface="Times New Roman" panose="02020603050405020304" pitchFamily="18" charset="0"/>
                <a:cs typeface="Times New Roman" panose="02020603050405020304" pitchFamily="18" charset="0"/>
              </a:rPr>
              <a:t>By</a:t>
            </a:r>
          </a:p>
          <a:p>
            <a:r>
              <a:rPr lang="en-US" sz="2400" dirty="0" smtClean="0">
                <a:solidFill>
                  <a:prstClr val="black"/>
                </a:solidFill>
                <a:latin typeface="Times New Roman" panose="02020603050405020304" pitchFamily="18" charset="0"/>
                <a:cs typeface="Times New Roman" panose="02020603050405020304" pitchFamily="18" charset="0"/>
              </a:rPr>
              <a:t>Varun Deshmukh </a:t>
            </a:r>
            <a:endParaRPr lang="en-US" sz="2400" dirty="0">
              <a:solidFill>
                <a:prstClr val="black"/>
              </a:solidFill>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Assistant Professor,</a:t>
            </a:r>
          </a:p>
          <a:p>
            <a:r>
              <a:rPr lang="en-US" sz="2400" dirty="0">
                <a:solidFill>
                  <a:prstClr val="black"/>
                </a:solidFill>
                <a:latin typeface="Times New Roman" panose="02020603050405020304" pitchFamily="18" charset="0"/>
                <a:cs typeface="Times New Roman" panose="02020603050405020304" pitchFamily="18" charset="0"/>
              </a:rPr>
              <a:t>Department of Computer Engineering,</a:t>
            </a:r>
          </a:p>
          <a:p>
            <a:r>
              <a:rPr lang="en-US" sz="2400" dirty="0">
                <a:solidFill>
                  <a:prstClr val="black"/>
                </a:solidFill>
                <a:latin typeface="Times New Roman" panose="02020603050405020304" pitchFamily="18" charset="0"/>
                <a:cs typeface="Times New Roman" panose="02020603050405020304" pitchFamily="18" charset="0"/>
              </a:rPr>
              <a:t>MPSTME, Shirpur Campus </a:t>
            </a:r>
          </a:p>
        </p:txBody>
      </p:sp>
      <p:sp>
        <p:nvSpPr>
          <p:cNvPr id="2" name="Date Placeholder 1"/>
          <p:cNvSpPr>
            <a:spLocks noGrp="1"/>
          </p:cNvSpPr>
          <p:nvPr>
            <p:ph type="dt" sz="half" idx="10"/>
          </p:nvPr>
        </p:nvSpPr>
        <p:spPr/>
        <p:txBody>
          <a:bodyPr/>
          <a:lstStyle/>
          <a:p>
            <a:fld id="{3B2C43FA-621E-4BC3-A447-04D363B67B9D}" type="datetime1">
              <a:rPr lang="en-US" smtClean="0">
                <a:solidFill>
                  <a:prstClr val="black">
                    <a:tint val="75000"/>
                  </a:prstClr>
                </a:solidFill>
              </a:rPr>
              <a:t>9/15/2021</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82F4D693-22F9-4580-9101-F27809F65FA3}"/>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1947523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10</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Architecture of Maxnet </a:t>
            </a:r>
          </a:p>
        </p:txBody>
      </p:sp>
      <mc:AlternateContent xmlns:mc="http://schemas.openxmlformats.org/markup-compatibility/2006" xmlns:a14="http://schemas.microsoft.com/office/drawing/2010/main">
        <mc:Choice Requires="a14">
          <p:sp>
            <p:nvSpPr>
              <p:cNvPr id="26" name="Rectangle 25"/>
              <p:cNvSpPr/>
              <p:nvPr/>
            </p:nvSpPr>
            <p:spPr>
              <a:xfrm>
                <a:off x="4800600" y="1447800"/>
                <a:ext cx="3962400" cy="524162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 architecture of Maxnet is shown in Figure, where fixed symmetrical weights are present over the weighted interconnections. </a:t>
                </a:r>
              </a:p>
              <a:p>
                <a:pPr marL="342900" indent="-342900" algn="just">
                  <a:spcBef>
                    <a:spcPts val="600"/>
                  </a:spcBef>
                  <a:spcAft>
                    <a:spcPts val="600"/>
                  </a:spcAft>
                  <a:buFont typeface="Arial" panose="020B0604020202020204" pitchFamily="34" charset="0"/>
                  <a:buChar char="•"/>
                </a:pPr>
                <a:r>
                  <a:rPr lang="en-US" sz="2000" dirty="0"/>
                  <a:t>The weights between the neurons are inhibitory and fixed. The Maxnet with this structure can be used as a subnet to select a particular node whose net input is the largest. </a:t>
                </a:r>
              </a:p>
              <a:p>
                <a:pPr marL="342900" indent="-342900" algn="just">
                  <a:spcBef>
                    <a:spcPts val="600"/>
                  </a:spcBef>
                  <a:spcAft>
                    <a:spcPts val="600"/>
                  </a:spcAft>
                  <a:buFont typeface="Arial" panose="020B0604020202020204" pitchFamily="34" charset="0"/>
                  <a:buChar char="•"/>
                </a:pPr>
                <a:r>
                  <a:rPr lang="en-US" sz="2000" dirty="0"/>
                  <a:t>The Maxnet uses the following activation function: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𝑥</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&gt;0</m:t>
                                </m:r>
                              </m:e>
                            </m:mr>
                            <m:mr>
                              <m:e>
                                <m:r>
                                  <a:rPr lang="en-IN" sz="2000" b="0" i="1" smtClean="0">
                                    <a:latin typeface="Cambria Math" panose="02040503050406030204" pitchFamily="18" charset="0"/>
                                  </a:rPr>
                                  <m:t>0 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≤0</m:t>
                                </m:r>
                              </m:e>
                            </m:mr>
                          </m:m>
                        </m:e>
                      </m:d>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4800600" y="1447800"/>
                <a:ext cx="3962400" cy="5241628"/>
              </a:xfrm>
              <a:prstGeom prst="rect">
                <a:avLst/>
              </a:prstGeom>
              <a:blipFill>
                <a:blip r:embed="rId2"/>
                <a:stretch>
                  <a:fillRect l="-1385" t="-698" r="-1538"/>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E94A687C-1BD4-45A6-B834-A2AD9AD42066}"/>
              </a:ext>
            </a:extLst>
          </p:cNvPr>
          <p:cNvPicPr>
            <a:picLocks noChangeAspect="1"/>
          </p:cNvPicPr>
          <p:nvPr/>
        </p:nvPicPr>
        <p:blipFill>
          <a:blip r:embed="rId3"/>
          <a:stretch>
            <a:fillRect/>
          </a:stretch>
        </p:blipFill>
        <p:spPr>
          <a:xfrm>
            <a:off x="762000" y="1828800"/>
            <a:ext cx="3876675" cy="3695700"/>
          </a:xfrm>
          <a:prstGeom prst="rect">
            <a:avLst/>
          </a:prstGeom>
        </p:spPr>
      </p:pic>
      <p:sp>
        <p:nvSpPr>
          <p:cNvPr id="2" name="Date Placeholder 1">
            <a:extLst>
              <a:ext uri="{FF2B5EF4-FFF2-40B4-BE49-F238E27FC236}">
                <a16:creationId xmlns:a16="http://schemas.microsoft.com/office/drawing/2014/main" id="{B129025A-BA4F-4003-A8B2-7EA495D3E330}"/>
              </a:ext>
            </a:extLst>
          </p:cNvPr>
          <p:cNvSpPr>
            <a:spLocks noGrp="1"/>
          </p:cNvSpPr>
          <p:nvPr>
            <p:ph type="dt" sz="half" idx="10"/>
          </p:nvPr>
        </p:nvSpPr>
        <p:spPr/>
        <p:txBody>
          <a:bodyPr/>
          <a:lstStyle/>
          <a:p>
            <a:fld id="{BED9B92E-59F8-4B8A-9D90-33F5C6EFCC35}"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DE14132-8692-448E-8991-E0A1B1D9D376}"/>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133852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11</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Testing/Application Algorithm of Maxnet </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518244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The </a:t>
                </a:r>
                <a:r>
                  <a:rPr lang="en-US" sz="1600" dirty="0" smtClean="0"/>
                  <a:t>testing </a:t>
                </a:r>
                <a:r>
                  <a:rPr lang="en-US" sz="1600" dirty="0"/>
                  <a:t>algorithm is as follows: </a:t>
                </a:r>
              </a:p>
              <a:p>
                <a:pPr marL="342900" indent="-342900" algn="just">
                  <a:spcBef>
                    <a:spcPts val="600"/>
                  </a:spcBef>
                  <a:spcAft>
                    <a:spcPts val="600"/>
                  </a:spcAft>
                  <a:buFont typeface="Arial" panose="020B0604020202020204" pitchFamily="34" charset="0"/>
                  <a:buChar char="•"/>
                </a:pPr>
                <a:r>
                  <a:rPr lang="en-US" sz="1600" dirty="0"/>
                  <a:t>Step 0: Initial weights and initial activations are set. The weight is set as </a:t>
                </a:r>
                <a14:m>
                  <m:oMath xmlns:m="http://schemas.openxmlformats.org/officeDocument/2006/math">
                    <m:r>
                      <a:rPr lang="en-US" sz="1600" i="1" dirty="0" smtClean="0">
                        <a:latin typeface="Cambria Math" panose="02040503050406030204" pitchFamily="18" charset="0"/>
                      </a:rPr>
                      <m:t>[0 &lt; </m:t>
                    </m:r>
                    <m:r>
                      <a:rPr lang="en-US" sz="1600" i="1" dirty="0" smtClean="0">
                        <a:latin typeface="Cambria Math" panose="02040503050406030204" pitchFamily="18" charset="0"/>
                        <a:ea typeface="Cambria Math" panose="02040503050406030204" pitchFamily="18" charset="0"/>
                      </a:rPr>
                      <m:t>𝜀</m:t>
                    </m:r>
                    <m:r>
                      <a:rPr lang="en-US" sz="1600" i="1" dirty="0" smtClean="0">
                        <a:latin typeface="Cambria Math" panose="02040503050406030204" pitchFamily="18" charset="0"/>
                      </a:rPr>
                      <m:t> &lt;</m:t>
                    </m:r>
                    <m:r>
                      <a:rPr lang="en-IN" sz="1600" b="0" i="1" dirty="0" smtClean="0">
                        <a:latin typeface="Cambria Math" panose="02040503050406030204" pitchFamily="18" charset="0"/>
                      </a:rPr>
                      <m:t>1/</m:t>
                    </m:r>
                    <m:r>
                      <a:rPr lang="en-IN" sz="1600" b="0" i="1" dirty="0" smtClean="0">
                        <a:latin typeface="Cambria Math" panose="02040503050406030204" pitchFamily="18" charset="0"/>
                      </a:rPr>
                      <m:t>𝑚</m:t>
                    </m:r>
                    <m:r>
                      <a:rPr lang="en-US" sz="1600" i="1" dirty="0" smtClean="0">
                        <a:latin typeface="Cambria Math" panose="02040503050406030204" pitchFamily="18" charset="0"/>
                      </a:rPr>
                      <m:t>]</m:t>
                    </m:r>
                  </m:oMath>
                </a14:m>
                <a:r>
                  <a:rPr lang="en-US" sz="1600" dirty="0"/>
                  <a:t>, where "m" is the total number of nodes. Let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r>
                        <a:rPr lang="en-IN" sz="1600" b="0" i="1" smtClean="0">
                          <a:latin typeface="Cambria Math" panose="02040503050406030204" pitchFamily="18" charset="0"/>
                        </a:rPr>
                        <m:t>𝑖𝑛𝑝𝑢𝑡</m:t>
                      </m:r>
                      <m:r>
                        <a:rPr lang="en-IN" sz="1600" b="0" i="1" smtClean="0">
                          <a:latin typeface="Cambria Math" panose="02040503050406030204" pitchFamily="18" charset="0"/>
                        </a:rPr>
                        <m:t> </m:t>
                      </m:r>
                      <m:r>
                        <a:rPr lang="en-IN" sz="1600" b="0" i="1" smtClean="0">
                          <a:latin typeface="Cambria Math" panose="02040503050406030204" pitchFamily="18" charset="0"/>
                        </a:rPr>
                        <m:t>𝑡𝑜</m:t>
                      </m:r>
                      <m:r>
                        <a:rPr lang="en-IN" sz="1600" b="0" i="1" smtClean="0">
                          <a:latin typeface="Cambria Math" panose="02040503050406030204" pitchFamily="18" charset="0"/>
                        </a:rPr>
                        <m:t> </m:t>
                      </m:r>
                      <m:r>
                        <a:rPr lang="en-IN" sz="1600" b="0" i="1" smtClean="0">
                          <a:latin typeface="Cambria Math" panose="02040503050406030204" pitchFamily="18" charset="0"/>
                        </a:rPr>
                        <m:t>𝑡h𝑒</m:t>
                      </m:r>
                      <m:r>
                        <a:rPr lang="en-IN" sz="1600" b="0" i="1" smtClean="0">
                          <a:latin typeface="Cambria Math" panose="02040503050406030204" pitchFamily="18" charset="0"/>
                        </a:rPr>
                        <m:t> </m:t>
                      </m:r>
                      <m:r>
                        <a:rPr lang="en-IN" sz="1600" b="0" i="1" smtClean="0">
                          <a:latin typeface="Cambria Math" panose="02040503050406030204" pitchFamily="18" charset="0"/>
                        </a:rPr>
                        <m:t>𝑛𝑜𝑑𝑒</m:t>
                      </m:r>
                      <m:r>
                        <a:rPr lang="en-IN" sz="1600" b="0" i="1" smtClean="0">
                          <a:latin typeface="Cambria Math" panose="02040503050406030204" pitchFamily="18" charset="0"/>
                        </a:rPr>
                        <m:t>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𝑋</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   </m:t>
                      </m:r>
                      <m:r>
                        <a:rPr lang="en-IN" sz="1600" b="0" i="1" smtClean="0">
                          <a:latin typeface="Cambria Math" panose="02040503050406030204" pitchFamily="18" charset="0"/>
                        </a:rPr>
                        <m:t>𝑎𝑛𝑑</m:t>
                      </m:r>
                      <m:r>
                        <a:rPr lang="en-IN" sz="1600" b="0" i="1" smtClean="0">
                          <a:latin typeface="Cambria Math" panose="02040503050406030204" pitchFamily="18" charset="0"/>
                        </a:rPr>
                        <m:t>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r>
                                  <a:rPr lang="en-IN" sz="1600" b="0" i="1" smtClean="0">
                                    <a:latin typeface="Cambria Math" panose="02040503050406030204" pitchFamily="18" charset="0"/>
                                  </a:rPr>
                                  <m:t>  </m:t>
                                </m:r>
                                <m:r>
                                  <a:rPr lang="en-IN" sz="1600" b="0" i="1" smtClean="0">
                                    <a:latin typeface="Cambria Math" panose="02040503050406030204" pitchFamily="18" charset="0"/>
                                  </a:rPr>
                                  <m:t>𝑖𝑓</m:t>
                                </m:r>
                                <m:r>
                                  <a:rPr lang="en-IN" sz="1600" b="0" i="1" smtClean="0">
                                    <a:latin typeface="Cambria Math" panose="02040503050406030204" pitchFamily="18" charset="0"/>
                                  </a:rPr>
                                  <m:t> </m:t>
                                </m:r>
                                <m:r>
                                  <a:rPr lang="en-IN" sz="1600" b="0" i="1" smtClean="0">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𝑗</m:t>
                                </m:r>
                              </m:e>
                            </m:mr>
                            <m:mr>
                              <m:e>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𝑖𝑓</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e>
                            </m:mr>
                          </m:m>
                        </m:e>
                      </m:d>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Step 1: Perform Steps 2-4, when stopping condition is false.</a:t>
                </a:r>
              </a:p>
              <a:p>
                <a:pPr marL="342900" indent="-342900" algn="just">
                  <a:spcBef>
                    <a:spcPts val="600"/>
                  </a:spcBef>
                  <a:spcAft>
                    <a:spcPts val="600"/>
                  </a:spcAft>
                  <a:buFont typeface="Arial" panose="020B0604020202020204" pitchFamily="34" charset="0"/>
                  <a:buChar char="•"/>
                </a:pPr>
                <a:r>
                  <a:rPr lang="en-US" sz="1600" dirty="0"/>
                  <a:t>Step 2: Update the activations of each node. For </a:t>
                </a:r>
                <a14:m>
                  <m:oMath xmlns:m="http://schemas.openxmlformats.org/officeDocument/2006/math">
                    <m:r>
                      <a:rPr lang="en-US" sz="1600" i="1" dirty="0" smtClean="0">
                        <a:latin typeface="Cambria Math" panose="02040503050406030204" pitchFamily="18" charset="0"/>
                      </a:rPr>
                      <m:t>𝑗</m:t>
                    </m:r>
                    <m:r>
                      <a:rPr lang="en-US" sz="1600" i="1" dirty="0" smtClean="0">
                        <a:latin typeface="Cambria Math" panose="02040503050406030204" pitchFamily="18" charset="0"/>
                      </a:rPr>
                      <m:t> = 1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𝑚</m:t>
                    </m:r>
                  </m:oMath>
                </a14:m>
                <a:r>
                  <a:rPr lang="en-US" sz="1600"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nary>
                        </m:e>
                      </m:d>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Step 3: Save the activations obtained for use in the next iteration. For </a:t>
                </a:r>
                <a14:m>
                  <m:oMath xmlns:m="http://schemas.openxmlformats.org/officeDocument/2006/math">
                    <m:r>
                      <a:rPr lang="en-US" sz="1600" i="1" dirty="0" smtClean="0">
                        <a:latin typeface="Cambria Math" panose="02040503050406030204" pitchFamily="18" charset="0"/>
                      </a:rPr>
                      <m:t>𝑗</m:t>
                    </m:r>
                    <m:r>
                      <a:rPr lang="en-US" sz="1600" i="1" dirty="0" smtClean="0">
                        <a:latin typeface="Cambria Math" panose="02040503050406030204" pitchFamily="18" charset="0"/>
                      </a:rPr>
                      <m:t> = 1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𝑚</m:t>
                    </m:r>
                  </m:oMath>
                </a14:m>
                <a:r>
                  <a:rPr lang="en-US" sz="1600" dirty="0"/>
                  <a:t>,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r>
                        <a:rPr lang="en-IN" sz="1600" b="0" i="1" smtClean="0">
                          <a:latin typeface="Cambria Math" panose="02040503050406030204" pitchFamily="18" charset="0"/>
                        </a:rPr>
                        <m:t>𝑛𝑒𝑤</m:t>
                      </m:r>
                      <m:r>
                        <a:rPr lang="en-IN" sz="1600" b="0" i="1" smtClean="0">
                          <a:latin typeface="Cambria Math" panose="02040503050406030204" pitchFamily="18" charset="0"/>
                        </a:rPr>
                        <m:t>)</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4: Finally, test the stopping condition for convergence of the network. The following is the stopping condition: If more than one node has a nonzero activation, continue; else stop. </a:t>
                </a:r>
              </a:p>
              <a:p>
                <a:pPr marL="285750" indent="-285750" algn="just">
                  <a:spcBef>
                    <a:spcPts val="600"/>
                  </a:spcBef>
                  <a:spcAft>
                    <a:spcPts val="600"/>
                  </a:spcAft>
                  <a:buFont typeface="Arial" panose="020B0604020202020204" pitchFamily="34" charset="0"/>
                  <a:buChar char="•"/>
                </a:pPr>
                <a:r>
                  <a:rPr lang="en-US" sz="1600" dirty="0"/>
                  <a:t>In this algorithm, the input given to the function </a:t>
                </a:r>
                <a14:m>
                  <m:oMath xmlns:m="http://schemas.openxmlformats.org/officeDocument/2006/math">
                    <m:r>
                      <a:rPr lang="en-IN" sz="1600" b="0" i="1" smtClean="0">
                        <a:latin typeface="Cambria Math" panose="02040503050406030204" pitchFamily="18" charset="0"/>
                      </a:rPr>
                      <m:t>𝑓</m:t>
                    </m:r>
                    <m:r>
                      <a:rPr lang="en-IN" sz="1600" b="0" i="1" smtClean="0">
                        <a:latin typeface="Cambria Math" panose="02040503050406030204" pitchFamily="18" charset="0"/>
                      </a:rPr>
                      <m:t>(.)</m:t>
                    </m:r>
                  </m:oMath>
                </a14:m>
                <a:r>
                  <a:rPr lang="en-US" sz="1600" dirty="0"/>
                  <a:t> is simply the total input to node </a:t>
                </a: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r>
                          <a:rPr lang="en-IN" sz="1600" i="1">
                            <a:latin typeface="Cambria Math" panose="02040503050406030204" pitchFamily="18" charset="0"/>
                          </a:rPr>
                          <m:t>𝑗</m:t>
                        </m:r>
                      </m:sub>
                    </m:sSub>
                  </m:oMath>
                </a14:m>
                <a:r>
                  <a:rPr lang="en-US" sz="1600" dirty="0"/>
                  <a:t> from all others, including its own input.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5182444"/>
              </a:xfrm>
              <a:prstGeom prst="rect">
                <a:avLst/>
              </a:prstGeom>
              <a:blipFill>
                <a:blip r:embed="rId2"/>
                <a:stretch>
                  <a:fillRect l="-291" t="-353" r="-364" b="-471"/>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2A5F6F39-BA8C-4BDB-93E5-CEC639A0DC71}"/>
              </a:ext>
            </a:extLst>
          </p:cNvPr>
          <p:cNvSpPr>
            <a:spLocks noGrp="1"/>
          </p:cNvSpPr>
          <p:nvPr>
            <p:ph type="dt" sz="half" idx="10"/>
          </p:nvPr>
        </p:nvSpPr>
        <p:spPr/>
        <p:txBody>
          <a:bodyPr/>
          <a:lstStyle/>
          <a:p>
            <a:fld id="{169ABC22-8E76-43F0-8918-B99EB7416D25}"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311E424-53F5-46A9-86C1-292270138D36}"/>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2638159" y="3764230"/>
              <a:ext cx="3621240" cy="931680"/>
            </p14:xfrm>
          </p:contentPart>
        </mc:Choice>
        <mc:Fallback xmlns="">
          <p:pic>
            <p:nvPicPr>
              <p:cNvPr id="16" name="Ink 15"/>
              <p:cNvPicPr/>
              <p:nvPr/>
            </p:nvPicPr>
            <p:blipFill>
              <a:blip r:embed="rId4"/>
              <a:stretch>
                <a:fillRect/>
              </a:stretch>
            </p:blipFill>
            <p:spPr>
              <a:xfrm>
                <a:off x="2632399" y="3754870"/>
                <a:ext cx="3636360" cy="95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4684399" y="2098870"/>
              <a:ext cx="689760" cy="78480"/>
            </p14:xfrm>
          </p:contentPart>
        </mc:Choice>
        <mc:Fallback xmlns="">
          <p:pic>
            <p:nvPicPr>
              <p:cNvPr id="18" name="Ink 17"/>
              <p:cNvPicPr/>
              <p:nvPr/>
            </p:nvPicPr>
            <p:blipFill>
              <a:blip r:embed="rId6"/>
              <a:stretch>
                <a:fillRect/>
              </a:stretch>
            </p:blipFill>
            <p:spPr>
              <a:xfrm>
                <a:off x="4675039" y="2081590"/>
                <a:ext cx="7153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2387599" y="2140990"/>
              <a:ext cx="6282000" cy="3852720"/>
            </p14:xfrm>
          </p:contentPart>
        </mc:Choice>
        <mc:Fallback xmlns="">
          <p:pic>
            <p:nvPicPr>
              <p:cNvPr id="28" name="Ink 27"/>
              <p:cNvPicPr/>
              <p:nvPr/>
            </p:nvPicPr>
            <p:blipFill>
              <a:blip r:embed="rId8"/>
              <a:stretch>
                <a:fillRect/>
              </a:stretch>
            </p:blipFill>
            <p:spPr>
              <a:xfrm>
                <a:off x="2379319" y="2135950"/>
                <a:ext cx="6299640" cy="386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p14:cNvContentPartPr/>
              <p14:nvPr/>
            </p14:nvContentPartPr>
            <p14:xfrm>
              <a:off x="2416399" y="5691670"/>
              <a:ext cx="1541160" cy="177120"/>
            </p14:xfrm>
          </p:contentPart>
        </mc:Choice>
        <mc:Fallback xmlns="">
          <p:pic>
            <p:nvPicPr>
              <p:cNvPr id="30" name="Ink 29"/>
              <p:cNvPicPr/>
              <p:nvPr/>
            </p:nvPicPr>
            <p:blipFill>
              <a:blip r:embed="rId10"/>
              <a:stretch>
                <a:fillRect/>
              </a:stretch>
            </p:blipFill>
            <p:spPr>
              <a:xfrm>
                <a:off x="2378599" y="5617150"/>
                <a:ext cx="1619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2614759" y="5680150"/>
              <a:ext cx="5508360" cy="239040"/>
            </p14:xfrm>
          </p:contentPart>
        </mc:Choice>
        <mc:Fallback xmlns="">
          <p:pic>
            <p:nvPicPr>
              <p:cNvPr id="31" name="Ink 30"/>
              <p:cNvPicPr/>
              <p:nvPr/>
            </p:nvPicPr>
            <p:blipFill>
              <a:blip r:embed="rId12"/>
              <a:stretch>
                <a:fillRect/>
              </a:stretch>
            </p:blipFill>
            <p:spPr>
              <a:xfrm>
                <a:off x="2569759" y="5590150"/>
                <a:ext cx="56037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p14:cNvContentPartPr/>
              <p14:nvPr/>
            </p14:nvContentPartPr>
            <p14:xfrm>
              <a:off x="1986199" y="4187590"/>
              <a:ext cx="265320" cy="231840"/>
            </p14:xfrm>
          </p:contentPart>
        </mc:Choice>
        <mc:Fallback xmlns="">
          <p:pic>
            <p:nvPicPr>
              <p:cNvPr id="32" name="Ink 31"/>
              <p:cNvPicPr/>
              <p:nvPr/>
            </p:nvPicPr>
            <p:blipFill>
              <a:blip r:embed="rId14"/>
              <a:stretch>
                <a:fillRect/>
              </a:stretch>
            </p:blipFill>
            <p:spPr>
              <a:xfrm>
                <a:off x="1918159" y="4048990"/>
                <a:ext cx="40212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p14:cNvContentPartPr/>
              <p14:nvPr/>
            </p14:nvContentPartPr>
            <p14:xfrm>
              <a:off x="1603879" y="2648590"/>
              <a:ext cx="307800" cy="274680"/>
            </p14:xfrm>
          </p:contentPart>
        </mc:Choice>
        <mc:Fallback xmlns="">
          <p:pic>
            <p:nvPicPr>
              <p:cNvPr id="33" name="Ink 32"/>
              <p:cNvPicPr/>
              <p:nvPr/>
            </p:nvPicPr>
            <p:blipFill>
              <a:blip r:embed="rId16"/>
              <a:stretch>
                <a:fillRect/>
              </a:stretch>
            </p:blipFill>
            <p:spPr>
              <a:xfrm>
                <a:off x="1580119" y="2553190"/>
                <a:ext cx="3859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p14:cNvContentPartPr/>
              <p14:nvPr/>
            </p14:nvContentPartPr>
            <p14:xfrm>
              <a:off x="2087719" y="5153470"/>
              <a:ext cx="141120" cy="113400"/>
            </p14:xfrm>
          </p:contentPart>
        </mc:Choice>
        <mc:Fallback xmlns="">
          <p:pic>
            <p:nvPicPr>
              <p:cNvPr id="34" name="Ink 33"/>
              <p:cNvPicPr/>
              <p:nvPr/>
            </p:nvPicPr>
            <p:blipFill>
              <a:blip r:embed="rId18"/>
              <a:stretch>
                <a:fillRect/>
              </a:stretch>
            </p:blipFill>
            <p:spPr>
              <a:xfrm>
                <a:off x="2019679" y="5014870"/>
                <a:ext cx="2797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p14:cNvContentPartPr/>
              <p14:nvPr/>
            </p14:nvContentPartPr>
            <p14:xfrm>
              <a:off x="2686759" y="3890590"/>
              <a:ext cx="155880" cy="813600"/>
            </p14:xfrm>
          </p:contentPart>
        </mc:Choice>
        <mc:Fallback xmlns="">
          <p:pic>
            <p:nvPicPr>
              <p:cNvPr id="35" name="Ink 34"/>
              <p:cNvPicPr/>
              <p:nvPr/>
            </p:nvPicPr>
            <p:blipFill>
              <a:blip r:embed="rId20"/>
              <a:stretch>
                <a:fillRect/>
              </a:stretch>
            </p:blipFill>
            <p:spPr>
              <a:xfrm>
                <a:off x="2677039" y="3880870"/>
                <a:ext cx="174960" cy="832320"/>
              </a:xfrm>
              <a:prstGeom prst="rect">
                <a:avLst/>
              </a:prstGeom>
            </p:spPr>
          </p:pic>
        </mc:Fallback>
      </mc:AlternateContent>
    </p:spTree>
    <p:extLst>
      <p:ext uri="{BB962C8B-B14F-4D97-AF65-F5344CB8AC3E}">
        <p14:creationId xmlns:p14="http://schemas.microsoft.com/office/powerpoint/2010/main" val="1161292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12</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3526991"/>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Construct a Maxnet with four neurons and inhibitory weight </a:t>
                </a:r>
                <a14:m>
                  <m:oMath xmlns:m="http://schemas.openxmlformats.org/officeDocument/2006/math">
                    <m:r>
                      <a:rPr lang="en-US" sz="1600" i="1" smtClean="0">
                        <a:latin typeface="Cambria Math" panose="02040503050406030204" pitchFamily="18" charset="0"/>
                        <a:ea typeface="Cambria Math" panose="02040503050406030204" pitchFamily="18" charset="0"/>
                      </a:rPr>
                      <m:t>𝜀</m:t>
                    </m:r>
                  </m:oMath>
                </a14:m>
                <a:r>
                  <a:rPr lang="en-US" sz="1600" dirty="0"/>
                  <a:t> = 0.2, given the initial activations (input signals) as Follows: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=0.3,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=0.5,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=0.7,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=0.9</m:t>
                      </m:r>
                    </m:oMath>
                  </m:oMathPara>
                </a14:m>
                <a:endParaRPr lang="en-US" sz="1600" dirty="0"/>
              </a:p>
              <a:p>
                <a:pPr algn="just">
                  <a:spcBef>
                    <a:spcPts val="600"/>
                  </a:spcBef>
                  <a:spcAft>
                    <a:spcPts val="600"/>
                  </a:spcAft>
                </a:pPr>
                <a:r>
                  <a:rPr lang="en-US" sz="1600" dirty="0"/>
                  <a:t>Solution: </a:t>
                </a:r>
              </a:p>
              <a:p>
                <a:pPr algn="just">
                  <a:spcBef>
                    <a:spcPts val="600"/>
                  </a:spcBef>
                  <a:spcAft>
                    <a:spcPts val="600"/>
                  </a:spcAft>
                </a:pPr>
                <a:r>
                  <a:rPr lang="en-US" sz="1600" dirty="0"/>
                  <a:t>Update the activation for each node i.e.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nary>
                        </m:e>
                      </m:d>
                    </m:oMath>
                  </m:oMathPara>
                </a14:m>
                <a:endParaRPr lang="en-US" sz="1600" dirty="0"/>
              </a:p>
              <a:p>
                <a:pPr algn="just">
                  <a:spcBef>
                    <a:spcPts val="600"/>
                  </a:spcBef>
                  <a:spcAft>
                    <a:spcPts val="600"/>
                  </a:spcAft>
                </a:pPr>
                <a:r>
                  <a:rPr lang="en-US" sz="1600" dirty="0"/>
                  <a:t>The activation function is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𝑓</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e>
                      </m:d>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𝑥</m:t>
                                </m:r>
                                <m:r>
                                  <a:rPr lang="en-IN" sz="1600" b="0" i="1" smtClean="0">
                                    <a:latin typeface="Cambria Math" panose="02040503050406030204" pitchFamily="18" charset="0"/>
                                  </a:rPr>
                                  <m:t> </m:t>
                                </m:r>
                                <m:r>
                                  <a:rPr lang="en-IN" sz="1600" b="0" i="1" smtClean="0">
                                    <a:latin typeface="Cambria Math" panose="02040503050406030204" pitchFamily="18" charset="0"/>
                                  </a:rPr>
                                  <m:t>𝑖𝑓</m:t>
                                </m:r>
                                <m:r>
                                  <a:rPr lang="en-IN" sz="1600" b="0" i="1" smtClean="0">
                                    <a:latin typeface="Cambria Math" panose="02040503050406030204" pitchFamily="18" charset="0"/>
                                  </a:rPr>
                                  <m:t> </m:t>
                                </m:r>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&gt;0</m:t>
                                </m:r>
                              </m:e>
                            </m:mr>
                            <m:mr>
                              <m:e>
                                <m:r>
                                  <a:rPr lang="en-IN" sz="1600" b="0" i="1" smtClean="0">
                                    <a:latin typeface="Cambria Math" panose="02040503050406030204" pitchFamily="18" charset="0"/>
                                  </a:rPr>
                                  <m:t>0 </m:t>
                                </m:r>
                                <m:r>
                                  <a:rPr lang="en-IN" sz="1600" b="0" i="1" smtClean="0">
                                    <a:latin typeface="Cambria Math" panose="02040503050406030204" pitchFamily="18" charset="0"/>
                                  </a:rPr>
                                  <m:t>𝑖𝑓</m:t>
                                </m:r>
                                <m:r>
                                  <a:rPr lang="en-IN" sz="1600" b="0" i="1" smtClean="0">
                                    <a:latin typeface="Cambria Math" panose="02040503050406030204" pitchFamily="18" charset="0"/>
                                  </a:rPr>
                                  <m:t> </m:t>
                                </m:r>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≤0</m:t>
                                </m:r>
                              </m:e>
                            </m:mr>
                          </m:m>
                        </m:e>
                      </m:d>
                    </m:oMath>
                  </m:oMathPara>
                </a14:m>
                <a:endParaRPr lang="en-US"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3526991"/>
              </a:xfrm>
              <a:prstGeom prst="rect">
                <a:avLst/>
              </a:prstGeom>
              <a:blipFill>
                <a:blip r:embed="rId2"/>
                <a:stretch>
                  <a:fillRect l="-436" t="-519"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5C70A618-B5FD-4D8D-969E-39F7DBB91273}"/>
              </a:ext>
            </a:extLst>
          </p:cNvPr>
          <p:cNvSpPr>
            <a:spLocks noGrp="1"/>
          </p:cNvSpPr>
          <p:nvPr>
            <p:ph type="dt" sz="half" idx="10"/>
          </p:nvPr>
        </p:nvSpPr>
        <p:spPr/>
        <p:txBody>
          <a:bodyPr/>
          <a:lstStyle/>
          <a:p>
            <a:fld id="{B871B398-2E1E-4DF3-9A6B-8FB73F7C1257}"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7410E418-CE7E-4CFA-9EEF-96D487CC4734}"/>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50917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13</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103479" y="853270"/>
              <a:ext cx="8074080" cy="4170960"/>
            </p14:xfrm>
          </p:contentPart>
        </mc:Choice>
        <mc:Fallback xmlns="">
          <p:pic>
            <p:nvPicPr>
              <p:cNvPr id="8" name="Ink 7"/>
              <p:cNvPicPr/>
              <p:nvPr/>
            </p:nvPicPr>
            <p:blipFill>
              <a:blip r:embed="rId3"/>
              <a:stretch>
                <a:fillRect/>
              </a:stretch>
            </p:blipFill>
            <p:spPr>
              <a:xfrm>
                <a:off x="1085839" y="836350"/>
                <a:ext cx="8095320" cy="420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 name="Ink 80"/>
              <p14:cNvContentPartPr/>
              <p14:nvPr/>
            </p14:nvContentPartPr>
            <p14:xfrm>
              <a:off x="513799" y="3059350"/>
              <a:ext cx="675360" cy="224280"/>
            </p14:xfrm>
          </p:contentPart>
        </mc:Choice>
        <mc:Fallback xmlns="">
          <p:pic>
            <p:nvPicPr>
              <p:cNvPr id="81" name="Ink 80"/>
              <p:cNvPicPr/>
              <p:nvPr/>
            </p:nvPicPr>
            <p:blipFill>
              <a:blip r:embed="rId5"/>
              <a:stretch>
                <a:fillRect/>
              </a:stretch>
            </p:blipFill>
            <p:spPr>
              <a:xfrm>
                <a:off x="502639" y="3040630"/>
                <a:ext cx="7052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8" name="Ink 97"/>
              <p14:cNvContentPartPr/>
              <p14:nvPr/>
            </p14:nvContentPartPr>
            <p14:xfrm>
              <a:off x="4588279" y="4291630"/>
              <a:ext cx="288360" cy="1014840"/>
            </p14:xfrm>
          </p:contentPart>
        </mc:Choice>
        <mc:Fallback xmlns="">
          <p:pic>
            <p:nvPicPr>
              <p:cNvPr id="98" name="Ink 97"/>
              <p:cNvPicPr/>
              <p:nvPr/>
            </p:nvPicPr>
            <p:blipFill>
              <a:blip r:embed="rId7"/>
              <a:stretch>
                <a:fillRect/>
              </a:stretch>
            </p:blipFill>
            <p:spPr>
              <a:xfrm>
                <a:off x="4571359" y="4288030"/>
                <a:ext cx="324360" cy="10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5" name="Ink 124"/>
              <p14:cNvContentPartPr/>
              <p14:nvPr/>
            </p14:nvContentPartPr>
            <p14:xfrm>
              <a:off x="9009799" y="3860710"/>
              <a:ext cx="366120" cy="1093680"/>
            </p14:xfrm>
          </p:contentPart>
        </mc:Choice>
        <mc:Fallback xmlns="">
          <p:pic>
            <p:nvPicPr>
              <p:cNvPr id="125" name="Ink 124"/>
              <p:cNvPicPr/>
              <p:nvPr/>
            </p:nvPicPr>
            <p:blipFill>
              <a:blip r:embed="rId9"/>
              <a:stretch>
                <a:fillRect/>
              </a:stretch>
            </p:blipFill>
            <p:spPr>
              <a:xfrm>
                <a:off x="9006199" y="3846310"/>
                <a:ext cx="388440" cy="1123200"/>
              </a:xfrm>
              <a:prstGeom prst="rect">
                <a:avLst/>
              </a:prstGeom>
            </p:spPr>
          </p:pic>
        </mc:Fallback>
      </mc:AlternateContent>
    </p:spTree>
    <p:extLst>
      <p:ext uri="{BB962C8B-B14F-4D97-AF65-F5344CB8AC3E}">
        <p14:creationId xmlns:p14="http://schemas.microsoft.com/office/powerpoint/2010/main" val="377787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14</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048759" y="1204270"/>
              <a:ext cx="7842960" cy="5234400"/>
            </p14:xfrm>
          </p:contentPart>
        </mc:Choice>
        <mc:Fallback xmlns="">
          <p:pic>
            <p:nvPicPr>
              <p:cNvPr id="6" name="Ink 5"/>
              <p:cNvPicPr/>
              <p:nvPr/>
            </p:nvPicPr>
            <p:blipFill>
              <a:blip r:embed="rId3"/>
              <a:stretch>
                <a:fillRect/>
              </a:stretch>
            </p:blipFill>
            <p:spPr>
              <a:xfrm>
                <a:off x="1030039" y="1186270"/>
                <a:ext cx="7881120" cy="527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2" name="Ink 131"/>
              <p14:cNvContentPartPr/>
              <p14:nvPr/>
            </p14:nvContentPartPr>
            <p14:xfrm>
              <a:off x="3112639" y="4288750"/>
              <a:ext cx="234360" cy="1085400"/>
            </p14:xfrm>
          </p:contentPart>
        </mc:Choice>
        <mc:Fallback xmlns="">
          <p:pic>
            <p:nvPicPr>
              <p:cNvPr id="132" name="Ink 131"/>
              <p:cNvPicPr/>
              <p:nvPr/>
            </p:nvPicPr>
            <p:blipFill>
              <a:blip r:embed="rId5"/>
              <a:stretch>
                <a:fillRect/>
              </a:stretch>
            </p:blipFill>
            <p:spPr>
              <a:xfrm>
                <a:off x="3095719" y="4275430"/>
                <a:ext cx="269640" cy="111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8" name="Ink 177"/>
              <p14:cNvContentPartPr/>
              <p14:nvPr/>
            </p14:nvContentPartPr>
            <p14:xfrm>
              <a:off x="1162519" y="3577390"/>
              <a:ext cx="2717280" cy="621360"/>
            </p14:xfrm>
          </p:contentPart>
        </mc:Choice>
        <mc:Fallback xmlns="">
          <p:pic>
            <p:nvPicPr>
              <p:cNvPr id="178" name="Ink 177"/>
              <p:cNvPicPr/>
              <p:nvPr/>
            </p:nvPicPr>
            <p:blipFill>
              <a:blip r:embed="rId7"/>
              <a:stretch>
                <a:fillRect/>
              </a:stretch>
            </p:blipFill>
            <p:spPr>
              <a:xfrm>
                <a:off x="1097719" y="3447070"/>
                <a:ext cx="2850840" cy="880920"/>
              </a:xfrm>
              <a:prstGeom prst="rect">
                <a:avLst/>
              </a:prstGeom>
            </p:spPr>
          </p:pic>
        </mc:Fallback>
      </mc:AlternateContent>
    </p:spTree>
    <p:extLst>
      <p:ext uri="{BB962C8B-B14F-4D97-AF65-F5344CB8AC3E}">
        <p14:creationId xmlns:p14="http://schemas.microsoft.com/office/powerpoint/2010/main" val="37941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15</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37" name="Ink 36"/>
              <p14:cNvContentPartPr/>
              <p14:nvPr/>
            </p14:nvContentPartPr>
            <p14:xfrm>
              <a:off x="840319" y="1500910"/>
              <a:ext cx="7853400" cy="4525920"/>
            </p14:xfrm>
          </p:contentPart>
        </mc:Choice>
        <mc:Fallback xmlns="">
          <p:pic>
            <p:nvPicPr>
              <p:cNvPr id="37" name="Ink 36"/>
              <p:cNvPicPr/>
              <p:nvPr/>
            </p:nvPicPr>
            <p:blipFill>
              <a:blip r:embed="rId3"/>
              <a:stretch>
                <a:fillRect/>
              </a:stretch>
            </p:blipFill>
            <p:spPr>
              <a:xfrm>
                <a:off x="821239" y="1490110"/>
                <a:ext cx="7890840" cy="4551480"/>
              </a:xfrm>
              <a:prstGeom prst="rect">
                <a:avLst/>
              </a:prstGeom>
            </p:spPr>
          </p:pic>
        </mc:Fallback>
      </mc:AlternateContent>
    </p:spTree>
    <p:extLst>
      <p:ext uri="{BB962C8B-B14F-4D97-AF65-F5344CB8AC3E}">
        <p14:creationId xmlns:p14="http://schemas.microsoft.com/office/powerpoint/2010/main" val="808599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16</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43" name="Ink 42"/>
              <p14:cNvContentPartPr/>
              <p14:nvPr/>
            </p14:nvContentPartPr>
            <p14:xfrm>
              <a:off x="314719" y="1393990"/>
              <a:ext cx="3738240" cy="3215160"/>
            </p14:xfrm>
          </p:contentPart>
        </mc:Choice>
        <mc:Fallback xmlns="">
          <p:pic>
            <p:nvPicPr>
              <p:cNvPr id="43" name="Ink 42"/>
              <p:cNvPicPr/>
              <p:nvPr/>
            </p:nvPicPr>
            <p:blipFill>
              <a:blip r:embed="rId3"/>
              <a:stretch>
                <a:fillRect/>
              </a:stretch>
            </p:blipFill>
            <p:spPr>
              <a:xfrm>
                <a:off x="295639" y="1389310"/>
                <a:ext cx="3772800" cy="323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0" name="Ink 59"/>
              <p14:cNvContentPartPr/>
              <p14:nvPr/>
            </p14:nvContentPartPr>
            <p14:xfrm>
              <a:off x="4406479" y="1210390"/>
              <a:ext cx="118800" cy="4726440"/>
            </p14:xfrm>
          </p:contentPart>
        </mc:Choice>
        <mc:Fallback xmlns="">
          <p:pic>
            <p:nvPicPr>
              <p:cNvPr id="60" name="Ink 59"/>
              <p:cNvPicPr/>
              <p:nvPr/>
            </p:nvPicPr>
            <p:blipFill>
              <a:blip r:embed="rId5"/>
              <a:stretch>
                <a:fillRect/>
              </a:stretch>
            </p:blipFill>
            <p:spPr>
              <a:xfrm>
                <a:off x="4395679" y="1200310"/>
                <a:ext cx="147960" cy="475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p14:cNvContentPartPr/>
              <p14:nvPr/>
            </p14:nvContentPartPr>
            <p14:xfrm>
              <a:off x="4865479" y="1140910"/>
              <a:ext cx="2885760" cy="1809720"/>
            </p14:xfrm>
          </p:contentPart>
        </mc:Choice>
        <mc:Fallback xmlns="">
          <p:pic>
            <p:nvPicPr>
              <p:cNvPr id="64" name="Ink 63"/>
              <p:cNvPicPr/>
              <p:nvPr/>
            </p:nvPicPr>
            <p:blipFill>
              <a:blip r:embed="rId7"/>
              <a:stretch>
                <a:fillRect/>
              </a:stretch>
            </p:blipFill>
            <p:spPr>
              <a:xfrm>
                <a:off x="4846759" y="1124710"/>
                <a:ext cx="2921760" cy="184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9" name="Ink 118"/>
              <p14:cNvContentPartPr/>
              <p14:nvPr/>
            </p14:nvContentPartPr>
            <p14:xfrm>
              <a:off x="3325039" y="1838590"/>
              <a:ext cx="979920" cy="648360"/>
            </p14:xfrm>
          </p:contentPart>
        </mc:Choice>
        <mc:Fallback xmlns="">
          <p:pic>
            <p:nvPicPr>
              <p:cNvPr id="119" name="Ink 118"/>
              <p:cNvPicPr/>
              <p:nvPr/>
            </p:nvPicPr>
            <p:blipFill>
              <a:blip r:embed="rId9"/>
              <a:stretch>
                <a:fillRect/>
              </a:stretch>
            </p:blipFill>
            <p:spPr>
              <a:xfrm>
                <a:off x="3307759" y="1831754"/>
                <a:ext cx="1006560" cy="6699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7" name="Ink 126"/>
              <p14:cNvContentPartPr/>
              <p14:nvPr/>
            </p14:nvContentPartPr>
            <p14:xfrm>
              <a:off x="4117399" y="1813750"/>
              <a:ext cx="384480" cy="584640"/>
            </p14:xfrm>
          </p:contentPart>
        </mc:Choice>
        <mc:Fallback xmlns="">
          <p:pic>
            <p:nvPicPr>
              <p:cNvPr id="127" name="Ink 126"/>
              <p:cNvPicPr/>
              <p:nvPr/>
            </p:nvPicPr>
            <p:blipFill>
              <a:blip r:embed="rId11"/>
              <a:stretch>
                <a:fillRect/>
              </a:stretch>
            </p:blipFill>
            <p:spPr>
              <a:xfrm>
                <a:off x="4114519" y="1797910"/>
                <a:ext cx="40536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8" name="Ink 127"/>
              <p14:cNvContentPartPr/>
              <p14:nvPr/>
            </p14:nvContentPartPr>
            <p14:xfrm>
              <a:off x="4856479" y="3546430"/>
              <a:ext cx="1252800" cy="1161720"/>
            </p14:xfrm>
          </p:contentPart>
        </mc:Choice>
        <mc:Fallback xmlns="">
          <p:pic>
            <p:nvPicPr>
              <p:cNvPr id="128" name="Ink 127"/>
              <p:cNvPicPr/>
              <p:nvPr/>
            </p:nvPicPr>
            <p:blipFill>
              <a:blip r:embed="rId13"/>
              <a:stretch>
                <a:fillRect/>
              </a:stretch>
            </p:blipFill>
            <p:spPr>
              <a:xfrm>
                <a:off x="4837399" y="3540670"/>
                <a:ext cx="1290960" cy="1171080"/>
              </a:xfrm>
              <a:prstGeom prst="rect">
                <a:avLst/>
              </a:prstGeom>
            </p:spPr>
          </p:pic>
        </mc:Fallback>
      </mc:AlternateContent>
    </p:spTree>
    <p:extLst>
      <p:ext uri="{BB962C8B-B14F-4D97-AF65-F5344CB8AC3E}">
        <p14:creationId xmlns:p14="http://schemas.microsoft.com/office/powerpoint/2010/main" val="627985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17</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893647"/>
              </a:xfrm>
              <a:prstGeom prst="rect">
                <a:avLst/>
              </a:prstGeom>
            </p:spPr>
            <p:txBody>
              <a:bodyPr wrap="square">
                <a:spAutoFit/>
              </a:bodyPr>
              <a:lstStyle/>
              <a:p>
                <a:pPr algn="just">
                  <a:spcBef>
                    <a:spcPts val="600"/>
                  </a:spcBef>
                  <a:spcAft>
                    <a:spcPts val="600"/>
                  </a:spcAft>
                </a:pPr>
                <a:r>
                  <a:rPr lang="en-US" sz="1600" i="1" dirty="0"/>
                  <a:t>First iteration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(0)</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0.5+0.7+0.9</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0.3−0.42</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−0.12</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(0)</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0.3+0.7+0.9</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0.5−0.38</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0.12</m:t>
                          </m:r>
                        </m:e>
                      </m:d>
                      <m:r>
                        <a:rPr lang="en-IN" sz="1600" b="0" i="1" smtClean="0">
                          <a:latin typeface="Cambria Math" panose="02040503050406030204" pitchFamily="18" charset="0"/>
                          <a:ea typeface="Cambria Math" panose="02040503050406030204" pitchFamily="18" charset="0"/>
                        </a:rPr>
                        <m:t>=0.12</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(0)</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0.7−0.2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0.3+0.5+0.9</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0.7−0.34</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0.36</m:t>
                          </m:r>
                        </m:e>
                      </m:d>
                      <m:r>
                        <a:rPr lang="en-IN" sz="1600" b="0" i="1" smtClean="0">
                          <a:latin typeface="Cambria Math" panose="02040503050406030204" pitchFamily="18" charset="0"/>
                          <a:ea typeface="Cambria Math" panose="02040503050406030204" pitchFamily="18" charset="0"/>
                        </a:rPr>
                        <m:t>=0.36</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(0)</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0.9−0.2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0.3+0.5+0.7</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0.9−0.3</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0.6</m:t>
                          </m:r>
                        </m:e>
                      </m:d>
                      <m:r>
                        <a:rPr lang="en-IN" sz="1600" b="0" i="1" smtClean="0">
                          <a:latin typeface="Cambria Math" panose="02040503050406030204" pitchFamily="18" charset="0"/>
                          <a:ea typeface="Cambria Math" panose="02040503050406030204" pitchFamily="18" charset="0"/>
                        </a:rPr>
                        <m:t>=0.6</m:t>
                      </m:r>
                    </m:oMath>
                  </m:oMathPara>
                </a14:m>
                <a:endParaRPr lang="en-US" sz="1600" i="1" dirty="0"/>
              </a:p>
              <a:p>
                <a:pPr algn="just">
                  <a:spcBef>
                    <a:spcPts val="600"/>
                  </a:spcBef>
                  <a:spcAft>
                    <a:spcPts val="600"/>
                  </a:spcAft>
                </a:pPr>
                <a:endParaRPr lang="en-US" sz="1600" i="1"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893647"/>
              </a:xfrm>
              <a:prstGeom prst="rect">
                <a:avLst/>
              </a:prstGeom>
              <a:blipFill>
                <a:blip r:embed="rId2"/>
                <a:stretch>
                  <a:fillRect l="-436" t="-37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BEB83B2F-C80E-4071-AC98-120C91D2CAD0}"/>
              </a:ext>
            </a:extLst>
          </p:cNvPr>
          <p:cNvSpPr>
            <a:spLocks noGrp="1"/>
          </p:cNvSpPr>
          <p:nvPr>
            <p:ph type="dt" sz="half" idx="10"/>
          </p:nvPr>
        </p:nvSpPr>
        <p:spPr/>
        <p:txBody>
          <a:bodyPr/>
          <a:lstStyle/>
          <a:p>
            <a:fld id="{B96591F8-756A-4707-BA35-788915F08A04}"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E33D6C9-8E6C-4DFC-9F4C-F28EE2F7D386}"/>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51713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18</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893647"/>
              </a:xfrm>
              <a:prstGeom prst="rect">
                <a:avLst/>
              </a:prstGeom>
            </p:spPr>
            <p:txBody>
              <a:bodyPr wrap="square">
                <a:spAutoFit/>
              </a:bodyPr>
              <a:lstStyle/>
              <a:p>
                <a:pPr algn="just">
                  <a:spcBef>
                    <a:spcPts val="600"/>
                  </a:spcBef>
                  <a:spcAft>
                    <a:spcPts val="600"/>
                  </a:spcAft>
                </a:pPr>
                <a:r>
                  <a:rPr lang="en-US" sz="1600" i="1" dirty="0"/>
                  <a:t>Second iteration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(1)</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0.12+0.36+0.6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0−0.216</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−0.216</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(1)</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0.12−0.2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0+0.36+0.6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0.12−0.192</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−0.072</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(1)</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0.36−0.2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0+0.12+0.6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0.36−0.144</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0.216</m:t>
                          </m:r>
                        </m:e>
                      </m:d>
                      <m:r>
                        <a:rPr lang="en-IN" sz="1600" b="0" i="1" smtClean="0">
                          <a:latin typeface="Cambria Math" panose="02040503050406030204" pitchFamily="18" charset="0"/>
                          <a:ea typeface="Cambria Math" panose="02040503050406030204" pitchFamily="18" charset="0"/>
                        </a:rPr>
                        <m:t>=0.216</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(1)</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0.6−0.2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0+0.12+0.36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0.6−0.096</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0.504</m:t>
                          </m:r>
                        </m:e>
                      </m:d>
                      <m:r>
                        <a:rPr lang="en-IN" sz="1600" b="0" i="1" smtClean="0">
                          <a:latin typeface="Cambria Math" panose="02040503050406030204" pitchFamily="18" charset="0"/>
                          <a:ea typeface="Cambria Math" panose="02040503050406030204" pitchFamily="18" charset="0"/>
                        </a:rPr>
                        <m:t>=0.504</m:t>
                      </m:r>
                    </m:oMath>
                  </m:oMathPara>
                </a14:m>
                <a:endParaRPr lang="en-US" sz="1600" i="1" dirty="0"/>
              </a:p>
              <a:p>
                <a:pPr algn="just">
                  <a:spcBef>
                    <a:spcPts val="600"/>
                  </a:spcBef>
                  <a:spcAft>
                    <a:spcPts val="600"/>
                  </a:spcAft>
                </a:pPr>
                <a:endParaRPr lang="en-US" sz="1600" i="1"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893647"/>
              </a:xfrm>
              <a:prstGeom prst="rect">
                <a:avLst/>
              </a:prstGeom>
              <a:blipFill>
                <a:blip r:embed="rId2"/>
                <a:stretch>
                  <a:fillRect l="-436" t="-37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A48058A7-2C34-4098-A109-232E28046A13}"/>
              </a:ext>
            </a:extLst>
          </p:cNvPr>
          <p:cNvSpPr>
            <a:spLocks noGrp="1"/>
          </p:cNvSpPr>
          <p:nvPr>
            <p:ph type="dt" sz="half" idx="10"/>
          </p:nvPr>
        </p:nvSpPr>
        <p:spPr/>
        <p:txBody>
          <a:bodyPr/>
          <a:lstStyle/>
          <a:p>
            <a:fld id="{99DE52F4-EDB5-4D59-9365-783B7C4BF328}"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2D5CFE8B-CCD2-49FF-8905-4A629C244A31}"/>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404342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19</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893647"/>
              </a:xfrm>
              <a:prstGeom prst="rect">
                <a:avLst/>
              </a:prstGeom>
            </p:spPr>
            <p:txBody>
              <a:bodyPr wrap="square">
                <a:spAutoFit/>
              </a:bodyPr>
              <a:lstStyle/>
              <a:p>
                <a:pPr algn="just">
                  <a:spcBef>
                    <a:spcPts val="600"/>
                  </a:spcBef>
                  <a:spcAft>
                    <a:spcPts val="600"/>
                  </a:spcAft>
                </a:pPr>
                <a:r>
                  <a:rPr lang="en-US" sz="1600" i="1" dirty="0"/>
                  <a:t>Third iteration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(2)</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0+0.216+0.504</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0−0.144</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−0.144</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(2)</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0+0.216+0.6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0−0.144</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−0.144</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(2)</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0.216−0.2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0+0+0.504</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0.216−0.1008</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0.1152</m:t>
                          </m:r>
                        </m:e>
                      </m:d>
                      <m:r>
                        <a:rPr lang="en-IN" sz="1600" b="0" i="1" smtClean="0">
                          <a:latin typeface="Cambria Math" panose="02040503050406030204" pitchFamily="18" charset="0"/>
                          <a:ea typeface="Cambria Math" panose="02040503050406030204" pitchFamily="18" charset="0"/>
                        </a:rPr>
                        <m:t>=0.1152</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(2)</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0.504−0.2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0+0+0.216</m:t>
                              </m:r>
                            </m:e>
                          </m:d>
                        </m:e>
                      </m:d>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0.504−0.0432</m:t>
                          </m:r>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0. 4608</m:t>
                          </m:r>
                        </m:e>
                      </m:d>
                      <m:r>
                        <a:rPr lang="en-IN" sz="1600" b="0" i="1" smtClean="0">
                          <a:latin typeface="Cambria Math" panose="02040503050406030204" pitchFamily="18" charset="0"/>
                          <a:ea typeface="Cambria Math" panose="02040503050406030204" pitchFamily="18" charset="0"/>
                        </a:rPr>
                        <m:t>=0.4608</m:t>
                      </m:r>
                    </m:oMath>
                  </m:oMathPara>
                </a14:m>
                <a:endParaRPr lang="en-US" sz="1600" i="1" dirty="0"/>
              </a:p>
              <a:p>
                <a:pPr algn="just">
                  <a:spcBef>
                    <a:spcPts val="600"/>
                  </a:spcBef>
                  <a:spcAft>
                    <a:spcPts val="600"/>
                  </a:spcAft>
                </a:pPr>
                <a:endParaRPr lang="en-US" sz="1600" i="1"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893647"/>
              </a:xfrm>
              <a:prstGeom prst="rect">
                <a:avLst/>
              </a:prstGeom>
              <a:blipFill>
                <a:blip r:embed="rId2"/>
                <a:stretch>
                  <a:fillRect l="-436" t="-37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0201508B-66A3-4211-A62E-529F65967C4E}"/>
              </a:ext>
            </a:extLst>
          </p:cNvPr>
          <p:cNvSpPr>
            <a:spLocks noGrp="1"/>
          </p:cNvSpPr>
          <p:nvPr>
            <p:ph type="dt" sz="half" idx="10"/>
          </p:nvPr>
        </p:nvSpPr>
        <p:spPr/>
        <p:txBody>
          <a:bodyPr/>
          <a:lstStyle/>
          <a:p>
            <a:fld id="{34AFE11B-E9BF-4EF0-97E9-F05761AA1F3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701B87E-7855-4608-B946-10739A8C51A4}"/>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51528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Introduction</a:t>
            </a:r>
          </a:p>
        </p:txBody>
      </p:sp>
      <p:sp>
        <p:nvSpPr>
          <p:cNvPr id="26" name="Rectangle 25"/>
          <p:cNvSpPr/>
          <p:nvPr/>
        </p:nvSpPr>
        <p:spPr>
          <a:xfrm>
            <a:off x="381000" y="1447800"/>
            <a:ext cx="8382000" cy="517064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In this chapter, the study is made on the second major learning paradigm-unsupervised learning. In this learning, there exists no feedback from the system (environment) to indicate the desired outputs of a network.</a:t>
            </a:r>
          </a:p>
          <a:p>
            <a:pPr marL="342900" indent="-342900" algn="just">
              <a:spcBef>
                <a:spcPts val="600"/>
              </a:spcBef>
              <a:spcAft>
                <a:spcPts val="600"/>
              </a:spcAft>
              <a:buFont typeface="Arial" panose="020B0604020202020204" pitchFamily="34" charset="0"/>
              <a:buChar char="•"/>
            </a:pPr>
            <a:r>
              <a:rPr lang="en-US" sz="2000" dirty="0"/>
              <a:t>The network by itself should discover any relationships of interest, such as features, patterns, contours, correlations or categories, classifications in the input data, and thereby translate the discovered relationships into outputs.</a:t>
            </a:r>
          </a:p>
          <a:p>
            <a:pPr marL="342900" indent="-342900" algn="just">
              <a:spcBef>
                <a:spcPts val="600"/>
              </a:spcBef>
              <a:spcAft>
                <a:spcPts val="600"/>
              </a:spcAft>
              <a:buFont typeface="Arial" panose="020B0604020202020204" pitchFamily="34" charset="0"/>
              <a:buChar char="•"/>
            </a:pPr>
            <a:r>
              <a:rPr lang="en-US" sz="2000" dirty="0"/>
              <a:t>Such networks are also called self-organizing networks. An unsupervised learning can judge how similar a new input pattern is to typical patterns already seen, and the network gradually learns what similarity is; the network may construct a set of axes along which to measure similarity to previous patterns, i.e., it performs principal component analysis, clustering, adaptive vector quantization and feature mapping.</a:t>
            </a:r>
          </a:p>
          <a:p>
            <a:pPr marL="342900" indent="-342900" algn="just">
              <a:spcBef>
                <a:spcPts val="600"/>
              </a:spcBef>
              <a:spcAft>
                <a:spcPts val="600"/>
              </a:spcAft>
              <a:buFont typeface="Arial" panose="020B0604020202020204" pitchFamily="34" charset="0"/>
              <a:buChar char="•"/>
            </a:pPr>
            <a:r>
              <a:rPr lang="en-US" sz="2000" dirty="0"/>
              <a:t>For example, when net has been trained to classify the input patterns inro any one of the output classes, say, P, Q, R, S or T, the net may respond to both the classes, P and Q or R and S. </a:t>
            </a:r>
          </a:p>
        </p:txBody>
      </p:sp>
      <p:sp>
        <p:nvSpPr>
          <p:cNvPr id="2" name="Date Placeholder 1">
            <a:extLst>
              <a:ext uri="{FF2B5EF4-FFF2-40B4-BE49-F238E27FC236}">
                <a16:creationId xmlns:a16="http://schemas.microsoft.com/office/drawing/2014/main" id="{A8EC20F8-52DE-4D90-9643-6C82C6F50D4D}"/>
              </a:ext>
            </a:extLst>
          </p:cNvPr>
          <p:cNvSpPr>
            <a:spLocks noGrp="1"/>
          </p:cNvSpPr>
          <p:nvPr>
            <p:ph type="dt" sz="half" idx="10"/>
          </p:nvPr>
        </p:nvSpPr>
        <p:spPr/>
        <p:txBody>
          <a:bodyPr/>
          <a:lstStyle/>
          <a:p>
            <a:fld id="{91EAEDC9-5116-4F60-BD90-B9CC275E4D09}"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7227F12E-1A53-4ED9-9CE0-C540A9679185}"/>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20</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3600986"/>
              </a:xfrm>
              <a:prstGeom prst="rect">
                <a:avLst/>
              </a:prstGeom>
            </p:spPr>
            <p:txBody>
              <a:bodyPr wrap="square">
                <a:spAutoFit/>
              </a:bodyPr>
              <a:lstStyle/>
              <a:p>
                <a:pPr algn="just">
                  <a:spcBef>
                    <a:spcPts val="600"/>
                  </a:spcBef>
                  <a:spcAft>
                    <a:spcPts val="600"/>
                  </a:spcAft>
                </a:pPr>
                <a:r>
                  <a:rPr lang="en-US" sz="1600" i="1" dirty="0"/>
                  <a:t>Fourth iteration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(3)</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0+0.1152+0.4608</m:t>
                              </m:r>
                            </m:e>
                          </m:d>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(3)</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m:t>
                              </m:r>
                              <m:r>
                                <a:rPr lang="en-IN" sz="1600" i="1">
                                  <a:latin typeface="Cambria Math" panose="02040503050406030204" pitchFamily="18" charset="0"/>
                                  <a:ea typeface="Cambria Math" panose="02040503050406030204" pitchFamily="18" charset="0"/>
                                </a:rPr>
                                <m:t>0.1152+0.460</m:t>
                              </m:r>
                              <m:r>
                                <a:rPr lang="en-IN" sz="1600" b="0" i="1" smtClean="0">
                                  <a:latin typeface="Cambria Math" panose="02040503050406030204" pitchFamily="18" charset="0"/>
                                  <a:ea typeface="Cambria Math" panose="02040503050406030204" pitchFamily="18" charset="0"/>
                                </a:rPr>
                                <m:t>8</m:t>
                              </m:r>
                            </m:e>
                          </m:d>
                        </m:e>
                      </m:d>
                      <m:r>
                        <a:rPr lang="en-IN" sz="1600" b="0" i="1" smtClean="0">
                          <a:latin typeface="Cambria Math" panose="02040503050406030204" pitchFamily="18" charset="0"/>
                          <a:ea typeface="Cambria Math" panose="02040503050406030204" pitchFamily="18" charset="0"/>
                        </a:rPr>
                        <m:t>=0</m:t>
                      </m:r>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(3)</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0.1152−0.2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0+0+0.4608</m:t>
                              </m:r>
                            </m:e>
                          </m:d>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0.02304</m:t>
                          </m:r>
                        </m:e>
                      </m:d>
                      <m:r>
                        <a:rPr lang="en-IN" sz="1600" b="0" i="1" smtClean="0">
                          <a:latin typeface="Cambria Math" panose="02040503050406030204" pitchFamily="18" charset="0"/>
                          <a:ea typeface="Cambria Math" panose="02040503050406030204" pitchFamily="18" charset="0"/>
                        </a:rPr>
                        <m:t>=0.02304</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(3)</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i="1">
                              <a:latin typeface="Cambria Math" panose="02040503050406030204" pitchFamily="18" charset="0"/>
                              <a:ea typeface="Cambria Math" panose="02040503050406030204" pitchFamily="18" charset="0"/>
                            </a:rPr>
                            <m:t>0.4608</m:t>
                          </m:r>
                          <m:r>
                            <a:rPr lang="en-IN" sz="1600" b="0" i="1" smtClean="0">
                              <a:latin typeface="Cambria Math" panose="02040503050406030204" pitchFamily="18" charset="0"/>
                              <a:ea typeface="Cambria Math" panose="02040503050406030204" pitchFamily="18" charset="0"/>
                            </a:rPr>
                            <m:t>−0.2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m:t>
                              </m:r>
                              <m:r>
                                <a:rPr lang="en-IN" sz="1600" i="1">
                                  <a:latin typeface="Cambria Math" panose="02040503050406030204" pitchFamily="18" charset="0"/>
                                  <a:ea typeface="Cambria Math" panose="02040503050406030204" pitchFamily="18" charset="0"/>
                                </a:rPr>
                                <m:t>0.1152</m:t>
                              </m:r>
                            </m:e>
                          </m:d>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0. 43776</m:t>
                          </m:r>
                        </m:e>
                      </m:d>
                      <m:r>
                        <a:rPr lang="en-IN" sz="1600" b="0" i="1" smtClean="0">
                          <a:latin typeface="Cambria Math" panose="02040503050406030204" pitchFamily="18" charset="0"/>
                          <a:ea typeface="Cambria Math" panose="02040503050406030204" pitchFamily="18" charset="0"/>
                        </a:rPr>
                        <m:t>=0.43776</m:t>
                      </m:r>
                    </m:oMath>
                  </m:oMathPara>
                </a14:m>
                <a:endParaRPr lang="en-US" sz="1600" i="1" dirty="0"/>
              </a:p>
              <a:p>
                <a:pPr algn="just">
                  <a:spcBef>
                    <a:spcPts val="600"/>
                  </a:spcBef>
                  <a:spcAft>
                    <a:spcPts val="600"/>
                  </a:spcAft>
                </a:pPr>
                <a:endParaRPr lang="en-US" sz="1600" i="1"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3600986"/>
              </a:xfrm>
              <a:prstGeom prst="rect">
                <a:avLst/>
              </a:prstGeom>
              <a:blipFill>
                <a:blip r:embed="rId2"/>
                <a:stretch>
                  <a:fillRect l="-436" t="-50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4E2AD805-FD04-4B74-9024-8C7B89275A7C}"/>
              </a:ext>
            </a:extLst>
          </p:cNvPr>
          <p:cNvSpPr>
            <a:spLocks noGrp="1"/>
          </p:cNvSpPr>
          <p:nvPr>
            <p:ph type="dt" sz="half" idx="10"/>
          </p:nvPr>
        </p:nvSpPr>
        <p:spPr/>
        <p:txBody>
          <a:bodyPr/>
          <a:lstStyle/>
          <a:p>
            <a:fld id="{A0AE3FA4-9A83-4860-B4E2-2449187540A8}"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19130269-4178-4A47-BF95-335A038B838B}"/>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164275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21</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Example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093428"/>
              </a:xfrm>
              <a:prstGeom prst="rect">
                <a:avLst/>
              </a:prstGeom>
            </p:spPr>
            <p:txBody>
              <a:bodyPr wrap="square">
                <a:spAutoFit/>
              </a:bodyPr>
              <a:lstStyle/>
              <a:p>
                <a:pPr algn="just">
                  <a:spcBef>
                    <a:spcPts val="600"/>
                  </a:spcBef>
                  <a:spcAft>
                    <a:spcPts val="600"/>
                  </a:spcAft>
                </a:pPr>
                <a:r>
                  <a:rPr lang="en-US" sz="1600" i="1" dirty="0"/>
                  <a:t>Fifth iteration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(4)</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0+0.02304+0.43776</m:t>
                              </m:r>
                            </m:e>
                          </m:d>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(4)</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m:t>
                              </m:r>
                              <m:r>
                                <a:rPr lang="en-IN" sz="1600" i="1">
                                  <a:latin typeface="Cambria Math" panose="02040503050406030204" pitchFamily="18" charset="0"/>
                                  <a:ea typeface="Cambria Math" panose="02040503050406030204" pitchFamily="18" charset="0"/>
                                </a:rPr>
                                <m:t>0.02304+0.4377</m:t>
                              </m:r>
                              <m:r>
                                <a:rPr lang="en-IN" sz="1600" b="0" i="1" smtClean="0">
                                  <a:latin typeface="Cambria Math" panose="02040503050406030204" pitchFamily="18" charset="0"/>
                                  <a:ea typeface="Cambria Math" panose="02040503050406030204" pitchFamily="18" charset="0"/>
                                </a:rPr>
                                <m:t>6</m:t>
                              </m:r>
                            </m:e>
                          </m:d>
                        </m:e>
                      </m:d>
                      <m:r>
                        <a:rPr lang="en-IN" sz="1600" b="0" i="1" smtClean="0">
                          <a:latin typeface="Cambria Math" panose="02040503050406030204" pitchFamily="18" charset="0"/>
                          <a:ea typeface="Cambria Math" panose="02040503050406030204" pitchFamily="18" charset="0"/>
                        </a:rPr>
                        <m:t>=0</m:t>
                      </m:r>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3</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(4)</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0.02304−0.2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0+0+0.43776</m:t>
                              </m:r>
                            </m:e>
                          </m:d>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−0.064512</m:t>
                          </m:r>
                        </m:e>
                      </m:d>
                      <m:r>
                        <a:rPr lang="en-IN" sz="1600" b="0" i="1" smtClean="0">
                          <a:latin typeface="Cambria Math" panose="02040503050406030204" pitchFamily="18" charset="0"/>
                          <a:ea typeface="Cambria Math" panose="02040503050406030204" pitchFamily="18" charset="0"/>
                        </a:rPr>
                        <m:t>=0</m:t>
                      </m:r>
                    </m:oMath>
                  </m:oMathPara>
                </a14:m>
                <a:endParaRPr lang="en-US" sz="1600" i="1"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r>
                        <a:rPr lang="en-IN" sz="1600" b="0" i="1" smtClean="0">
                          <a:latin typeface="Cambria Math" panose="02040503050406030204" pitchFamily="18" charset="0"/>
                        </a:rPr>
                        <m:t>𝑓</m:t>
                      </m:r>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𝜀</m:t>
                          </m:r>
                          <m:nary>
                            <m:naryPr>
                              <m:chr m:val="∑"/>
                              <m:supHide m:val="on"/>
                              <m:ctrlPr>
                                <a:rPr lang="en-IN" sz="1600" b="0" i="1" smtClean="0">
                                  <a:latin typeface="Cambria Math" panose="02040503050406030204" pitchFamily="18" charset="0"/>
                                  <a:ea typeface="Cambria Math" panose="02040503050406030204" pitchFamily="18" charset="0"/>
                                </a:rPr>
                              </m:ctrlPr>
                            </m:naryPr>
                            <m:sub>
                              <m:r>
                                <m:rPr>
                                  <m:brk m:alnAt="7"/>
                                </m:rPr>
                                <a:rPr lang="en-IN" sz="1600" b="0" i="1" smtClean="0">
                                  <a:latin typeface="Cambria Math" panose="02040503050406030204" pitchFamily="18" charset="0"/>
                                  <a:ea typeface="Cambria Math" panose="02040503050406030204" pitchFamily="18" charset="0"/>
                                </a:rPr>
                                <m:t>𝑘</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𝑗</m:t>
                              </m:r>
                            </m:sub>
                            <m:sup/>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𝑎</m:t>
                                  </m:r>
                                </m:e>
                                <m:sub>
                                  <m:r>
                                    <a:rPr lang="en-IN" sz="1600" b="0" i="1" smtClean="0">
                                      <a:latin typeface="Cambria Math" panose="02040503050406030204" pitchFamily="18" charset="0"/>
                                      <a:ea typeface="Cambria Math" panose="02040503050406030204" pitchFamily="18" charset="0"/>
                                    </a:rPr>
                                    <m:t>𝑘</m:t>
                                  </m:r>
                                </m:sub>
                              </m:sSub>
                              <m:r>
                                <a:rPr lang="en-IN" sz="1600" b="0" i="1" smtClean="0">
                                  <a:latin typeface="Cambria Math" panose="02040503050406030204" pitchFamily="18" charset="0"/>
                                  <a:ea typeface="Cambria Math" panose="02040503050406030204" pitchFamily="18" charset="0"/>
                                </a:rPr>
                                <m:t>(4)</m:t>
                              </m:r>
                            </m:e>
                          </m:nary>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begChr m:val="["/>
                          <m:endChr m:val="]"/>
                          <m:ctrlPr>
                            <a:rPr lang="en-IN" sz="1600" b="0" i="1" smtClean="0">
                              <a:latin typeface="Cambria Math" panose="02040503050406030204" pitchFamily="18" charset="0"/>
                              <a:ea typeface="Cambria Math" panose="02040503050406030204" pitchFamily="18" charset="0"/>
                            </a:rPr>
                          </m:ctrlPr>
                        </m:dPr>
                        <m:e>
                          <m:r>
                            <a:rPr lang="en-IN" sz="1600" i="1">
                              <a:latin typeface="Cambria Math" panose="02040503050406030204" pitchFamily="18" charset="0"/>
                              <a:ea typeface="Cambria Math" panose="02040503050406030204" pitchFamily="18" charset="0"/>
                            </a:rPr>
                            <m:t>0.4</m:t>
                          </m:r>
                          <m:r>
                            <a:rPr lang="en-IN" sz="1600" b="0" i="1" smtClean="0">
                              <a:latin typeface="Cambria Math" panose="02040503050406030204" pitchFamily="18" charset="0"/>
                              <a:ea typeface="Cambria Math" panose="02040503050406030204" pitchFamily="18" charset="0"/>
                            </a:rPr>
                            <m:t>377</m:t>
                          </m:r>
                          <m:r>
                            <a:rPr lang="en-IN" sz="1600" i="1">
                              <a:latin typeface="Cambria Math" panose="02040503050406030204" pitchFamily="18" charset="0"/>
                              <a:ea typeface="Cambria Math" panose="02040503050406030204" pitchFamily="18" charset="0"/>
                            </a:rPr>
                            <m:t>6</m:t>
                          </m:r>
                          <m:r>
                            <a:rPr lang="en-IN" sz="1600" b="0" i="1" smtClean="0">
                              <a:latin typeface="Cambria Math" panose="02040503050406030204" pitchFamily="18" charset="0"/>
                              <a:ea typeface="Cambria Math" panose="02040503050406030204" pitchFamily="18" charset="0"/>
                            </a:rPr>
                            <m:t>−0.2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m:t>
                              </m:r>
                              <m:r>
                                <a:rPr lang="en-IN" sz="1600" i="1">
                                  <a:latin typeface="Cambria Math" panose="02040503050406030204" pitchFamily="18" charset="0"/>
                                  <a:ea typeface="Cambria Math" panose="02040503050406030204" pitchFamily="18" charset="0"/>
                                </a:rPr>
                                <m:t>0.</m:t>
                              </m:r>
                              <m:r>
                                <a:rPr lang="en-IN" sz="1600" b="0" i="1" smtClean="0">
                                  <a:latin typeface="Cambria Math" panose="02040503050406030204" pitchFamily="18" charset="0"/>
                                  <a:ea typeface="Cambria Math" panose="02040503050406030204" pitchFamily="18" charset="0"/>
                                </a:rPr>
                                <m:t>02304</m:t>
                              </m:r>
                            </m:e>
                          </m:d>
                        </m:e>
                      </m:d>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𝑓</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0. 433152</m:t>
                          </m:r>
                        </m:e>
                      </m:d>
                      <m:r>
                        <a:rPr lang="en-IN" sz="1600" b="0" i="1" smtClean="0">
                          <a:latin typeface="Cambria Math" panose="02040503050406030204" pitchFamily="18" charset="0"/>
                          <a:ea typeface="Cambria Math" panose="02040503050406030204" pitchFamily="18" charset="0"/>
                        </a:rPr>
                        <m:t>=0.433152</m:t>
                      </m:r>
                    </m:oMath>
                  </m:oMathPara>
                </a14:m>
                <a:endParaRPr lang="en-US" sz="1600" i="1" dirty="0"/>
              </a:p>
              <a:p>
                <a:pPr algn="just">
                  <a:spcBef>
                    <a:spcPts val="600"/>
                  </a:spcBef>
                  <a:spcAft>
                    <a:spcPts val="600"/>
                  </a:spcAft>
                </a:pPr>
                <a:r>
                  <a:rPr lang="en-US" sz="1600" i="1" dirty="0"/>
                  <a:t>Even though if further iterations are made, the value of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4</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oMath>
                </a14:m>
                <a:r>
                  <a:rPr lang="en-US" sz="1600" i="1" dirty="0"/>
                  <a:t> remains the same, since all the other values </a:t>
                </a:r>
                <a14:m>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1</m:t>
                        </m:r>
                      </m:sub>
                    </m:sSub>
                    <m:d>
                      <m:dPr>
                        <m:ctrlPr>
                          <a:rPr lang="en-IN" sz="1600" i="1">
                            <a:latin typeface="Cambria Math" panose="02040503050406030204" pitchFamily="18" charset="0"/>
                          </a:rPr>
                        </m:ctrlPr>
                      </m:dPr>
                      <m:e>
                        <m:r>
                          <a:rPr lang="en-IN" sz="1600" i="1">
                            <a:latin typeface="Cambria Math" panose="02040503050406030204" pitchFamily="18" charset="0"/>
                          </a:rPr>
                          <m:t>5</m:t>
                        </m:r>
                      </m:e>
                    </m:d>
                  </m:oMath>
                </a14:m>
                <a:r>
                  <a:rPr lang="en-US" sz="1600" i="1" dirty="0"/>
                  <a:t>, </a:t>
                </a:r>
                <a14:m>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2</m:t>
                        </m:r>
                      </m:sub>
                    </m:sSub>
                    <m:d>
                      <m:dPr>
                        <m:ctrlPr>
                          <a:rPr lang="en-IN" sz="1600" i="1">
                            <a:latin typeface="Cambria Math" panose="02040503050406030204" pitchFamily="18" charset="0"/>
                          </a:rPr>
                        </m:ctrlPr>
                      </m:dPr>
                      <m:e>
                        <m:r>
                          <a:rPr lang="en-IN" sz="1600" i="1">
                            <a:latin typeface="Cambria Math" panose="02040503050406030204" pitchFamily="18" charset="0"/>
                          </a:rPr>
                          <m:t>5</m:t>
                        </m:r>
                      </m:e>
                    </m:d>
                  </m:oMath>
                </a14:m>
                <a:r>
                  <a:rPr lang="en-US" sz="1600" i="1" dirty="0"/>
                  <a:t> and </a:t>
                </a:r>
                <a14:m>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3</m:t>
                        </m:r>
                      </m:sub>
                    </m:sSub>
                    <m:d>
                      <m:dPr>
                        <m:ctrlPr>
                          <a:rPr lang="en-IN" sz="1600" i="1">
                            <a:latin typeface="Cambria Math" panose="02040503050406030204" pitchFamily="18" charset="0"/>
                          </a:rPr>
                        </m:ctrlPr>
                      </m:dPr>
                      <m:e>
                        <m:r>
                          <a:rPr lang="en-IN" sz="1600" i="1">
                            <a:latin typeface="Cambria Math" panose="02040503050406030204" pitchFamily="18" charset="0"/>
                          </a:rPr>
                          <m:t>5</m:t>
                        </m:r>
                      </m:e>
                    </m:d>
                  </m:oMath>
                </a14:m>
                <a:r>
                  <a:rPr lang="en-US" sz="1600" i="1" dirty="0"/>
                  <a:t> are equal to zero. Thus the convergence has occurred.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093428"/>
              </a:xfrm>
              <a:prstGeom prst="rect">
                <a:avLst/>
              </a:prstGeom>
              <a:blipFill>
                <a:blip r:embed="rId2"/>
                <a:stretch>
                  <a:fillRect l="-436" t="-447" r="-364" b="-89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F2E90B2-4D6A-4E0C-A920-AE0EC922C338}"/>
              </a:ext>
            </a:extLst>
          </p:cNvPr>
          <p:cNvSpPr>
            <a:spLocks noGrp="1"/>
          </p:cNvSpPr>
          <p:nvPr>
            <p:ph type="dt" sz="half" idx="10"/>
          </p:nvPr>
        </p:nvSpPr>
        <p:spPr/>
        <p:txBody>
          <a:bodyPr/>
          <a:lstStyle/>
          <a:p>
            <a:fld id="{E3D62C1A-1D5D-4584-928A-CF03B558582E}"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1BB1D41-589C-4EC8-BB42-D4FCF90E1A26}"/>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1793025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22</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a:t>
            </a:r>
          </a:p>
        </p:txBody>
      </p:sp>
      <p:sp>
        <p:nvSpPr>
          <p:cNvPr id="26" name="Rectangle 25"/>
          <p:cNvSpPr/>
          <p:nvPr/>
        </p:nvSpPr>
        <p:spPr>
          <a:xfrm>
            <a:off x="381000" y="1447800"/>
            <a:ext cx="8382000" cy="486287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In 1989, Kohonen developed the Mexican hat network which is a more generalized contrast enhancement network compared to the earlier Maxnet. </a:t>
            </a:r>
          </a:p>
          <a:p>
            <a:pPr marL="342900" indent="-342900" algn="just">
              <a:spcBef>
                <a:spcPts val="600"/>
              </a:spcBef>
              <a:spcAft>
                <a:spcPts val="600"/>
              </a:spcAft>
              <a:buFont typeface="Arial" panose="020B0604020202020204" pitchFamily="34" charset="0"/>
              <a:buChar char="•"/>
            </a:pPr>
            <a:r>
              <a:rPr lang="en-US" sz="2000" dirty="0"/>
              <a:t>There exist several "cooperative neighbors" (neurons in close prox­imity) to which every other neuron is connected by excitatory links. </a:t>
            </a:r>
          </a:p>
          <a:p>
            <a:pPr marL="342900" indent="-342900" algn="just">
              <a:spcBef>
                <a:spcPts val="600"/>
              </a:spcBef>
              <a:spcAft>
                <a:spcPts val="600"/>
              </a:spcAft>
              <a:buFont typeface="Arial" panose="020B0604020202020204" pitchFamily="34" charset="0"/>
              <a:buChar char="•"/>
            </a:pPr>
            <a:r>
              <a:rPr lang="en-US" sz="2000" dirty="0"/>
              <a:t>Also each neuron is connected over inhibitory weights to a number of "competitive neighbors" (neurons present farther away). </a:t>
            </a:r>
          </a:p>
          <a:p>
            <a:pPr marL="342900" indent="-342900" algn="just">
              <a:spcBef>
                <a:spcPts val="600"/>
              </a:spcBef>
              <a:spcAft>
                <a:spcPts val="600"/>
              </a:spcAft>
              <a:buFont typeface="Arial" panose="020B0604020202020204" pitchFamily="34" charset="0"/>
              <a:buChar char="•"/>
            </a:pPr>
            <a:r>
              <a:rPr lang="en-US" sz="2000" dirty="0"/>
              <a:t>There are several other farther neurons to which the connections between the neurons are not established. </a:t>
            </a:r>
          </a:p>
          <a:p>
            <a:pPr marL="342900" indent="-342900" algn="just">
              <a:spcBef>
                <a:spcPts val="600"/>
              </a:spcBef>
              <a:spcAft>
                <a:spcPts val="600"/>
              </a:spcAft>
              <a:buFont typeface="Arial" panose="020B0604020202020204" pitchFamily="34" charset="0"/>
              <a:buChar char="•"/>
            </a:pPr>
            <a:r>
              <a:rPr lang="en-US" sz="2000" dirty="0"/>
              <a:t>Here, in addition to the connections within a particular layer of neural net, the neurons also receive some other external signals. </a:t>
            </a:r>
          </a:p>
          <a:p>
            <a:pPr marL="342900" indent="-342900" algn="just">
              <a:spcBef>
                <a:spcPts val="600"/>
              </a:spcBef>
              <a:spcAft>
                <a:spcPts val="600"/>
              </a:spcAft>
              <a:buFont typeface="Arial" panose="020B0604020202020204" pitchFamily="34" charset="0"/>
              <a:buChar char="•"/>
            </a:pPr>
            <a:r>
              <a:rPr lang="en-US" sz="2000" dirty="0"/>
              <a:t>This interconnection pattern is repeated for several other neurons in the layer. </a:t>
            </a:r>
          </a:p>
        </p:txBody>
      </p:sp>
      <p:sp>
        <p:nvSpPr>
          <p:cNvPr id="2" name="Date Placeholder 1">
            <a:extLst>
              <a:ext uri="{FF2B5EF4-FFF2-40B4-BE49-F238E27FC236}">
                <a16:creationId xmlns:a16="http://schemas.microsoft.com/office/drawing/2014/main" id="{65EE6A5B-C541-449E-BF5F-9B0EEB843699}"/>
              </a:ext>
            </a:extLst>
          </p:cNvPr>
          <p:cNvSpPr>
            <a:spLocks noGrp="1"/>
          </p:cNvSpPr>
          <p:nvPr>
            <p:ph type="dt" sz="half" idx="10"/>
          </p:nvPr>
        </p:nvSpPr>
        <p:spPr/>
        <p:txBody>
          <a:bodyPr/>
          <a:lstStyle/>
          <a:p>
            <a:fld id="{EBD9CDA3-0E43-48AB-AF11-F60981315BBA}"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B33B5D8B-DF91-4742-BA19-DD3B47DD3721}"/>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977565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23</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 (architecture)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344709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The architecture of Mexican hat is shown in Figure, with the interconnection pattern for node </a:t>
                </a:r>
                <a14:m>
                  <m:oMath xmlns:m="http://schemas.openxmlformats.org/officeDocument/2006/math">
                    <m:sSub>
                      <m:sSubPr>
                        <m:ctrlPr>
                          <a:rPr lang="en-US" sz="1600" i="1" dirty="0" smtClean="0">
                            <a:latin typeface="Cambria Math" panose="02040503050406030204" pitchFamily="18" charset="0"/>
                          </a:rPr>
                        </m:ctrlPr>
                      </m:sSubPr>
                      <m:e>
                        <m:r>
                          <a:rPr lang="en-IN" sz="1600" b="0" i="1" dirty="0" smtClean="0">
                            <a:latin typeface="Cambria Math" panose="02040503050406030204" pitchFamily="18" charset="0"/>
                          </a:rPr>
                          <m:t>𝑋</m:t>
                        </m:r>
                      </m:e>
                      <m:sub>
                        <m:r>
                          <a:rPr lang="en-IN" sz="1600" b="0" i="1" dirty="0" smtClean="0">
                            <a:latin typeface="Cambria Math" panose="02040503050406030204" pitchFamily="18" charset="0"/>
                          </a:rPr>
                          <m:t>𝑖</m:t>
                        </m:r>
                      </m:sub>
                    </m:sSub>
                  </m:oMath>
                </a14:m>
                <a:r>
                  <a:rPr lang="en-US" sz="1600" dirty="0"/>
                  <a:t>. </a:t>
                </a:r>
              </a:p>
              <a:p>
                <a:pPr marL="342900" indent="-342900" algn="just">
                  <a:spcBef>
                    <a:spcPts val="600"/>
                  </a:spcBef>
                  <a:spcAft>
                    <a:spcPts val="600"/>
                  </a:spcAft>
                  <a:buFont typeface="Arial" panose="020B0604020202020204" pitchFamily="34" charset="0"/>
                  <a:buChar char="•"/>
                </a:pPr>
                <a:r>
                  <a:rPr lang="en-US" sz="1600" dirty="0"/>
                  <a:t>The neurons here are arranged in linear order; having positive connections between </a:t>
                </a:r>
                <a14:m>
                  <m:oMath xmlns:m="http://schemas.openxmlformats.org/officeDocument/2006/math">
                    <m:sSub>
                      <m:sSubPr>
                        <m:ctrlPr>
                          <a:rPr lang="en-US" sz="1600" i="1" dirty="0" smtClean="0">
                            <a:latin typeface="Cambria Math" panose="02040503050406030204" pitchFamily="18" charset="0"/>
                          </a:rPr>
                        </m:ctrlPr>
                      </m:sSubPr>
                      <m:e>
                        <m:r>
                          <a:rPr lang="en-IN" sz="1600" b="0" i="1" dirty="0" smtClean="0">
                            <a:latin typeface="Cambria Math" panose="02040503050406030204" pitchFamily="18" charset="0"/>
                          </a:rPr>
                          <m:t>𝑋</m:t>
                        </m:r>
                      </m:e>
                      <m:sub>
                        <m:r>
                          <a:rPr lang="en-IN" sz="1600" b="0" i="1" dirty="0" smtClean="0">
                            <a:latin typeface="Cambria Math" panose="02040503050406030204" pitchFamily="18" charset="0"/>
                          </a:rPr>
                          <m:t>𝑖</m:t>
                        </m:r>
                      </m:sub>
                    </m:sSub>
                  </m:oMath>
                </a14:m>
                <a:r>
                  <a:rPr lang="en-US" sz="1600" dirty="0"/>
                  <a:t> and near neighboring units, and negative connections between </a:t>
                </a:r>
                <a14:m>
                  <m:oMath xmlns:m="http://schemas.openxmlformats.org/officeDocument/2006/math">
                    <m:sSub>
                      <m:sSubPr>
                        <m:ctrlPr>
                          <a:rPr lang="en-US" sz="1600" i="1" dirty="0">
                            <a:latin typeface="Cambria Math" panose="02040503050406030204" pitchFamily="18" charset="0"/>
                          </a:rPr>
                        </m:ctrlPr>
                      </m:sSubPr>
                      <m:e>
                        <m:r>
                          <a:rPr lang="en-IN" sz="1600" i="1" dirty="0">
                            <a:latin typeface="Cambria Math" panose="02040503050406030204" pitchFamily="18" charset="0"/>
                          </a:rPr>
                          <m:t>𝑋</m:t>
                        </m:r>
                      </m:e>
                      <m:sub>
                        <m:r>
                          <a:rPr lang="en-IN" sz="1600" i="1" dirty="0">
                            <a:latin typeface="Cambria Math" panose="02040503050406030204" pitchFamily="18" charset="0"/>
                          </a:rPr>
                          <m:t>𝑖</m:t>
                        </m:r>
                      </m:sub>
                    </m:sSub>
                  </m:oMath>
                </a14:m>
                <a:r>
                  <a:rPr lang="en-US" sz="1600" dirty="0"/>
                  <a:t> and farther away neighboring units. </a:t>
                </a:r>
              </a:p>
              <a:p>
                <a:pPr marL="342900" indent="-342900" algn="just">
                  <a:spcBef>
                    <a:spcPts val="600"/>
                  </a:spcBef>
                  <a:spcAft>
                    <a:spcPts val="600"/>
                  </a:spcAft>
                  <a:buFont typeface="Arial" panose="020B0604020202020204" pitchFamily="34" charset="0"/>
                  <a:buChar char="•"/>
                </a:pPr>
                <a:r>
                  <a:rPr lang="en-US" sz="1600" dirty="0"/>
                  <a:t>The positive connection region is called region of cooperation and the negative connection region is called region of competition. </a:t>
                </a:r>
              </a:p>
              <a:p>
                <a:pPr marL="342900" indent="-342900" algn="just">
                  <a:spcBef>
                    <a:spcPts val="600"/>
                  </a:spcBef>
                  <a:spcAft>
                    <a:spcPts val="600"/>
                  </a:spcAft>
                  <a:buFont typeface="Arial" panose="020B0604020202020204" pitchFamily="34" charset="0"/>
                  <a:buChar char="•"/>
                </a:pPr>
                <a:r>
                  <a:rPr lang="en-US" sz="1600" dirty="0"/>
                  <a:t>The size of these regions depends on the relative magnitudes existing between the positive and negative weights and also on the topology of regions such as linear, rectangular, hexagonal grids, ere. </a:t>
                </a:r>
              </a:p>
              <a:p>
                <a:pPr marL="342900" indent="-342900" algn="just">
                  <a:spcBef>
                    <a:spcPts val="600"/>
                  </a:spcBef>
                  <a:spcAft>
                    <a:spcPts val="600"/>
                  </a:spcAft>
                  <a:buFont typeface="Arial" panose="020B0604020202020204" pitchFamily="34" charset="0"/>
                  <a:buChar char="•"/>
                </a:pPr>
                <a:r>
                  <a:rPr lang="en-US" sz="1600" dirty="0"/>
                  <a:t>In Mexican Hat, there exist two symmetric regions around each individual neuron.</a:t>
                </a:r>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3447098"/>
              </a:xfrm>
              <a:prstGeom prst="rect">
                <a:avLst/>
              </a:prstGeom>
              <a:blipFill>
                <a:blip r:embed="rId2"/>
                <a:stretch>
                  <a:fillRect l="-291" t="-531" r="-364" b="-354"/>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1D397D9-29B0-4592-9C19-B59470D9A05E}"/>
              </a:ext>
            </a:extLst>
          </p:cNvPr>
          <p:cNvPicPr>
            <a:picLocks noChangeAspect="1"/>
          </p:cNvPicPr>
          <p:nvPr/>
        </p:nvPicPr>
        <p:blipFill>
          <a:blip r:embed="rId3"/>
          <a:stretch>
            <a:fillRect/>
          </a:stretch>
        </p:blipFill>
        <p:spPr>
          <a:xfrm>
            <a:off x="1752600" y="4988511"/>
            <a:ext cx="4895850" cy="1724086"/>
          </a:xfrm>
          <a:prstGeom prst="rect">
            <a:avLst/>
          </a:prstGeom>
        </p:spPr>
      </p:pic>
      <p:sp>
        <p:nvSpPr>
          <p:cNvPr id="5" name="Date Placeholder 4">
            <a:extLst>
              <a:ext uri="{FF2B5EF4-FFF2-40B4-BE49-F238E27FC236}">
                <a16:creationId xmlns:a16="http://schemas.microsoft.com/office/drawing/2014/main" id="{C9BD44B3-8452-483F-B42B-BE05551CA702}"/>
              </a:ext>
            </a:extLst>
          </p:cNvPr>
          <p:cNvSpPr>
            <a:spLocks noGrp="1"/>
          </p:cNvSpPr>
          <p:nvPr>
            <p:ph type="dt" sz="half" idx="10"/>
          </p:nvPr>
        </p:nvSpPr>
        <p:spPr/>
        <p:txBody>
          <a:bodyPr/>
          <a:lstStyle/>
          <a:p>
            <a:fld id="{AF6BFDFD-2D32-4F57-9DD1-548DC96EC7FC}" type="datetime1">
              <a:rPr lang="en-US" smtClean="0">
                <a:solidFill>
                  <a:prstClr val="black">
                    <a:tint val="75000"/>
                  </a:prstClr>
                </a:solidFill>
              </a:rPr>
              <a:t>9/15/2021</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FD84C3E0-FF38-462F-841F-611DD8AFDC80}"/>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072429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24</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 (architecture)</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95520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900" dirty="0"/>
                  <a:t>The individual neuron in Figure is denoted by </a:t>
                </a:r>
                <a14:m>
                  <m:oMath xmlns:m="http://schemas.openxmlformats.org/officeDocument/2006/math">
                    <m:sSub>
                      <m:sSubPr>
                        <m:ctrlPr>
                          <a:rPr lang="en-US" sz="190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sub>
                    </m:sSub>
                  </m:oMath>
                </a14:m>
                <a:r>
                  <a:rPr lang="en-US" sz="1900" dirty="0"/>
                  <a:t>. This neuron is surrounded by other neurons </a:t>
                </a:r>
                <a14:m>
                  <m:oMath xmlns:m="http://schemas.openxmlformats.org/officeDocument/2006/math">
                    <m:sSub>
                      <m:sSubPr>
                        <m:ctrlPr>
                          <a:rPr lang="en-US" sz="190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r>
                          <a:rPr lang="en-IN" sz="1900" b="0" i="1" dirty="0" smtClean="0">
                            <a:latin typeface="Cambria Math" panose="02040503050406030204" pitchFamily="18" charset="0"/>
                          </a:rPr>
                          <m:t>+1</m:t>
                        </m:r>
                      </m:sub>
                    </m:sSub>
                    <m:r>
                      <a:rPr lang="en-IN" sz="1900" b="0" i="1" dirty="0" smtClean="0">
                        <a:latin typeface="Cambria Math" panose="02040503050406030204" pitchFamily="18" charset="0"/>
                      </a:rPr>
                      <m:t>, </m:t>
                    </m:r>
                    <m:sSub>
                      <m:sSubPr>
                        <m:ctrlPr>
                          <a:rPr lang="en-IN" sz="1900" b="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r>
                          <a:rPr lang="en-IN" sz="1900" b="0" i="1" dirty="0" smtClean="0">
                            <a:latin typeface="Cambria Math" panose="02040503050406030204" pitchFamily="18" charset="0"/>
                          </a:rPr>
                          <m:t>−1</m:t>
                        </m:r>
                      </m:sub>
                    </m:sSub>
                    <m:r>
                      <a:rPr lang="en-IN" sz="1900" b="0" i="1" dirty="0" smtClean="0">
                        <a:latin typeface="Cambria Math" panose="02040503050406030204" pitchFamily="18" charset="0"/>
                      </a:rPr>
                      <m:t>,</m:t>
                    </m:r>
                    <m:sSub>
                      <m:sSubPr>
                        <m:ctrlPr>
                          <a:rPr lang="en-IN" sz="1900" b="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r>
                          <a:rPr lang="en-IN" sz="1900" b="0" i="1" dirty="0" smtClean="0">
                            <a:latin typeface="Cambria Math" panose="02040503050406030204" pitchFamily="18" charset="0"/>
                          </a:rPr>
                          <m:t>+2</m:t>
                        </m:r>
                      </m:sub>
                    </m:sSub>
                    <m:r>
                      <a:rPr lang="en-IN" sz="1900" b="0" i="1" dirty="0" smtClean="0">
                        <a:latin typeface="Cambria Math" panose="02040503050406030204" pitchFamily="18" charset="0"/>
                      </a:rPr>
                      <m:t>,</m:t>
                    </m:r>
                    <m:sSub>
                      <m:sSubPr>
                        <m:ctrlPr>
                          <a:rPr lang="en-IN" sz="1900" b="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r>
                          <a:rPr lang="en-IN" sz="1900" b="0" i="1" dirty="0" smtClean="0">
                            <a:latin typeface="Cambria Math" panose="02040503050406030204" pitchFamily="18" charset="0"/>
                          </a:rPr>
                          <m:t>−2</m:t>
                        </m:r>
                      </m:sub>
                    </m:sSub>
                  </m:oMath>
                </a14:m>
                <a:r>
                  <a:rPr lang="en-US" sz="1900" dirty="0"/>
                  <a:t>,….</a:t>
                </a:r>
              </a:p>
              <a:p>
                <a:pPr marL="342900" indent="-342900" algn="just">
                  <a:spcBef>
                    <a:spcPts val="600"/>
                  </a:spcBef>
                  <a:spcAft>
                    <a:spcPts val="600"/>
                  </a:spcAft>
                  <a:buFont typeface="Arial" panose="020B0604020202020204" pitchFamily="34" charset="0"/>
                  <a:buChar char="•"/>
                </a:pPr>
                <a:r>
                  <a:rPr lang="en-US" sz="1900" dirty="0"/>
                  <a:t>The nearest neighbors to the individual neuron </a:t>
                </a:r>
                <a14:m>
                  <m:oMath xmlns:m="http://schemas.openxmlformats.org/officeDocument/2006/math">
                    <m:sSub>
                      <m:sSubPr>
                        <m:ctrlPr>
                          <a:rPr lang="en-US" sz="190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sub>
                    </m:sSub>
                  </m:oMath>
                </a14:m>
                <a:r>
                  <a:rPr lang="en-US" sz="1900" dirty="0"/>
                  <a:t> are </a:t>
                </a:r>
                <a14:m>
                  <m:oMath xmlns:m="http://schemas.openxmlformats.org/officeDocument/2006/math">
                    <m:sSub>
                      <m:sSubPr>
                        <m:ctrlPr>
                          <a:rPr lang="en-US"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+1</m:t>
                        </m:r>
                      </m:sub>
                    </m:sSub>
                    <m:r>
                      <a:rPr lang="en-IN" sz="1900" i="1" dirty="0">
                        <a:latin typeface="Cambria Math" panose="02040503050406030204" pitchFamily="18" charset="0"/>
                      </a:rPr>
                      <m:t>, </m:t>
                    </m:r>
                    <m:sSub>
                      <m:sSubPr>
                        <m:ctrlPr>
                          <a:rPr lang="en-IN"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−1</m:t>
                        </m:r>
                      </m:sub>
                    </m:sSub>
                    <m:r>
                      <a:rPr lang="en-IN" sz="1900" i="1" dirty="0">
                        <a:latin typeface="Cambria Math" panose="02040503050406030204" pitchFamily="18" charset="0"/>
                      </a:rPr>
                      <m:t>,</m:t>
                    </m:r>
                    <m:sSub>
                      <m:sSubPr>
                        <m:ctrlPr>
                          <a:rPr lang="en-IN"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+2</m:t>
                        </m:r>
                      </m:sub>
                    </m:sSub>
                    <m:r>
                      <a:rPr lang="en-IN" sz="1900" i="1" dirty="0">
                        <a:latin typeface="Cambria Math" panose="02040503050406030204" pitchFamily="18" charset="0"/>
                      </a:rPr>
                      <m:t> </m:t>
                    </m:r>
                  </m:oMath>
                </a14:m>
                <a:r>
                  <a:rPr lang="en-US" sz="1900" dirty="0"/>
                  <a:t>and </a:t>
                </a:r>
                <a14:m>
                  <m:oMath xmlns:m="http://schemas.openxmlformats.org/officeDocument/2006/math">
                    <m:sSub>
                      <m:sSubPr>
                        <m:ctrlPr>
                          <a:rPr lang="en-IN"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−2</m:t>
                        </m:r>
                      </m:sub>
                    </m:sSub>
                    <m:r>
                      <a:rPr lang="en-IN" sz="1900" i="1" dirty="0">
                        <a:latin typeface="Cambria Math" panose="02040503050406030204" pitchFamily="18" charset="0"/>
                      </a:rPr>
                      <m:t> </m:t>
                    </m:r>
                  </m:oMath>
                </a14:m>
                <a:r>
                  <a:rPr lang="en-US" sz="1900" dirty="0"/>
                  <a:t>·</a:t>
                </a:r>
              </a:p>
              <a:p>
                <a:pPr marL="342900" indent="-342900" algn="just">
                  <a:spcBef>
                    <a:spcPts val="600"/>
                  </a:spcBef>
                  <a:spcAft>
                    <a:spcPts val="600"/>
                  </a:spcAft>
                  <a:buFont typeface="Arial" panose="020B0604020202020204" pitchFamily="34" charset="0"/>
                  <a:buChar char="•"/>
                </a:pPr>
                <a:r>
                  <a:rPr lang="en-US" sz="1900" dirty="0"/>
                  <a:t>Hence, the weights associated with these are considered to be positive and are denoted by </a:t>
                </a:r>
                <a14:m>
                  <m:oMath xmlns:m="http://schemas.openxmlformats.org/officeDocument/2006/math">
                    <m:sSub>
                      <m:sSubPr>
                        <m:ctrlPr>
                          <a:rPr lang="en-US" sz="1900" i="1" dirty="0" smtClean="0">
                            <a:latin typeface="Cambria Math" panose="02040503050406030204" pitchFamily="18" charset="0"/>
                          </a:rPr>
                        </m:ctrlPr>
                      </m:sSubPr>
                      <m:e>
                        <m:r>
                          <a:rPr lang="en-IN" sz="1900" b="0" i="1" dirty="0" smtClean="0">
                            <a:latin typeface="Cambria Math" panose="02040503050406030204" pitchFamily="18" charset="0"/>
                          </a:rPr>
                          <m:t>𝑊</m:t>
                        </m:r>
                      </m:e>
                      <m:sub>
                        <m:r>
                          <a:rPr lang="en-IN" sz="1900" b="0" i="1" dirty="0" smtClean="0">
                            <a:latin typeface="Cambria Math" panose="02040503050406030204" pitchFamily="18" charset="0"/>
                          </a:rPr>
                          <m:t>1</m:t>
                        </m:r>
                      </m:sub>
                    </m:sSub>
                  </m:oMath>
                </a14:m>
                <a:r>
                  <a:rPr lang="en-US" sz="1900" dirty="0"/>
                  <a:t> and </a:t>
                </a:r>
                <a14:m>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𝑊</m:t>
                        </m:r>
                      </m:e>
                      <m:sub>
                        <m:r>
                          <a:rPr lang="en-IN" sz="1900" b="0" i="1" smtClean="0">
                            <a:latin typeface="Cambria Math" panose="02040503050406030204" pitchFamily="18" charset="0"/>
                          </a:rPr>
                          <m:t>2</m:t>
                        </m:r>
                      </m:sub>
                    </m:sSub>
                  </m:oMath>
                </a14:m>
                <a:r>
                  <a:rPr lang="en-US" sz="1900" dirty="0"/>
                  <a:t>. </a:t>
                </a:r>
              </a:p>
              <a:p>
                <a:pPr marL="342900" indent="-342900" algn="just">
                  <a:spcBef>
                    <a:spcPts val="600"/>
                  </a:spcBef>
                  <a:spcAft>
                    <a:spcPts val="600"/>
                  </a:spcAft>
                  <a:buFont typeface="Arial" panose="020B0604020202020204" pitchFamily="34" charset="0"/>
                  <a:buChar char="•"/>
                </a:pPr>
                <a:r>
                  <a:rPr lang="en-US" sz="1900" dirty="0"/>
                  <a:t>The farthest neighbors m the individual neuron </a:t>
                </a:r>
                <a14:m>
                  <m:oMath xmlns:m="http://schemas.openxmlformats.org/officeDocument/2006/math">
                    <m:sSub>
                      <m:sSubPr>
                        <m:ctrlPr>
                          <a:rPr lang="en-US" sz="1900" i="1" dirty="0" smtClean="0">
                            <a:latin typeface="Cambria Math" panose="02040503050406030204" pitchFamily="18" charset="0"/>
                          </a:rPr>
                        </m:ctrlPr>
                      </m:sSubPr>
                      <m:e>
                        <m:r>
                          <a:rPr lang="en-IN" sz="1900" b="0" i="1" dirty="0" smtClean="0">
                            <a:latin typeface="Cambria Math" panose="02040503050406030204" pitchFamily="18" charset="0"/>
                          </a:rPr>
                          <m:t>𝑋</m:t>
                        </m:r>
                      </m:e>
                      <m:sub>
                        <m:r>
                          <a:rPr lang="en-IN" sz="1900" b="0" i="1" dirty="0" smtClean="0">
                            <a:latin typeface="Cambria Math" panose="02040503050406030204" pitchFamily="18" charset="0"/>
                          </a:rPr>
                          <m:t>𝑖</m:t>
                        </m:r>
                      </m:sub>
                    </m:sSub>
                  </m:oMath>
                </a14:m>
                <a:r>
                  <a:rPr lang="en-US" sz="1900" dirty="0"/>
                  <a:t> are taken as </a:t>
                </a:r>
                <a14:m>
                  <m:oMath xmlns:m="http://schemas.openxmlformats.org/officeDocument/2006/math">
                    <m:sSub>
                      <m:sSubPr>
                        <m:ctrlPr>
                          <a:rPr lang="en-US"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+3</m:t>
                        </m:r>
                      </m:sub>
                    </m:sSub>
                  </m:oMath>
                </a14:m>
                <a:r>
                  <a:rPr lang="en-US" sz="1900" dirty="0"/>
                  <a:t> and </a:t>
                </a:r>
                <a14:m>
                  <m:oMath xmlns:m="http://schemas.openxmlformats.org/officeDocument/2006/math">
                    <m:sSub>
                      <m:sSubPr>
                        <m:ctrlPr>
                          <a:rPr lang="en-IN"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−3</m:t>
                        </m:r>
                      </m:sub>
                    </m:sSub>
                  </m:oMath>
                </a14:m>
                <a:r>
                  <a:rPr lang="en-US" sz="1900" dirty="0"/>
                  <a:t>, the weights associated with these are negative and are denoted by </a:t>
                </a:r>
                <a14:m>
                  <m:oMath xmlns:m="http://schemas.openxmlformats.org/officeDocument/2006/math">
                    <m:sSub>
                      <m:sSubPr>
                        <m:ctrlPr>
                          <a:rPr lang="en-US" sz="1900" i="1">
                            <a:latin typeface="Cambria Math" panose="02040503050406030204" pitchFamily="18" charset="0"/>
                          </a:rPr>
                        </m:ctrlPr>
                      </m:sSubPr>
                      <m:e>
                        <m:r>
                          <a:rPr lang="en-IN" sz="1900" i="1">
                            <a:latin typeface="Cambria Math" panose="02040503050406030204" pitchFamily="18" charset="0"/>
                          </a:rPr>
                          <m:t>𝑊</m:t>
                        </m:r>
                      </m:e>
                      <m:sub>
                        <m:r>
                          <a:rPr lang="en-IN" sz="1900" i="1">
                            <a:latin typeface="Cambria Math" panose="02040503050406030204" pitchFamily="18" charset="0"/>
                          </a:rPr>
                          <m:t>2</m:t>
                        </m:r>
                      </m:sub>
                    </m:sSub>
                  </m:oMath>
                </a14:m>
                <a:r>
                  <a:rPr lang="en-US" sz="1900" dirty="0"/>
                  <a:t>. </a:t>
                </a:r>
              </a:p>
              <a:p>
                <a:pPr marL="342900" indent="-342900" algn="just">
                  <a:spcBef>
                    <a:spcPts val="600"/>
                  </a:spcBef>
                  <a:spcAft>
                    <a:spcPts val="600"/>
                  </a:spcAft>
                  <a:buFont typeface="Arial" panose="020B0604020202020204" pitchFamily="34" charset="0"/>
                  <a:buChar char="•"/>
                </a:pPr>
                <a:r>
                  <a:rPr lang="en-US" sz="1900" dirty="0"/>
                  <a:t>It can be seen that </a:t>
                </a:r>
                <a14:m>
                  <m:oMath xmlns:m="http://schemas.openxmlformats.org/officeDocument/2006/math">
                    <m:sSub>
                      <m:sSubPr>
                        <m:ctrlPr>
                          <a:rPr lang="en-US" sz="1900" i="1" dirty="0" smtClean="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i="1" dirty="0">
                            <a:latin typeface="Cambria Math" panose="02040503050406030204" pitchFamily="18" charset="0"/>
                          </a:rPr>
                          <m:t>+4</m:t>
                        </m:r>
                      </m:sub>
                    </m:sSub>
                  </m:oMath>
                </a14:m>
                <a:r>
                  <a:rPr lang="en-US" sz="1900" dirty="0"/>
                  <a:t> and </a:t>
                </a:r>
                <a14:m>
                  <m:oMath xmlns:m="http://schemas.openxmlformats.org/officeDocument/2006/math">
                    <m:sSub>
                      <m:sSubPr>
                        <m:ctrlPr>
                          <a:rPr lang="en-US"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r>
                          <a:rPr lang="en-IN" sz="1900" b="0" i="1" dirty="0" smtClean="0">
                            <a:latin typeface="Cambria Math" panose="02040503050406030204" pitchFamily="18" charset="0"/>
                          </a:rPr>
                          <m:t>−4</m:t>
                        </m:r>
                      </m:sub>
                    </m:sSub>
                  </m:oMath>
                </a14:m>
                <a:r>
                  <a:rPr lang="en-US" sz="1900" dirty="0"/>
                  <a:t> are not connected to the individual neuron </a:t>
                </a:r>
                <a14:m>
                  <m:oMath xmlns:m="http://schemas.openxmlformats.org/officeDocument/2006/math">
                    <m:sSub>
                      <m:sSubPr>
                        <m:ctrlPr>
                          <a:rPr lang="en-US"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sub>
                    </m:sSub>
                  </m:oMath>
                </a14:m>
                <a:r>
                  <a:rPr lang="en-US" sz="1900" dirty="0"/>
                  <a:t>, and therefore no weighted interconnections exist between these connections. </a:t>
                </a:r>
              </a:p>
              <a:p>
                <a:pPr marL="342900" indent="-342900" algn="just">
                  <a:spcBef>
                    <a:spcPts val="600"/>
                  </a:spcBef>
                  <a:spcAft>
                    <a:spcPts val="600"/>
                  </a:spcAft>
                  <a:buFont typeface="Arial" panose="020B0604020202020204" pitchFamily="34" charset="0"/>
                  <a:buChar char="•"/>
                </a:pPr>
                <a:r>
                  <a:rPr lang="en-US" sz="1900" dirty="0"/>
                  <a:t>To make it easier, the units present within a radius of 2 [query for unit] to the unit </a:t>
                </a:r>
                <a14:m>
                  <m:oMath xmlns:m="http://schemas.openxmlformats.org/officeDocument/2006/math">
                    <m:sSub>
                      <m:sSubPr>
                        <m:ctrlPr>
                          <a:rPr lang="en-US" sz="1900" i="1" dirty="0" smtClean="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sub>
                    </m:sSub>
                  </m:oMath>
                </a14:m>
                <a:r>
                  <a:rPr lang="en-US" sz="1900" dirty="0"/>
                  <a:t> are connected with positive weights, the units within radius 3 are connected with negative weights and the units present further away from radius 3 are not connected in any manner to the neuron </a:t>
                </a:r>
                <a14:m>
                  <m:oMath xmlns:m="http://schemas.openxmlformats.org/officeDocument/2006/math">
                    <m:sSub>
                      <m:sSubPr>
                        <m:ctrlPr>
                          <a:rPr lang="en-US" sz="1900" i="1" dirty="0">
                            <a:latin typeface="Cambria Math" panose="02040503050406030204" pitchFamily="18" charset="0"/>
                          </a:rPr>
                        </m:ctrlPr>
                      </m:sSubPr>
                      <m:e>
                        <m:r>
                          <a:rPr lang="en-IN" sz="1900" i="1" dirty="0">
                            <a:latin typeface="Cambria Math" panose="02040503050406030204" pitchFamily="18" charset="0"/>
                          </a:rPr>
                          <m:t>𝑋</m:t>
                        </m:r>
                      </m:e>
                      <m:sub>
                        <m:r>
                          <a:rPr lang="en-IN" sz="1900" i="1" dirty="0">
                            <a:latin typeface="Cambria Math" panose="02040503050406030204" pitchFamily="18" charset="0"/>
                          </a:rPr>
                          <m:t>𝑖</m:t>
                        </m:r>
                      </m:sub>
                    </m:sSub>
                  </m:oMath>
                </a14:m>
                <a:r>
                  <a:rPr lang="en-US" sz="1900" dirty="0"/>
                  <a:t>.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955203"/>
              </a:xfrm>
              <a:prstGeom prst="rect">
                <a:avLst/>
              </a:prstGeom>
              <a:blipFill>
                <a:blip r:embed="rId2"/>
                <a:stretch>
                  <a:fillRect l="-582" t="-616" r="-655" b="-1232"/>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E935E338-F575-45D9-99D1-035F046B6604}"/>
              </a:ext>
            </a:extLst>
          </p:cNvPr>
          <p:cNvSpPr>
            <a:spLocks noGrp="1"/>
          </p:cNvSpPr>
          <p:nvPr>
            <p:ph type="dt" sz="half" idx="10"/>
          </p:nvPr>
        </p:nvSpPr>
        <p:spPr/>
        <p:txBody>
          <a:bodyPr/>
          <a:lstStyle/>
          <a:p>
            <a:fld id="{C64A3C26-E0B1-472A-9F93-59B045E40ABB}" type="datetime1">
              <a:rPr lang="en-US" smtClean="0">
                <a:solidFill>
                  <a:prstClr val="black">
                    <a:tint val="75000"/>
                  </a:prstClr>
                </a:solidFill>
              </a:rPr>
              <a:t>9/15/2021</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63D7C0A-71C2-4F01-B469-0DFBB55B587C}"/>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333931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25</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 (Algorithm)</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23192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900" dirty="0"/>
                  <a:t>The various parameters used in the training algorithm are as shown below.</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𝑅</m:t>
                          </m:r>
                        </m:e>
                        <m:sub>
                          <m:r>
                            <a:rPr lang="en-IN" sz="1900" b="0" i="1" smtClean="0">
                              <a:latin typeface="Cambria Math" panose="02040503050406030204" pitchFamily="18" charset="0"/>
                            </a:rPr>
                            <m:t>2</m:t>
                          </m:r>
                        </m:sub>
                      </m:sSub>
                      <m:r>
                        <a:rPr lang="en-IN" sz="1900" b="0" i="1" smtClean="0">
                          <a:latin typeface="Cambria Math" panose="02040503050406030204" pitchFamily="18" charset="0"/>
                        </a:rPr>
                        <m:t>=</m:t>
                      </m:r>
                      <m:r>
                        <a:rPr lang="en-IN" sz="1900" b="0" i="1" smtClean="0">
                          <a:latin typeface="Cambria Math" panose="02040503050406030204" pitchFamily="18" charset="0"/>
                        </a:rPr>
                        <m:t>𝑟𝑎𝑑𝑖𝑢𝑠</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𝑟𝑒𝑔𝑖𝑜𝑛𝑠</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𝑖𝑛𝑡𝑒𝑟𝑐𝑜𝑛𝑛𝑒𝑐𝑡𝑖𝑜𝑛𝑠</m:t>
                      </m:r>
                    </m:oMath>
                  </m:oMathPara>
                </a14:m>
                <a:endParaRPr lang="en-IN" sz="1900" b="0" dirty="0"/>
              </a:p>
              <a:p>
                <a:pPr algn="just">
                  <a:spcBef>
                    <a:spcPts val="600"/>
                  </a:spcBef>
                  <a:spcAft>
                    <a:spcPts val="600"/>
                  </a:spcAft>
                </a:pPr>
                <a14:m>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𝑋</m:t>
                        </m:r>
                      </m:e>
                      <m:sub>
                        <m:r>
                          <a:rPr lang="en-IN" sz="1900" b="0" i="1" smtClean="0">
                            <a:latin typeface="Cambria Math" panose="02040503050406030204" pitchFamily="18" charset="0"/>
                          </a:rPr>
                          <m:t>𝑖</m:t>
                        </m:r>
                        <m:r>
                          <a:rPr lang="en-IN" sz="1900" b="0" i="1" smtClean="0">
                            <a:latin typeface="Cambria Math" panose="02040503050406030204" pitchFamily="18" charset="0"/>
                          </a:rPr>
                          <m:t>+</m:t>
                        </m:r>
                        <m:r>
                          <a:rPr lang="en-IN" sz="1900" b="0" i="1" smtClean="0">
                            <a:latin typeface="Cambria Math" panose="02040503050406030204" pitchFamily="18" charset="0"/>
                          </a:rPr>
                          <m:t>𝑘</m:t>
                        </m:r>
                      </m:sub>
                    </m:sSub>
                    <m:r>
                      <a:rPr lang="en-IN" sz="1900" b="0" i="1" smtClean="0">
                        <a:latin typeface="Cambria Math" panose="02040503050406030204" pitchFamily="18" charset="0"/>
                      </a:rPr>
                      <m:t> </m:t>
                    </m:r>
                    <m:r>
                      <a:rPr lang="en-IN" sz="1900" b="0" i="1" smtClean="0">
                        <a:latin typeface="Cambria Math" panose="02040503050406030204" pitchFamily="18" charset="0"/>
                      </a:rPr>
                      <m:t>𝑎𝑛𝑑</m:t>
                    </m:r>
                  </m:oMath>
                </a14:m>
                <a:r>
                  <a:rPr lang="en-US" sz="1900" dirty="0"/>
                  <a:t> </a:t>
                </a:r>
                <a14:m>
                  <m:oMath xmlns:m="http://schemas.openxmlformats.org/officeDocument/2006/math">
                    <m:sSub>
                      <m:sSubPr>
                        <m:ctrlPr>
                          <a:rPr lang="en-US" sz="1900" i="1" smtClean="0">
                            <a:latin typeface="Cambria Math" panose="02040503050406030204" pitchFamily="18" charset="0"/>
                          </a:rPr>
                        </m:ctrlPr>
                      </m:sSubPr>
                      <m:e>
                        <m:r>
                          <a:rPr lang="en-IN" sz="1900" i="1">
                            <a:latin typeface="Cambria Math" panose="02040503050406030204" pitchFamily="18" charset="0"/>
                          </a:rPr>
                          <m:t>𝑋</m:t>
                        </m:r>
                      </m:e>
                      <m:sub>
                        <m:r>
                          <a:rPr lang="en-IN" sz="1900" i="1">
                            <a:latin typeface="Cambria Math" panose="02040503050406030204" pitchFamily="18" charset="0"/>
                          </a:rPr>
                          <m:t>𝑖</m:t>
                        </m:r>
                        <m:r>
                          <a:rPr lang="en-IN" sz="1900" b="0" i="1" smtClean="0">
                            <a:latin typeface="Cambria Math" panose="02040503050406030204" pitchFamily="18" charset="0"/>
                          </a:rPr>
                          <m:t>−</m:t>
                        </m:r>
                        <m:r>
                          <a:rPr lang="en-IN" sz="1900" i="1">
                            <a:latin typeface="Cambria Math" panose="02040503050406030204" pitchFamily="18" charset="0"/>
                          </a:rPr>
                          <m:t>𝑘</m:t>
                        </m:r>
                      </m:sub>
                    </m:sSub>
                  </m:oMath>
                </a14:m>
                <a:r>
                  <a:rPr lang="en-US" sz="1900" dirty="0"/>
                  <a:t> </a:t>
                </a:r>
                <a14:m>
                  <m:oMath xmlns:m="http://schemas.openxmlformats.org/officeDocument/2006/math">
                    <m:r>
                      <a:rPr lang="en-US" sz="1900" i="1" dirty="0" smtClean="0">
                        <a:latin typeface="Cambria Math" panose="02040503050406030204" pitchFamily="18" charset="0"/>
                      </a:rPr>
                      <m:t>𝑎𝑟𝑒</m:t>
                    </m:r>
                    <m:r>
                      <a:rPr lang="en-US" sz="1900" i="1" dirty="0" smtClean="0">
                        <a:latin typeface="Cambria Math" panose="02040503050406030204" pitchFamily="18" charset="0"/>
                      </a:rPr>
                      <m:t> </m:t>
                    </m:r>
                    <m:r>
                      <a:rPr lang="en-US" sz="1900" i="1" dirty="0" smtClean="0">
                        <a:latin typeface="Cambria Math" panose="02040503050406030204" pitchFamily="18" charset="0"/>
                      </a:rPr>
                      <m:t>𝑐𝑜𝑛𝑛𝑒𝑐𝑡𝑒𝑑</m:t>
                    </m:r>
                    <m:r>
                      <a:rPr lang="en-US" sz="1900" i="1" dirty="0" smtClean="0">
                        <a:latin typeface="Cambria Math" panose="02040503050406030204" pitchFamily="18" charset="0"/>
                      </a:rPr>
                      <m:t> </m:t>
                    </m:r>
                    <m:r>
                      <a:rPr lang="en-US" sz="1900" i="1" dirty="0" smtClean="0">
                        <a:latin typeface="Cambria Math" panose="02040503050406030204" pitchFamily="18" charset="0"/>
                      </a:rPr>
                      <m:t>𝑡𝑜</m:t>
                    </m:r>
                    <m:r>
                      <a:rPr lang="en-US" sz="1900" i="1" dirty="0" smtClean="0">
                        <a:latin typeface="Cambria Math" panose="02040503050406030204" pitchFamily="18" charset="0"/>
                      </a:rPr>
                      <m:t> </m:t>
                    </m:r>
                    <m:r>
                      <a:rPr lang="en-US" sz="1900" i="1" dirty="0" smtClean="0">
                        <a:latin typeface="Cambria Math" panose="02040503050406030204" pitchFamily="18" charset="0"/>
                      </a:rPr>
                      <m:t>𝑡h𝑒</m:t>
                    </m:r>
                    <m:r>
                      <a:rPr lang="en-US" sz="1900" i="1" dirty="0" smtClean="0">
                        <a:latin typeface="Cambria Math" panose="02040503050406030204" pitchFamily="18" charset="0"/>
                      </a:rPr>
                      <m:t> </m:t>
                    </m:r>
                    <m:r>
                      <a:rPr lang="en-US" sz="1900" i="1" dirty="0" smtClean="0">
                        <a:latin typeface="Cambria Math" panose="02040503050406030204" pitchFamily="18" charset="0"/>
                      </a:rPr>
                      <m:t>𝑖𝑛𝑑𝑖𝑣𝑖𝑑𝑢𝑎𝑙</m:t>
                    </m:r>
                    <m:r>
                      <a:rPr lang="en-US" sz="1900" i="1" dirty="0" smtClean="0">
                        <a:latin typeface="Cambria Math" panose="02040503050406030204" pitchFamily="18" charset="0"/>
                      </a:rPr>
                      <m:t> </m:t>
                    </m:r>
                    <m:r>
                      <a:rPr lang="en-US" sz="1900" i="1" dirty="0" smtClean="0">
                        <a:latin typeface="Cambria Math" panose="02040503050406030204" pitchFamily="18" charset="0"/>
                      </a:rPr>
                      <m:t>𝑢𝑛𝑖𝑡𝑠</m:t>
                    </m:r>
                    <m:r>
                      <a:rPr lang="en-US" sz="1900" i="1" dirty="0" smtClean="0">
                        <a:latin typeface="Cambria Math" panose="02040503050406030204" pitchFamily="18" charset="0"/>
                      </a:rPr>
                      <m:t> </m:t>
                    </m:r>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𝑋</m:t>
                        </m:r>
                      </m:e>
                      <m:sub>
                        <m:r>
                          <a:rPr lang="en-IN" sz="1900" b="0" i="1" smtClean="0">
                            <a:latin typeface="Cambria Math" panose="02040503050406030204" pitchFamily="18" charset="0"/>
                          </a:rPr>
                          <m:t>𝑖</m:t>
                        </m:r>
                      </m:sub>
                    </m:sSub>
                    <m:r>
                      <a:rPr lang="en-US" sz="1900" i="1" dirty="0" smtClean="0">
                        <a:latin typeface="Cambria Math" panose="02040503050406030204" pitchFamily="18" charset="0"/>
                      </a:rPr>
                      <m:t> </m:t>
                    </m:r>
                    <m:r>
                      <a:rPr lang="en-US" sz="1900" i="1" dirty="0" smtClean="0">
                        <a:latin typeface="Cambria Math" panose="02040503050406030204" pitchFamily="18" charset="0"/>
                      </a:rPr>
                      <m:t>𝑓𝑜𝑟</m:t>
                    </m:r>
                    <m:r>
                      <a:rPr lang="en-IN" sz="1900" b="0" i="1" dirty="0" smtClean="0">
                        <a:latin typeface="Cambria Math" panose="02040503050406030204" pitchFamily="18" charset="0"/>
                      </a:rPr>
                      <m:t> </m:t>
                    </m:r>
                    <m:r>
                      <a:rPr lang="en-IN" sz="1900" b="0" i="1" dirty="0" smtClean="0">
                        <a:latin typeface="Cambria Math" panose="02040503050406030204" pitchFamily="18" charset="0"/>
                      </a:rPr>
                      <m:t>𝑘</m:t>
                    </m:r>
                    <m:r>
                      <a:rPr lang="en-IN" sz="1900" b="0" i="1" dirty="0" smtClean="0">
                        <a:latin typeface="Cambria Math" panose="02040503050406030204" pitchFamily="18" charset="0"/>
                      </a:rPr>
                      <m:t>=1 </m:t>
                    </m:r>
                    <m:r>
                      <a:rPr lang="en-IN" sz="1900" b="0" i="1" dirty="0" smtClean="0">
                        <a:latin typeface="Cambria Math" panose="02040503050406030204" pitchFamily="18" charset="0"/>
                      </a:rPr>
                      <m:t>𝑡𝑜</m:t>
                    </m:r>
                    <m:r>
                      <a:rPr lang="en-IN" sz="1900" b="0" i="1" dirty="0" smtClean="0">
                        <a:latin typeface="Cambria Math" panose="02040503050406030204" pitchFamily="18" charset="0"/>
                      </a:rPr>
                      <m:t> </m:t>
                    </m:r>
                    <m:sSub>
                      <m:sSubPr>
                        <m:ctrlPr>
                          <a:rPr lang="en-IN" sz="1900" b="0" i="1" dirty="0" smtClean="0">
                            <a:latin typeface="Cambria Math" panose="02040503050406030204" pitchFamily="18" charset="0"/>
                          </a:rPr>
                        </m:ctrlPr>
                      </m:sSubPr>
                      <m:e>
                        <m:r>
                          <a:rPr lang="en-IN" sz="1900" b="0" i="1" dirty="0" smtClean="0">
                            <a:latin typeface="Cambria Math" panose="02040503050406030204" pitchFamily="18" charset="0"/>
                          </a:rPr>
                          <m:t>𝑅</m:t>
                        </m:r>
                      </m:e>
                      <m:sub>
                        <m:r>
                          <a:rPr lang="en-IN" sz="1900" b="0" i="1" dirty="0" smtClean="0">
                            <a:latin typeface="Cambria Math" panose="02040503050406030204" pitchFamily="18" charset="0"/>
                          </a:rPr>
                          <m:t>2</m:t>
                        </m:r>
                      </m:sub>
                    </m:sSub>
                  </m:oMath>
                </a14:m>
                <a:endParaRPr lang="en-US" sz="19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𝑅</m:t>
                          </m:r>
                        </m:e>
                        <m:sub>
                          <m:r>
                            <a:rPr lang="en-IN" sz="1900" b="0" i="1" smtClean="0">
                              <a:latin typeface="Cambria Math" panose="02040503050406030204" pitchFamily="18" charset="0"/>
                            </a:rPr>
                            <m:t>1</m:t>
                          </m:r>
                        </m:sub>
                      </m:sSub>
                      <m:r>
                        <a:rPr lang="en-IN" sz="1900" b="0" i="1" smtClean="0">
                          <a:latin typeface="Cambria Math" panose="02040503050406030204" pitchFamily="18" charset="0"/>
                        </a:rPr>
                        <m:t>=</m:t>
                      </m:r>
                      <m:r>
                        <a:rPr lang="en-IN" sz="1900" b="0" i="1" smtClean="0">
                          <a:latin typeface="Cambria Math" panose="02040503050406030204" pitchFamily="18" charset="0"/>
                        </a:rPr>
                        <m:t>𝑟𝑎𝑑𝑖𝑢𝑠</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𝑟𝑒𝑔𝑖𝑜𝑛</m:t>
                      </m:r>
                      <m:r>
                        <a:rPr lang="en-IN" sz="1900" b="0" i="1" smtClean="0">
                          <a:latin typeface="Cambria Math" panose="02040503050406030204" pitchFamily="18" charset="0"/>
                        </a:rPr>
                        <m:t> </m:t>
                      </m:r>
                      <m:r>
                        <a:rPr lang="en-IN" sz="1900" b="0" i="1" smtClean="0">
                          <a:latin typeface="Cambria Math" panose="02040503050406030204" pitchFamily="18" charset="0"/>
                        </a:rPr>
                        <m:t>𝑤𝑖𝑡h</m:t>
                      </m:r>
                      <m:r>
                        <a:rPr lang="en-IN" sz="1900" b="0" i="1" smtClean="0">
                          <a:latin typeface="Cambria Math" panose="02040503050406030204" pitchFamily="18" charset="0"/>
                        </a:rPr>
                        <m:t> </m:t>
                      </m:r>
                      <m:r>
                        <a:rPr lang="en-IN" sz="1900" b="0" i="1" smtClean="0">
                          <a:latin typeface="Cambria Math" panose="02040503050406030204" pitchFamily="18" charset="0"/>
                        </a:rPr>
                        <m:t>𝑝𝑜𝑠𝑖𝑡𝑖𝑣𝑒</m:t>
                      </m:r>
                      <m:r>
                        <a:rPr lang="en-IN" sz="1900" b="0" i="1" smtClean="0">
                          <a:latin typeface="Cambria Math" panose="02040503050406030204" pitchFamily="18" charset="0"/>
                        </a:rPr>
                        <m:t> </m:t>
                      </m:r>
                      <m:r>
                        <a:rPr lang="en-IN" sz="1900" b="0" i="1" smtClean="0">
                          <a:latin typeface="Cambria Math" panose="02040503050406030204" pitchFamily="18" charset="0"/>
                        </a:rPr>
                        <m:t>𝑟𝑒𝑖𝑛𝑓𝑜𝑟𝑐𝑒𝑚𝑒𝑛𝑡</m:t>
                      </m:r>
                      <m:r>
                        <a:rPr lang="en-IN" sz="1900" b="0" i="1" smtClean="0">
                          <a:latin typeface="Cambria Math" panose="02040503050406030204" pitchFamily="18" charset="0"/>
                        </a:rPr>
                        <m:t> </m:t>
                      </m:r>
                      <m:d>
                        <m:dPr>
                          <m:ctrlPr>
                            <a:rPr lang="en-IN" sz="1900" b="0" i="1" smtClean="0">
                              <a:latin typeface="Cambria Math" panose="02040503050406030204" pitchFamily="18" charset="0"/>
                            </a:rPr>
                          </m:ctrlPr>
                        </m:dPr>
                        <m:e>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𝑅</m:t>
                              </m:r>
                            </m:e>
                            <m:sub>
                              <m:r>
                                <a:rPr lang="en-IN" sz="1900" b="0" i="1" smtClean="0">
                                  <a:latin typeface="Cambria Math" panose="02040503050406030204" pitchFamily="18" charset="0"/>
                                </a:rPr>
                                <m:t>1</m:t>
                              </m:r>
                            </m:sub>
                          </m:sSub>
                          <m:r>
                            <a:rPr lang="en-IN" sz="1900" b="0" i="1" smtClean="0">
                              <a:latin typeface="Cambria Math" panose="02040503050406030204" pitchFamily="18" charset="0"/>
                              <a:ea typeface="Cambria Math" panose="02040503050406030204" pitchFamily="18" charset="0"/>
                            </a:rPr>
                            <m:t>&lt;</m:t>
                          </m:r>
                          <m:sSub>
                            <m:sSubPr>
                              <m:ctrlPr>
                                <a:rPr lang="en-IN" sz="1900" b="0" i="1" smtClean="0">
                                  <a:latin typeface="Cambria Math" panose="02040503050406030204" pitchFamily="18" charset="0"/>
                                  <a:ea typeface="Cambria Math" panose="02040503050406030204" pitchFamily="18" charset="0"/>
                                </a:rPr>
                              </m:ctrlPr>
                            </m:sSubPr>
                            <m:e>
                              <m:r>
                                <a:rPr lang="en-IN" sz="1900" b="0" i="1" smtClean="0">
                                  <a:latin typeface="Cambria Math" panose="02040503050406030204" pitchFamily="18" charset="0"/>
                                  <a:ea typeface="Cambria Math" panose="02040503050406030204" pitchFamily="18" charset="0"/>
                                </a:rPr>
                                <m:t>𝑅</m:t>
                              </m:r>
                            </m:e>
                            <m:sub>
                              <m:r>
                                <a:rPr lang="en-IN" sz="1900" b="0" i="1" smtClean="0">
                                  <a:latin typeface="Cambria Math" panose="02040503050406030204" pitchFamily="18" charset="0"/>
                                  <a:ea typeface="Cambria Math" panose="02040503050406030204" pitchFamily="18" charset="0"/>
                                </a:rPr>
                                <m:t>2</m:t>
                              </m:r>
                            </m:sub>
                          </m:sSub>
                        </m:e>
                      </m:d>
                    </m:oMath>
                  </m:oMathPara>
                </a14:m>
                <a:endParaRPr lang="en-IN" sz="19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𝑊</m:t>
                          </m:r>
                        </m:e>
                        <m:sub>
                          <m:r>
                            <a:rPr lang="en-IN" sz="1900" b="0" i="1" smtClean="0">
                              <a:latin typeface="Cambria Math" panose="02040503050406030204" pitchFamily="18" charset="0"/>
                            </a:rPr>
                            <m:t>𝑘</m:t>
                          </m:r>
                        </m:sub>
                      </m:sSub>
                      <m:r>
                        <a:rPr lang="en-IN" sz="1900" b="0" i="1" smtClean="0">
                          <a:latin typeface="Cambria Math" panose="02040503050406030204" pitchFamily="18" charset="0"/>
                        </a:rPr>
                        <m:t>=</m:t>
                      </m:r>
                      <m:r>
                        <a:rPr lang="en-IN" sz="1900" b="0" i="1" smtClean="0">
                          <a:latin typeface="Cambria Math" panose="02040503050406030204" pitchFamily="18" charset="0"/>
                        </a:rPr>
                        <m:t>𝑤𝑒𝑖𝑔h𝑡</m:t>
                      </m:r>
                      <m:r>
                        <a:rPr lang="en-IN" sz="1900" b="0" i="1" smtClean="0">
                          <a:latin typeface="Cambria Math" panose="02040503050406030204" pitchFamily="18" charset="0"/>
                        </a:rPr>
                        <m:t> </m:t>
                      </m:r>
                      <m:r>
                        <a:rPr lang="en-IN" sz="1900" b="0" i="1" smtClean="0">
                          <a:latin typeface="Cambria Math" panose="02040503050406030204" pitchFamily="18" charset="0"/>
                        </a:rPr>
                        <m:t>𝑏𝑒𝑡𝑤𝑒𝑒𝑛</m:t>
                      </m:r>
                      <m:r>
                        <a:rPr lang="en-IN" sz="1900" b="0" i="1" smtClean="0">
                          <a:latin typeface="Cambria Math" panose="02040503050406030204" pitchFamily="18" charset="0"/>
                        </a:rPr>
                        <m:t> </m:t>
                      </m:r>
                      <m:sSub>
                        <m:sSubPr>
                          <m:ctrlPr>
                            <a:rPr lang="en-US" sz="1900" i="1">
                              <a:latin typeface="Cambria Math" panose="02040503050406030204" pitchFamily="18" charset="0"/>
                            </a:rPr>
                          </m:ctrlPr>
                        </m:sSubPr>
                        <m:e>
                          <m:r>
                            <a:rPr lang="en-IN" sz="1900" i="1">
                              <a:latin typeface="Cambria Math" panose="02040503050406030204" pitchFamily="18" charset="0"/>
                            </a:rPr>
                            <m:t>𝑋</m:t>
                          </m:r>
                        </m:e>
                        <m:sub>
                          <m:r>
                            <a:rPr lang="en-IN" sz="1900" i="1">
                              <a:latin typeface="Cambria Math" panose="02040503050406030204" pitchFamily="18" charset="0"/>
                            </a:rPr>
                            <m:t>𝑖</m:t>
                          </m:r>
                        </m:sub>
                      </m:sSub>
                      <m:r>
                        <a:rPr lang="en-IN" sz="1900" b="0" i="1" smtClean="0">
                          <a:latin typeface="Cambria Math" panose="02040503050406030204" pitchFamily="18" charset="0"/>
                        </a:rPr>
                        <m:t> </m:t>
                      </m:r>
                      <m:r>
                        <a:rPr lang="en-IN" sz="1900" b="0" i="1" smtClean="0">
                          <a:latin typeface="Cambria Math" panose="02040503050406030204" pitchFamily="18" charset="0"/>
                        </a:rPr>
                        <m:t>𝑎𝑛𝑑</m:t>
                      </m:r>
                      <m:r>
                        <a:rPr lang="en-IN" sz="1900" b="0" i="1" smtClean="0">
                          <a:latin typeface="Cambria Math" panose="02040503050406030204" pitchFamily="18" charset="0"/>
                        </a:rPr>
                        <m:t> </m:t>
                      </m:r>
                      <m:r>
                        <a:rPr lang="en-IN" sz="1900" b="0" i="1" smtClean="0">
                          <a:latin typeface="Cambria Math" panose="02040503050406030204" pitchFamily="18" charset="0"/>
                        </a:rPr>
                        <m:t>𝑡h𝑒</m:t>
                      </m:r>
                      <m:r>
                        <a:rPr lang="en-IN" sz="1900" b="0" i="1" smtClean="0">
                          <a:latin typeface="Cambria Math" panose="02040503050406030204" pitchFamily="18" charset="0"/>
                        </a:rPr>
                        <m:t> </m:t>
                      </m:r>
                      <m:r>
                        <a:rPr lang="en-IN" sz="1900" b="0" i="1" smtClean="0">
                          <a:latin typeface="Cambria Math" panose="02040503050406030204" pitchFamily="18" charset="0"/>
                        </a:rPr>
                        <m:t>𝑢𝑛𝑖𝑡𝑠</m:t>
                      </m:r>
                      <m:r>
                        <a:rPr lang="en-IN" sz="1900" b="0" i="1" smtClean="0">
                          <a:latin typeface="Cambria Math" panose="02040503050406030204" pitchFamily="18" charset="0"/>
                        </a:rPr>
                        <m:t> </m:t>
                      </m:r>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𝑋</m:t>
                          </m:r>
                        </m:e>
                        <m:sub>
                          <m:r>
                            <a:rPr lang="en-IN" sz="1900" b="0" i="1" smtClean="0">
                              <a:latin typeface="Cambria Math" panose="02040503050406030204" pitchFamily="18" charset="0"/>
                            </a:rPr>
                            <m:t>𝑖</m:t>
                          </m:r>
                          <m:r>
                            <a:rPr lang="en-IN" sz="1900" b="0" i="1" smtClean="0">
                              <a:latin typeface="Cambria Math" panose="02040503050406030204" pitchFamily="18" charset="0"/>
                            </a:rPr>
                            <m:t>+</m:t>
                          </m:r>
                          <m:r>
                            <a:rPr lang="en-IN" sz="1900" b="0" i="1" smtClean="0">
                              <a:latin typeface="Cambria Math" panose="02040503050406030204" pitchFamily="18" charset="0"/>
                            </a:rPr>
                            <m:t>𝑘</m:t>
                          </m:r>
                        </m:sub>
                      </m:sSub>
                      <m:r>
                        <a:rPr lang="en-IN" sz="1900" b="0" i="1" smtClean="0">
                          <a:latin typeface="Cambria Math" panose="02040503050406030204" pitchFamily="18" charset="0"/>
                        </a:rPr>
                        <m:t> </m:t>
                      </m:r>
                      <m:r>
                        <a:rPr lang="en-IN" sz="1900" b="0" i="1" smtClean="0">
                          <a:latin typeface="Cambria Math" panose="02040503050406030204" pitchFamily="18" charset="0"/>
                        </a:rPr>
                        <m:t>𝑎𝑛𝑑</m:t>
                      </m:r>
                      <m:r>
                        <a:rPr lang="en-IN" sz="1900" b="0" i="1" smtClean="0">
                          <a:latin typeface="Cambria Math" panose="02040503050406030204" pitchFamily="18" charset="0"/>
                        </a:rPr>
                        <m:t> </m:t>
                      </m:r>
                      <m:sSub>
                        <m:sSubPr>
                          <m:ctrlPr>
                            <a:rPr lang="en-IN" sz="1900" b="0" i="1" smtClean="0">
                              <a:latin typeface="Cambria Math" panose="02040503050406030204" pitchFamily="18" charset="0"/>
                            </a:rPr>
                          </m:ctrlPr>
                        </m:sSubPr>
                        <m:e>
                          <m:r>
                            <a:rPr lang="en-IN" sz="1900" b="0" i="1" smtClean="0">
                              <a:latin typeface="Cambria Math" panose="02040503050406030204" pitchFamily="18" charset="0"/>
                            </a:rPr>
                            <m:t>𝑋</m:t>
                          </m:r>
                        </m:e>
                        <m:sub>
                          <m:r>
                            <a:rPr lang="en-IN" sz="1900" b="0" i="1" smtClean="0">
                              <a:latin typeface="Cambria Math" panose="02040503050406030204" pitchFamily="18" charset="0"/>
                            </a:rPr>
                            <m:t>𝑖</m:t>
                          </m:r>
                          <m:r>
                            <a:rPr lang="en-IN" sz="1900" b="0" i="1" smtClean="0">
                              <a:latin typeface="Cambria Math" panose="02040503050406030204" pitchFamily="18" charset="0"/>
                            </a:rPr>
                            <m:t>−</m:t>
                          </m:r>
                          <m:r>
                            <a:rPr lang="en-IN" sz="1900" b="0" i="1" smtClean="0">
                              <a:latin typeface="Cambria Math" panose="02040503050406030204" pitchFamily="18" charset="0"/>
                            </a:rPr>
                            <m:t>𝑘</m:t>
                          </m:r>
                        </m:sub>
                      </m:sSub>
                    </m:oMath>
                  </m:oMathPara>
                </a14:m>
                <a:endParaRPr lang="en-IN" sz="1900" b="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900" b="0" i="1" smtClean="0">
                          <a:latin typeface="Cambria Math" panose="02040503050406030204" pitchFamily="18" charset="0"/>
                        </a:rPr>
                        <m:t>0</m:t>
                      </m:r>
                      <m:r>
                        <a:rPr lang="en-IN" sz="1900" b="0" i="1" smtClean="0">
                          <a:latin typeface="Cambria Math" panose="02040503050406030204" pitchFamily="18" charset="0"/>
                          <a:ea typeface="Cambria Math" panose="02040503050406030204" pitchFamily="18" charset="0"/>
                        </a:rPr>
                        <m:t>≤</m:t>
                      </m:r>
                      <m:r>
                        <a:rPr lang="en-IN" sz="1900" b="0" i="1" smtClean="0">
                          <a:latin typeface="Cambria Math" panose="02040503050406030204" pitchFamily="18" charset="0"/>
                          <a:ea typeface="Cambria Math" panose="02040503050406030204" pitchFamily="18" charset="0"/>
                        </a:rPr>
                        <m:t>𝑘</m:t>
                      </m:r>
                      <m:r>
                        <a:rPr lang="en-IN" sz="1900" b="0" i="1" smtClean="0">
                          <a:latin typeface="Cambria Math" panose="02040503050406030204" pitchFamily="18" charset="0"/>
                          <a:ea typeface="Cambria Math" panose="02040503050406030204" pitchFamily="18" charset="0"/>
                        </a:rPr>
                        <m:t>≤</m:t>
                      </m:r>
                      <m:sSub>
                        <m:sSubPr>
                          <m:ctrlPr>
                            <a:rPr lang="en-IN" sz="1900" b="0" i="1" smtClean="0">
                              <a:latin typeface="Cambria Math" panose="02040503050406030204" pitchFamily="18" charset="0"/>
                              <a:ea typeface="Cambria Math" panose="02040503050406030204" pitchFamily="18" charset="0"/>
                            </a:rPr>
                          </m:ctrlPr>
                        </m:sSubPr>
                        <m:e>
                          <m:r>
                            <a:rPr lang="en-IN" sz="1900" b="0" i="1" smtClean="0">
                              <a:latin typeface="Cambria Math" panose="02040503050406030204" pitchFamily="18" charset="0"/>
                              <a:ea typeface="Cambria Math" panose="02040503050406030204" pitchFamily="18" charset="0"/>
                            </a:rPr>
                            <m:t>𝑅</m:t>
                          </m:r>
                        </m:e>
                        <m:sub>
                          <m:r>
                            <a:rPr lang="en-IN" sz="1900" b="0" i="1" smtClean="0">
                              <a:latin typeface="Cambria Math" panose="02040503050406030204" pitchFamily="18" charset="0"/>
                              <a:ea typeface="Cambria Math" panose="02040503050406030204" pitchFamily="18" charset="0"/>
                            </a:rPr>
                            <m:t>1</m:t>
                          </m:r>
                        </m:sub>
                      </m:sSub>
                      <m:r>
                        <a:rPr lang="en-IN" sz="1900" b="0" i="1" smtClean="0">
                          <a:latin typeface="Cambria Math" panose="02040503050406030204" pitchFamily="18" charset="0"/>
                          <a:ea typeface="Cambria Math" panose="02040503050406030204" pitchFamily="18" charset="0"/>
                        </a:rPr>
                        <m:t>,   </m:t>
                      </m:r>
                      <m:sSub>
                        <m:sSubPr>
                          <m:ctrlPr>
                            <a:rPr lang="en-IN" sz="1900" b="0" i="1" smtClean="0">
                              <a:latin typeface="Cambria Math" panose="02040503050406030204" pitchFamily="18" charset="0"/>
                              <a:ea typeface="Cambria Math" panose="02040503050406030204" pitchFamily="18" charset="0"/>
                            </a:rPr>
                          </m:ctrlPr>
                        </m:sSubPr>
                        <m:e>
                          <m:r>
                            <a:rPr lang="en-IN" sz="1900" b="0" i="1" smtClean="0">
                              <a:latin typeface="Cambria Math" panose="02040503050406030204" pitchFamily="18" charset="0"/>
                              <a:ea typeface="Cambria Math" panose="02040503050406030204" pitchFamily="18" charset="0"/>
                            </a:rPr>
                            <m:t>𝑤</m:t>
                          </m:r>
                        </m:e>
                        <m:sub>
                          <m:r>
                            <a:rPr lang="en-IN" sz="1900" b="0" i="1" smtClean="0">
                              <a:latin typeface="Cambria Math" panose="02040503050406030204" pitchFamily="18" charset="0"/>
                              <a:ea typeface="Cambria Math" panose="02040503050406030204" pitchFamily="18" charset="0"/>
                            </a:rPr>
                            <m:t>𝑘</m:t>
                          </m:r>
                        </m:sub>
                      </m:sSub>
                      <m:r>
                        <a:rPr lang="en-IN" sz="1900" b="0" i="1" smtClean="0">
                          <a:latin typeface="Cambria Math" panose="02040503050406030204" pitchFamily="18" charset="0"/>
                          <a:ea typeface="Cambria Math" panose="02040503050406030204" pitchFamily="18" charset="0"/>
                        </a:rPr>
                        <m:t>=</m:t>
                      </m:r>
                      <m:r>
                        <a:rPr lang="en-IN" sz="1900" b="0" i="1" smtClean="0">
                          <a:latin typeface="Cambria Math" panose="02040503050406030204" pitchFamily="18" charset="0"/>
                          <a:ea typeface="Cambria Math" panose="02040503050406030204" pitchFamily="18" charset="0"/>
                        </a:rPr>
                        <m:t>𝑝𝑜𝑠𝑖𝑡𝑖𝑣𝑒</m:t>
                      </m:r>
                    </m:oMath>
                  </m:oMathPara>
                </a14:m>
                <a:endParaRPr lang="en-US" sz="19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900" i="1">
                              <a:latin typeface="Cambria Math" panose="02040503050406030204" pitchFamily="18" charset="0"/>
                              <a:ea typeface="Cambria Math" panose="02040503050406030204" pitchFamily="18" charset="0"/>
                            </a:rPr>
                          </m:ctrlPr>
                        </m:sSubPr>
                        <m:e>
                          <m:r>
                            <a:rPr lang="en-IN" sz="1900" i="1">
                              <a:latin typeface="Cambria Math" panose="02040503050406030204" pitchFamily="18" charset="0"/>
                              <a:ea typeface="Cambria Math" panose="02040503050406030204" pitchFamily="18" charset="0"/>
                            </a:rPr>
                            <m:t>𝑅</m:t>
                          </m:r>
                        </m:e>
                        <m:sub>
                          <m:r>
                            <a:rPr lang="en-IN" sz="1900" i="1">
                              <a:latin typeface="Cambria Math" panose="02040503050406030204" pitchFamily="18" charset="0"/>
                              <a:ea typeface="Cambria Math" panose="02040503050406030204" pitchFamily="18" charset="0"/>
                            </a:rPr>
                            <m:t>1</m:t>
                          </m:r>
                        </m:sub>
                      </m:sSub>
                      <m:r>
                        <a:rPr lang="en-IN" sz="1900" b="0" i="1" smtClean="0">
                          <a:latin typeface="Cambria Math" panose="02040503050406030204" pitchFamily="18" charset="0"/>
                          <a:ea typeface="Cambria Math" panose="02040503050406030204" pitchFamily="18" charset="0"/>
                        </a:rPr>
                        <m:t>≤</m:t>
                      </m:r>
                      <m:r>
                        <a:rPr lang="en-IN" sz="1900" b="0" i="1" smtClean="0">
                          <a:latin typeface="Cambria Math" panose="02040503050406030204" pitchFamily="18" charset="0"/>
                          <a:ea typeface="Cambria Math" panose="02040503050406030204" pitchFamily="18" charset="0"/>
                        </a:rPr>
                        <m:t>𝑘</m:t>
                      </m:r>
                      <m:r>
                        <a:rPr lang="en-IN" sz="1900" b="0" i="1" smtClean="0">
                          <a:latin typeface="Cambria Math" panose="02040503050406030204" pitchFamily="18" charset="0"/>
                          <a:ea typeface="Cambria Math" panose="02040503050406030204" pitchFamily="18" charset="0"/>
                        </a:rPr>
                        <m:t>≤</m:t>
                      </m:r>
                      <m:sSub>
                        <m:sSubPr>
                          <m:ctrlPr>
                            <a:rPr lang="en-IN" sz="1900" b="0" i="1" smtClean="0">
                              <a:latin typeface="Cambria Math" panose="02040503050406030204" pitchFamily="18" charset="0"/>
                              <a:ea typeface="Cambria Math" panose="02040503050406030204" pitchFamily="18" charset="0"/>
                            </a:rPr>
                          </m:ctrlPr>
                        </m:sSubPr>
                        <m:e>
                          <m:r>
                            <a:rPr lang="en-IN" sz="1900" b="0" i="1" smtClean="0">
                              <a:latin typeface="Cambria Math" panose="02040503050406030204" pitchFamily="18" charset="0"/>
                              <a:ea typeface="Cambria Math" panose="02040503050406030204" pitchFamily="18" charset="0"/>
                            </a:rPr>
                            <m:t>𝑅</m:t>
                          </m:r>
                        </m:e>
                        <m:sub>
                          <m:r>
                            <a:rPr lang="en-IN" sz="1900" b="0" i="1" smtClean="0">
                              <a:latin typeface="Cambria Math" panose="02040503050406030204" pitchFamily="18" charset="0"/>
                              <a:ea typeface="Cambria Math" panose="02040503050406030204" pitchFamily="18" charset="0"/>
                            </a:rPr>
                            <m:t>2</m:t>
                          </m:r>
                        </m:sub>
                      </m:sSub>
                      <m:r>
                        <a:rPr lang="en-IN" sz="1900" b="0" i="1" smtClean="0">
                          <a:latin typeface="Cambria Math" panose="02040503050406030204" pitchFamily="18" charset="0"/>
                          <a:ea typeface="Cambria Math" panose="02040503050406030204" pitchFamily="18" charset="0"/>
                        </a:rPr>
                        <m:t>,   </m:t>
                      </m:r>
                      <m:sSub>
                        <m:sSubPr>
                          <m:ctrlPr>
                            <a:rPr lang="en-IN" sz="1900" b="0" i="1" smtClean="0">
                              <a:latin typeface="Cambria Math" panose="02040503050406030204" pitchFamily="18" charset="0"/>
                              <a:ea typeface="Cambria Math" panose="02040503050406030204" pitchFamily="18" charset="0"/>
                            </a:rPr>
                          </m:ctrlPr>
                        </m:sSubPr>
                        <m:e>
                          <m:r>
                            <a:rPr lang="en-IN" sz="1900" b="0" i="1" smtClean="0">
                              <a:latin typeface="Cambria Math" panose="02040503050406030204" pitchFamily="18" charset="0"/>
                              <a:ea typeface="Cambria Math" panose="02040503050406030204" pitchFamily="18" charset="0"/>
                            </a:rPr>
                            <m:t>𝑤</m:t>
                          </m:r>
                        </m:e>
                        <m:sub>
                          <m:r>
                            <a:rPr lang="en-IN" sz="1900" b="0" i="1" smtClean="0">
                              <a:latin typeface="Cambria Math" panose="02040503050406030204" pitchFamily="18" charset="0"/>
                              <a:ea typeface="Cambria Math" panose="02040503050406030204" pitchFamily="18" charset="0"/>
                            </a:rPr>
                            <m:t>𝑘</m:t>
                          </m:r>
                        </m:sub>
                      </m:sSub>
                      <m:r>
                        <a:rPr lang="en-IN" sz="1900" b="0" i="1" smtClean="0">
                          <a:latin typeface="Cambria Math" panose="02040503050406030204" pitchFamily="18" charset="0"/>
                          <a:ea typeface="Cambria Math" panose="02040503050406030204" pitchFamily="18" charset="0"/>
                        </a:rPr>
                        <m:t>=</m:t>
                      </m:r>
                      <m:r>
                        <a:rPr lang="en-IN" sz="1900" b="0" i="1" smtClean="0">
                          <a:latin typeface="Cambria Math" panose="02040503050406030204" pitchFamily="18" charset="0"/>
                          <a:ea typeface="Cambria Math" panose="02040503050406030204" pitchFamily="18" charset="0"/>
                        </a:rPr>
                        <m:t>𝑛𝑒𝑔𝑎𝑡𝑖𝑣𝑒</m:t>
                      </m:r>
                    </m:oMath>
                  </m:oMathPara>
                </a14:m>
                <a:endParaRPr lang="en-US" sz="19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900" b="0" i="1" smtClean="0">
                          <a:latin typeface="Cambria Math" panose="02040503050406030204" pitchFamily="18" charset="0"/>
                        </a:rPr>
                        <m:t>𝑠</m:t>
                      </m:r>
                      <m:r>
                        <a:rPr lang="en-IN" sz="1900" b="0" i="1" smtClean="0">
                          <a:latin typeface="Cambria Math" panose="02040503050406030204" pitchFamily="18" charset="0"/>
                        </a:rPr>
                        <m:t>=</m:t>
                      </m:r>
                      <m:r>
                        <a:rPr lang="en-IN" sz="1900" b="0" i="1" smtClean="0">
                          <a:latin typeface="Cambria Math" panose="02040503050406030204" pitchFamily="18" charset="0"/>
                        </a:rPr>
                        <m:t>𝑒𝑥𝑡𝑒𝑟𝑛𝑎𝑙</m:t>
                      </m:r>
                      <m:r>
                        <a:rPr lang="en-IN" sz="1900" b="0" i="1" smtClean="0">
                          <a:latin typeface="Cambria Math" panose="02040503050406030204" pitchFamily="18" charset="0"/>
                        </a:rPr>
                        <m:t> </m:t>
                      </m:r>
                      <m:r>
                        <a:rPr lang="en-IN" sz="1900" b="0" i="1" smtClean="0">
                          <a:latin typeface="Cambria Math" panose="02040503050406030204" pitchFamily="18" charset="0"/>
                        </a:rPr>
                        <m:t>𝑖𝑛𝑝𝑢𝑡</m:t>
                      </m:r>
                      <m:r>
                        <a:rPr lang="en-IN" sz="1900" b="0" i="1" smtClean="0">
                          <a:latin typeface="Cambria Math" panose="02040503050406030204" pitchFamily="18" charset="0"/>
                        </a:rPr>
                        <m:t> </m:t>
                      </m:r>
                      <m:r>
                        <a:rPr lang="en-IN" sz="1900" b="0" i="1" smtClean="0">
                          <a:latin typeface="Cambria Math" panose="02040503050406030204" pitchFamily="18" charset="0"/>
                        </a:rPr>
                        <m:t>𝑠𝑖𝑔𝑛𝑎𝑙</m:t>
                      </m:r>
                    </m:oMath>
                  </m:oMathPara>
                </a14:m>
                <a:endParaRPr lang="en-IN" sz="1900" b="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900" b="0" i="1" smtClean="0">
                          <a:latin typeface="Cambria Math" panose="02040503050406030204" pitchFamily="18" charset="0"/>
                        </a:rPr>
                        <m:t>𝑥</m:t>
                      </m:r>
                      <m:r>
                        <a:rPr lang="en-IN" sz="1900" b="0" i="1" smtClean="0">
                          <a:latin typeface="Cambria Math" panose="02040503050406030204" pitchFamily="18" charset="0"/>
                        </a:rPr>
                        <m:t>=</m:t>
                      </m:r>
                      <m:r>
                        <a:rPr lang="en-IN" sz="1900" b="0" i="1" smtClean="0">
                          <a:latin typeface="Cambria Math" panose="02040503050406030204" pitchFamily="18" charset="0"/>
                        </a:rPr>
                        <m:t>𝑣𝑒𝑐𝑡𝑜𝑟</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𝑎𝑐𝑡𝑖𝑣𝑎𝑡𝑖𝑜𝑛</m:t>
                      </m:r>
                      <m:r>
                        <a:rPr lang="en-IN" sz="1900" b="0" i="1" smtClean="0">
                          <a:latin typeface="Cambria Math" panose="02040503050406030204" pitchFamily="18" charset="0"/>
                        </a:rPr>
                        <m:t> </m:t>
                      </m:r>
                    </m:oMath>
                  </m:oMathPara>
                </a14:m>
                <a:endParaRPr lang="en-IN" sz="1900" b="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𝑥</m:t>
                          </m:r>
                        </m:e>
                        <m:sub>
                          <m:r>
                            <a:rPr lang="en-IN" sz="1900" b="0" i="1" smtClean="0">
                              <a:latin typeface="Cambria Math" panose="02040503050406030204" pitchFamily="18" charset="0"/>
                            </a:rPr>
                            <m:t>0</m:t>
                          </m:r>
                        </m:sub>
                      </m:sSub>
                      <m:r>
                        <a:rPr lang="en-IN" sz="1900" b="0" i="1" smtClean="0">
                          <a:latin typeface="Cambria Math" panose="02040503050406030204" pitchFamily="18" charset="0"/>
                        </a:rPr>
                        <m:t>=</m:t>
                      </m:r>
                      <m:r>
                        <a:rPr lang="en-IN" sz="1900" b="0" i="1" smtClean="0">
                          <a:latin typeface="Cambria Math" panose="02040503050406030204" pitchFamily="18" charset="0"/>
                        </a:rPr>
                        <m:t>𝑣𝑒𝑐𝑡𝑜𝑟</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𝑎𝑐𝑡𝑖𝑣𝑎𝑡𝑖𝑜𝑛𝑠</m:t>
                      </m:r>
                      <m:r>
                        <a:rPr lang="en-IN" sz="1900" b="0" i="1" smtClean="0">
                          <a:latin typeface="Cambria Math" panose="02040503050406030204" pitchFamily="18" charset="0"/>
                        </a:rPr>
                        <m:t> </m:t>
                      </m:r>
                      <m:r>
                        <a:rPr lang="en-IN" sz="1900" b="0" i="1" smtClean="0">
                          <a:latin typeface="Cambria Math" panose="02040503050406030204" pitchFamily="18" charset="0"/>
                        </a:rPr>
                        <m:t>𝑎𝑡</m:t>
                      </m:r>
                      <m:r>
                        <a:rPr lang="en-IN" sz="1900" b="0" i="1" smtClean="0">
                          <a:latin typeface="Cambria Math" panose="02040503050406030204" pitchFamily="18" charset="0"/>
                        </a:rPr>
                        <m:t> </m:t>
                      </m:r>
                      <m:r>
                        <a:rPr lang="en-IN" sz="1900" b="0" i="1" smtClean="0">
                          <a:latin typeface="Cambria Math" panose="02040503050406030204" pitchFamily="18" charset="0"/>
                        </a:rPr>
                        <m:t>𝑝𝑟𝑒𝑣𝑖𝑜𝑢𝑠</m:t>
                      </m:r>
                      <m:r>
                        <a:rPr lang="en-IN" sz="1900" b="0" i="1" smtClean="0">
                          <a:latin typeface="Cambria Math" panose="02040503050406030204" pitchFamily="18" charset="0"/>
                        </a:rPr>
                        <m:t> </m:t>
                      </m:r>
                      <m:r>
                        <a:rPr lang="en-IN" sz="1900" b="0" i="1" smtClean="0">
                          <a:latin typeface="Cambria Math" panose="02040503050406030204" pitchFamily="18" charset="0"/>
                        </a:rPr>
                        <m:t>𝑡𝑖𝑚𝑒</m:t>
                      </m:r>
                      <m:r>
                        <a:rPr lang="en-IN" sz="1900" b="0" i="1" smtClean="0">
                          <a:latin typeface="Cambria Math" panose="02040503050406030204" pitchFamily="18" charset="0"/>
                        </a:rPr>
                        <m:t> </m:t>
                      </m:r>
                      <m:r>
                        <a:rPr lang="en-IN" sz="1900" b="0" i="1" smtClean="0">
                          <a:latin typeface="Cambria Math" panose="02040503050406030204" pitchFamily="18" charset="0"/>
                        </a:rPr>
                        <m:t>𝑠𝑡𝑒𝑝</m:t>
                      </m:r>
                    </m:oMath>
                  </m:oMathPara>
                </a14:m>
                <a:endParaRPr lang="en-IN" sz="1900" b="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IN" sz="1900" b="0" i="1" smtClean="0">
                              <a:latin typeface="Cambria Math" panose="02040503050406030204" pitchFamily="18" charset="0"/>
                            </a:rPr>
                            <m:t>𝑡</m:t>
                          </m:r>
                        </m:e>
                        <m:sub>
                          <m:r>
                            <a:rPr lang="en-IN" sz="1900" b="0" i="1" smtClean="0">
                              <a:latin typeface="Cambria Math" panose="02040503050406030204" pitchFamily="18" charset="0"/>
                            </a:rPr>
                            <m:t>𝑚𝑎𝑥</m:t>
                          </m:r>
                        </m:sub>
                      </m:sSub>
                      <m:r>
                        <a:rPr lang="en-IN" sz="1900" b="0" i="1" smtClean="0">
                          <a:latin typeface="Cambria Math" panose="02040503050406030204" pitchFamily="18" charset="0"/>
                        </a:rPr>
                        <m:t>=</m:t>
                      </m:r>
                      <m:r>
                        <a:rPr lang="en-IN" sz="1900" b="0" i="1" smtClean="0">
                          <a:latin typeface="Cambria Math" panose="02040503050406030204" pitchFamily="18" charset="0"/>
                        </a:rPr>
                        <m:t>𝑡𝑜𝑡𝑎𝑙</m:t>
                      </m:r>
                      <m:r>
                        <a:rPr lang="en-IN" sz="1900" b="0" i="1" smtClean="0">
                          <a:latin typeface="Cambria Math" panose="02040503050406030204" pitchFamily="18" charset="0"/>
                        </a:rPr>
                        <m:t> </m:t>
                      </m:r>
                      <m:r>
                        <a:rPr lang="en-IN" sz="1900" b="0" i="1" smtClean="0">
                          <a:latin typeface="Cambria Math" panose="02040503050406030204" pitchFamily="18" charset="0"/>
                        </a:rPr>
                        <m:t>𝑛𝑢𝑚𝑏𝑒𝑟</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𝑖𝑡𝑒𝑟𝑎𝑡𝑖𝑜𝑛𝑠</m:t>
                      </m:r>
                      <m:r>
                        <a:rPr lang="en-IN" sz="1900" b="0" i="1" smtClean="0">
                          <a:latin typeface="Cambria Math" panose="02040503050406030204" pitchFamily="18" charset="0"/>
                        </a:rPr>
                        <m:t> </m:t>
                      </m:r>
                      <m:r>
                        <a:rPr lang="en-IN" sz="1900" b="0" i="1" smtClean="0">
                          <a:latin typeface="Cambria Math" panose="02040503050406030204" pitchFamily="18" charset="0"/>
                        </a:rPr>
                        <m:t>𝑜𝑓</m:t>
                      </m:r>
                      <m:r>
                        <a:rPr lang="en-IN" sz="1900" b="0" i="1" smtClean="0">
                          <a:latin typeface="Cambria Math" panose="02040503050406030204" pitchFamily="18" charset="0"/>
                        </a:rPr>
                        <m:t> </m:t>
                      </m:r>
                      <m:r>
                        <a:rPr lang="en-IN" sz="1900" b="0" i="1" smtClean="0">
                          <a:latin typeface="Cambria Math" panose="02040503050406030204" pitchFamily="18" charset="0"/>
                        </a:rPr>
                        <m:t>𝑐𝑜𝑛𝑡𝑟𝑎𝑠𝑡</m:t>
                      </m:r>
                      <m:r>
                        <a:rPr lang="en-IN" sz="1900" b="0" i="1" smtClean="0">
                          <a:latin typeface="Cambria Math" panose="02040503050406030204" pitchFamily="18" charset="0"/>
                        </a:rPr>
                        <m:t> </m:t>
                      </m:r>
                      <m:r>
                        <a:rPr lang="en-IN" sz="1900" b="0" i="1" smtClean="0">
                          <a:latin typeface="Cambria Math" panose="02040503050406030204" pitchFamily="18" charset="0"/>
                        </a:rPr>
                        <m:t>𝑒𝑛h𝑎𝑛𝑐𝑒𝑚𝑒𝑛𝑡</m:t>
                      </m:r>
                      <m:r>
                        <a:rPr lang="en-IN" sz="1900" b="0" i="1" smtClean="0">
                          <a:latin typeface="Cambria Math" panose="02040503050406030204" pitchFamily="18" charset="0"/>
                        </a:rPr>
                        <m:t>.</m:t>
                      </m:r>
                    </m:oMath>
                  </m:oMathPara>
                </a14:m>
                <a:endParaRPr lang="en-US" sz="19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231928"/>
              </a:xfrm>
              <a:prstGeom prst="rect">
                <a:avLst/>
              </a:prstGeom>
              <a:blipFill>
                <a:blip r:embed="rId2"/>
                <a:stretch>
                  <a:fillRect l="-582" t="-720"/>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062449A0-E6E3-4BD2-8417-2D820A11F34A}"/>
              </a:ext>
            </a:extLst>
          </p:cNvPr>
          <p:cNvSpPr>
            <a:spLocks noGrp="1"/>
          </p:cNvSpPr>
          <p:nvPr>
            <p:ph type="dt" sz="half" idx="10"/>
          </p:nvPr>
        </p:nvSpPr>
        <p:spPr/>
        <p:txBody>
          <a:bodyPr/>
          <a:lstStyle/>
          <a:p>
            <a:fld id="{4B775340-08AD-4837-9919-F4D57B54BB3E}"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14E305ED-7BC7-4043-B8AA-00C49294EADE}"/>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3137165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26</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 (Algorithm)</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533601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Step 0: the parameters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𝑚𝑎𝑥</m:t>
                        </m:r>
                      </m:sub>
                    </m:sSub>
                  </m:oMath>
                </a14:m>
                <a:r>
                  <a:rPr lang="en-US" dirty="0"/>
                  <a:t> are initialize accordingly. Initialize weights as</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&gt;0</m:t>
                          </m:r>
                        </m:e>
                      </m:d>
                    </m:oMath>
                  </m:oMathPara>
                </a14:m>
                <a:endParaRPr lang="en-IN"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𝑘</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r>
                        <a:rPr lang="en-IN" b="0" i="1" smtClean="0">
                          <a:latin typeface="Cambria Math" panose="02040503050406030204" pitchFamily="18" charset="0"/>
                        </a:rPr>
                        <m:t>+1,…..</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𝑤h𝑒𝑟𝑒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&lt;0)</m:t>
                      </m:r>
                    </m:oMath>
                  </m:oMathPara>
                </a14:m>
                <a:endParaRPr lang="en-US" dirty="0"/>
              </a:p>
              <a:p>
                <a:pPr algn="just">
                  <a:spcBef>
                    <a:spcPts val="600"/>
                  </a:spcBef>
                  <a:spcAft>
                    <a:spcPts val="600"/>
                  </a:spcAft>
                </a:pPr>
                <a:r>
                  <a:rPr lang="en-US" dirty="0"/>
                  <a:t>Initialize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=0</m:t>
                    </m:r>
                  </m:oMath>
                </a14:m>
                <a:r>
                  <a:rPr lang="en-US" dirty="0"/>
                  <a:t>.</a:t>
                </a:r>
              </a:p>
              <a:p>
                <a:pPr marL="342900" indent="-342900" algn="just">
                  <a:spcBef>
                    <a:spcPts val="600"/>
                  </a:spcBef>
                  <a:spcAft>
                    <a:spcPts val="600"/>
                  </a:spcAft>
                  <a:buFont typeface="Arial" panose="020B0604020202020204" pitchFamily="34" charset="0"/>
                  <a:buChar char="•"/>
                </a:pPr>
                <a:r>
                  <a:rPr lang="en-US" dirty="0"/>
                  <a:t>Step 1: Input the external signal s:</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𝑠</m:t>
                      </m:r>
                    </m:oMath>
                  </m:oMathPara>
                </a14:m>
                <a:endParaRPr lang="en-US" dirty="0"/>
              </a:p>
              <a:p>
                <a:pPr algn="just">
                  <a:spcBef>
                    <a:spcPts val="600"/>
                  </a:spcBef>
                  <a:spcAft>
                    <a:spcPts val="600"/>
                  </a:spcAft>
                </a:pPr>
                <a:r>
                  <a:rPr lang="en-US" dirty="0"/>
                  <a:t>The activations occurring are saved in array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oMath>
                </a14:m>
                <a:r>
                  <a:rPr lang="en-US" dirty="0"/>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 </m:t>
                    </m:r>
                    <m:r>
                      <a:rPr lang="en-US" i="1" dirty="0" smtClean="0">
                        <a:latin typeface="Cambria Math" panose="02040503050406030204" pitchFamily="18" charset="0"/>
                      </a:rPr>
                      <m:t>𝑡𝑜</m:t>
                    </m:r>
                    <m:r>
                      <a:rPr lang="en-US" i="1" dirty="0" smtClean="0">
                        <a:latin typeface="Cambria Math" panose="02040503050406030204" pitchFamily="18" charset="0"/>
                      </a:rPr>
                      <m:t> </m:t>
                    </m:r>
                    <m:r>
                      <a:rPr lang="en-US" i="1" dirty="0" smtClean="0">
                        <a:latin typeface="Cambria Math" panose="02040503050406030204" pitchFamily="18" charset="0"/>
                      </a:rPr>
                      <m:t>𝑛</m:t>
                    </m:r>
                  </m:oMath>
                </a14:m>
                <a:r>
                  <a:rPr lang="en-US"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oMath>
                  </m:oMathPara>
                </a14:m>
                <a:endParaRPr lang="en-US" dirty="0"/>
              </a:p>
              <a:p>
                <a:pPr algn="just">
                  <a:spcBef>
                    <a:spcPts val="600"/>
                  </a:spcBef>
                  <a:spcAft>
                    <a:spcPts val="600"/>
                  </a:spcAft>
                </a:pPr>
                <a:r>
                  <a:rPr lang="en-US" dirty="0"/>
                  <a:t>Once activations are stored, set iteration counter t=1.</a:t>
                </a:r>
              </a:p>
              <a:p>
                <a:pPr marL="342900" indent="-342900" algn="just">
                  <a:spcBef>
                    <a:spcPts val="600"/>
                  </a:spcBef>
                  <a:spcAft>
                    <a:spcPts val="600"/>
                  </a:spcAft>
                  <a:buFont typeface="Arial" panose="020B0604020202020204" pitchFamily="34" charset="0"/>
                  <a:buChar char="•"/>
                </a:pPr>
                <a:r>
                  <a:rPr lang="en-US" dirty="0"/>
                  <a:t>Step 2: When t is less that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oMath>
                </a14:m>
                <a:r>
                  <a:rPr lang="en-US" dirty="0"/>
                  <a:t> perform Steps 3-7</a:t>
                </a:r>
              </a:p>
              <a:p>
                <a:pPr marL="342900" indent="-342900" algn="just">
                  <a:spcBef>
                    <a:spcPts val="600"/>
                  </a:spcBef>
                  <a:spcAft>
                    <a:spcPts val="600"/>
                  </a:spcAft>
                  <a:buFont typeface="Arial" panose="020B0604020202020204" pitchFamily="34" charset="0"/>
                  <a:buChar char="•"/>
                </a:pPr>
                <a:r>
                  <a:rPr lang="en-US" dirty="0"/>
                  <a:t>Step 3: Calculate net input.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1 </m:t>
                    </m:r>
                    <m:r>
                      <a:rPr lang="en-US" i="1" dirty="0" smtClean="0">
                        <a:latin typeface="Cambria Math" panose="02040503050406030204" pitchFamily="18" charset="0"/>
                      </a:rPr>
                      <m:t>𝑡𝑜</m:t>
                    </m:r>
                    <m:r>
                      <a:rPr lang="en-US" i="1" dirty="0">
                        <a:latin typeface="Cambria Math" panose="02040503050406030204" pitchFamily="18" charset="0"/>
                      </a:rPr>
                      <m:t> </m:t>
                    </m:r>
                    <m:r>
                      <a:rPr lang="en-US" i="1" dirty="0" smtClean="0">
                        <a:latin typeface="Cambria Math" panose="02040503050406030204" pitchFamily="18" charset="0"/>
                      </a:rPr>
                      <m:t>𝑛</m:t>
                    </m:r>
                  </m:oMath>
                </a14:m>
                <a:r>
                  <a:rPr lang="en-US"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r>
                                <a:rPr lang="en-IN" b="0" i="1" smtClean="0">
                                  <a:latin typeface="Cambria Math" panose="02040503050406030204" pitchFamily="18" charset="0"/>
                                </a:rPr>
                                <m:t>0</m:t>
                              </m:r>
                            </m:e>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𝑘</m:t>
                              </m:r>
                            </m:sub>
                          </m:sSub>
                        </m:e>
                      </m:nary>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2</m:t>
                          </m:r>
                        </m:sub>
                      </m:sSub>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2</m:t>
                              </m:r>
                            </m:sub>
                          </m:sSub>
                        </m:sub>
                        <m: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r>
                                <a:rPr lang="en-IN" b="0" i="1" smtClean="0">
                                  <a:latin typeface="Cambria Math" panose="02040503050406030204" pitchFamily="18" charset="0"/>
                                </a:rPr>
                                <m:t>0</m:t>
                              </m:r>
                            </m:e>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𝑘</m:t>
                              </m:r>
                            </m:sub>
                          </m:sSub>
                        </m:e>
                      </m:nary>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2</m:t>
                          </m:r>
                        </m:sub>
                      </m:sSub>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1</m:t>
                              </m:r>
                            </m:sub>
                          </m:sSub>
                          <m:r>
                            <m:rPr>
                              <m:brk m:alnAt="23"/>
                            </m:rPr>
                            <a:rPr lang="en-IN" b="0" i="1" smtClean="0">
                              <a:latin typeface="Cambria Math" panose="02040503050406030204" pitchFamily="18" charset="0"/>
                            </a:rPr>
                            <m:t>+</m:t>
                          </m:r>
                          <m:r>
                            <a:rPr lang="en-IN" b="0" i="1" smtClean="0">
                              <a:latin typeface="Cambria Math" panose="02040503050406030204" pitchFamily="18" charset="0"/>
                            </a:rPr>
                            <m:t>1</m:t>
                          </m:r>
                        </m:sub>
                        <m:sup>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2</m:t>
                              </m:r>
                            </m:sub>
                          </m:sSub>
                        </m:sup>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0</m:t>
                              </m:r>
                            </m:e>
                            <m:sub>
                              <m:r>
                                <a:rPr lang="en-IN" i="1">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rPr>
                                <m:t>𝑘</m:t>
                              </m:r>
                            </m:sub>
                          </m:sSub>
                        </m:e>
                      </m:nary>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5336013"/>
              </a:xfrm>
              <a:prstGeom prst="rect">
                <a:avLst/>
              </a:prstGeom>
              <a:blipFill>
                <a:blip r:embed="rId2"/>
                <a:stretch>
                  <a:fillRect l="-655" t="-686"/>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4AF11BA6-C54B-4E82-AE3F-1A7BB731F628}"/>
              </a:ext>
            </a:extLst>
          </p:cNvPr>
          <p:cNvSpPr>
            <a:spLocks noGrp="1"/>
          </p:cNvSpPr>
          <p:nvPr>
            <p:ph type="dt" sz="half" idx="10"/>
          </p:nvPr>
        </p:nvSpPr>
        <p:spPr/>
        <p:txBody>
          <a:bodyPr/>
          <a:lstStyle/>
          <a:p>
            <a:fld id="{16D44240-B0CD-49F5-9822-B075B1F7BD7E}"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79505D5-3700-42AA-8CD1-7F8BF54739F4}"/>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1459934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27</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Mexican Hat Net (Algorithm)</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5466881"/>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Step 4: Apply the activation function. For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 </m:t>
                    </m:r>
                    <m:r>
                      <a:rPr lang="en-US" i="1" dirty="0" smtClean="0">
                        <a:latin typeface="Cambria Math" panose="02040503050406030204" pitchFamily="18" charset="0"/>
                      </a:rPr>
                      <m:t>𝑡𝑜</m:t>
                    </m:r>
                    <m:r>
                      <a:rPr lang="en-US" i="1" dirty="0" smtClean="0">
                        <a:latin typeface="Cambria Math" panose="02040503050406030204" pitchFamily="18" charset="0"/>
                      </a:rPr>
                      <m:t> </m:t>
                    </m:r>
                    <m:r>
                      <a:rPr lang="en-US" i="1" dirty="0" smtClean="0">
                        <a:latin typeface="Cambria Math" panose="02040503050406030204" pitchFamily="18" charset="0"/>
                      </a:rPr>
                      <m:t>𝑛</m:t>
                    </m:r>
                  </m:oMath>
                </a14:m>
                <a:r>
                  <a:rPr lang="en-US"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m:rPr>
                          <m:sty m:val="p"/>
                        </m:rPr>
                        <a:rPr lang="en-IN" b="0" i="0" smtClean="0">
                          <a:latin typeface="Cambria Math" panose="02040503050406030204" pitchFamily="18" charset="0"/>
                        </a:rPr>
                        <m:t>min</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d>
                            <m:dPr>
                              <m:ctrlPr>
                                <a:rPr lang="en-IN" b="0" i="1" smtClean="0">
                                  <a:latin typeface="Cambria Math" panose="02040503050406030204" pitchFamily="18" charset="0"/>
                                </a:rPr>
                              </m:ctrlPr>
                            </m:dPr>
                            <m:e>
                              <m:r>
                                <a:rPr lang="en-IN" b="0" i="1" smtClean="0">
                                  <a:latin typeface="Cambria Math" panose="02040503050406030204" pitchFamily="18" charset="0"/>
                                </a:rPr>
                                <m:t>0,</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e>
                          </m:d>
                        </m:e>
                      </m:func>
                      <m:r>
                        <a:rPr lang="en-IN" b="0" i="1" smtClean="0">
                          <a:latin typeface="Cambria Math" panose="02040503050406030204" pitchFamily="18" charset="0"/>
                        </a:rPr>
                        <m:t>]</m:t>
                      </m:r>
                    </m:oMath>
                  </m:oMathPara>
                </a14:m>
                <a:endParaRPr lang="en-US" dirty="0"/>
              </a:p>
              <a:p>
                <a:pPr marL="285750" indent="-285750" algn="just">
                  <a:spcBef>
                    <a:spcPts val="600"/>
                  </a:spcBef>
                  <a:spcAft>
                    <a:spcPts val="600"/>
                  </a:spcAft>
                  <a:buFont typeface="Arial" panose="020B0604020202020204" pitchFamily="34" charset="0"/>
                  <a:buChar char="•"/>
                </a:pPr>
                <a:r>
                  <a:rPr lang="en-US" dirty="0"/>
                  <a:t>Step 5: Save the current activations in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oMath>
                </a14:m>
                <a:r>
                  <a:rPr lang="en-US" dirty="0"/>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 </m:t>
                    </m:r>
                    <m:r>
                      <a:rPr lang="en-US" i="1" dirty="0" smtClean="0">
                        <a:latin typeface="Cambria Math" panose="02040503050406030204" pitchFamily="18" charset="0"/>
                      </a:rPr>
                      <m:t>𝑡𝑜</m:t>
                    </m:r>
                    <m:r>
                      <a:rPr lang="en-US" i="1" dirty="0" smtClean="0">
                        <a:latin typeface="Cambria Math" panose="02040503050406030204" pitchFamily="18" charset="0"/>
                      </a:rPr>
                      <m:t> </m:t>
                    </m:r>
                    <m:r>
                      <a:rPr lang="en-US" i="1" dirty="0" smtClean="0">
                        <a:latin typeface="Cambria Math" panose="02040503050406030204" pitchFamily="18" charset="0"/>
                      </a:rPr>
                      <m:t>𝑛</m:t>
                    </m:r>
                  </m:oMath>
                </a14:m>
                <a:r>
                  <a:rPr lang="en-US"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0</m:t>
                          </m:r>
                          <m:r>
                            <a:rPr lang="en-IN" i="1">
                              <a:latin typeface="Cambria Math" panose="02040503050406030204" pitchFamily="18" charset="0"/>
                            </a:rPr>
                            <m:t>𝑖</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oMath>
                  </m:oMathPara>
                </a14:m>
                <a:endParaRPr lang="en-US" dirty="0"/>
              </a:p>
              <a:p>
                <a:pPr marL="285750" indent="-285750" algn="just">
                  <a:spcBef>
                    <a:spcPts val="600"/>
                  </a:spcBef>
                  <a:spcAft>
                    <a:spcPts val="600"/>
                  </a:spcAft>
                  <a:buFont typeface="Arial" panose="020B0604020202020204" pitchFamily="34" charset="0"/>
                  <a:buChar char="•"/>
                </a:pPr>
                <a:r>
                  <a:rPr lang="en-US" dirty="0"/>
                  <a:t>Step 6: Increment the iteration counter:</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+1</m:t>
                      </m:r>
                    </m:oMath>
                  </m:oMathPara>
                </a14:m>
                <a:endParaRPr lang="en-US" dirty="0"/>
              </a:p>
              <a:p>
                <a:pPr marL="285750" indent="-285750" algn="just">
                  <a:spcBef>
                    <a:spcPts val="600"/>
                  </a:spcBef>
                  <a:spcAft>
                    <a:spcPts val="600"/>
                  </a:spcAft>
                  <a:buFont typeface="Arial" panose="020B0604020202020204" pitchFamily="34" charset="0"/>
                  <a:buChar char="•"/>
                </a:pPr>
                <a:r>
                  <a:rPr lang="en-US" dirty="0"/>
                  <a:t>Step 7: Test for stopping condition. The following is the stopping condition:</a:t>
                </a:r>
              </a:p>
              <a:p>
                <a:pPr algn="just">
                  <a:spcBef>
                    <a:spcPts val="600"/>
                  </a:spcBef>
                  <a:spcAft>
                    <a:spcPts val="600"/>
                  </a:spcAft>
                </a:pPr>
                <a14:m>
                  <m:oMath xmlns:m="http://schemas.openxmlformats.org/officeDocument/2006/math">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𝑚𝑎𝑥</m:t>
                        </m:r>
                      </m:sub>
                    </m:sSub>
                  </m:oMath>
                </a14:m>
                <a:r>
                  <a:rPr lang="en-US" dirty="0"/>
                  <a:t> then continue, else stop.</a:t>
                </a:r>
              </a:p>
              <a:p>
                <a:pPr algn="just">
                  <a:spcBef>
                    <a:spcPts val="600"/>
                  </a:spcBef>
                  <a:spcAft>
                    <a:spcPts val="600"/>
                  </a:spcAft>
                </a:pPr>
                <a:r>
                  <a:rPr lang="en-US" dirty="0"/>
                  <a:t>The positive reinforcement here has the capacity to increase the activation of units with larger initial activations and the negative reinforcement has the capacity to reduce the activation of units with smaller initial activations. </a:t>
                </a:r>
              </a:p>
              <a:p>
                <a:pPr algn="just">
                  <a:spcBef>
                    <a:spcPts val="600"/>
                  </a:spcBef>
                  <a:spcAft>
                    <a:spcPts val="600"/>
                  </a:spcAft>
                </a:pPr>
                <a:r>
                  <a:rPr lang="en-US" dirty="0"/>
                  <a:t>The activation function used here for unit </a:t>
                </a:r>
                <a14:m>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oMath>
                </a14:m>
                <a:r>
                  <a:rPr lang="en-US" dirty="0"/>
                  <a:t> at a particular time instant "t"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𝑓</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nary>
                            <m:naryPr>
                              <m:chr m:val="∑"/>
                              <m:supHide m:val="on"/>
                              <m:ctrlPr>
                                <a:rPr lang="en-IN" b="0" i="1" smtClean="0">
                                  <a:latin typeface="Cambria Math" panose="02040503050406030204" pitchFamily="18" charset="0"/>
                                </a:rPr>
                              </m:ctrlPr>
                            </m:naryPr>
                            <m:sub>
                              <m:r>
                                <m:rPr>
                                  <m:brk m:alnAt="7"/>
                                </m:rPr>
                                <a:rPr lang="en-IN" b="0" i="1" smtClean="0">
                                  <a:latin typeface="Cambria Math" panose="02040503050406030204" pitchFamily="18" charset="0"/>
                                </a:rPr>
                                <m:t>𝑘</m:t>
                              </m:r>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𝑘</m:t>
                                  </m:r>
                                </m:sub>
                              </m:sSub>
                            </m:e>
                          </m:nary>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−1)</m:t>
                          </m:r>
                        </m:e>
                      </m:d>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5466881"/>
              </a:xfrm>
              <a:prstGeom prst="rect">
                <a:avLst/>
              </a:prstGeom>
              <a:blipFill>
                <a:blip r:embed="rId2"/>
                <a:stretch>
                  <a:fillRect l="-655" t="-670" r="-582"/>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876D170F-580C-4C47-9F62-DA11738DD716}"/>
              </a:ext>
            </a:extLst>
          </p:cNvPr>
          <p:cNvSpPr>
            <a:spLocks noGrp="1"/>
          </p:cNvSpPr>
          <p:nvPr>
            <p:ph type="dt" sz="half" idx="10"/>
          </p:nvPr>
        </p:nvSpPr>
        <p:spPr/>
        <p:txBody>
          <a:bodyPr/>
          <a:lstStyle/>
          <a:p>
            <a:fld id="{9B9D88A1-786B-478D-A33D-7ECC4C803205}"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5962F63F-5B84-400C-AE07-1C6CCD3D963A}"/>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76695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28</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549381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The Hamming network selects stored classes, which are at a maximum Hamming distance (H) from the noisy vector presented at the input (Lippmann, 1987). </a:t>
                </a:r>
              </a:p>
              <a:p>
                <a:pPr marL="342900" indent="-342900" algn="just">
                  <a:spcBef>
                    <a:spcPts val="600"/>
                  </a:spcBef>
                  <a:spcAft>
                    <a:spcPts val="600"/>
                  </a:spcAft>
                  <a:buFont typeface="Arial" panose="020B0604020202020204" pitchFamily="34" charset="0"/>
                  <a:buChar char="•"/>
                </a:pPr>
                <a:r>
                  <a:rPr lang="en-US" sz="1600" dirty="0"/>
                  <a:t>The vectors involved in this case are all binary and bipolar. </a:t>
                </a:r>
              </a:p>
              <a:p>
                <a:pPr marL="342900" indent="-342900" algn="just">
                  <a:spcBef>
                    <a:spcPts val="600"/>
                  </a:spcBef>
                  <a:spcAft>
                    <a:spcPts val="600"/>
                  </a:spcAft>
                  <a:buFont typeface="Arial" panose="020B0604020202020204" pitchFamily="34" charset="0"/>
                  <a:buChar char="•"/>
                </a:pPr>
                <a:r>
                  <a:rPr lang="en-US" sz="1600" dirty="0"/>
                  <a:t>Hamming network is a maximum likelihood classifier that determines which of several exemplar vectors (the weight vector for an output unit in a clustering net is exemplar vector or code book vector for the pattern of inputs, which the net has placed on that duster unit) is most similar to an input vector (represented as an n-tuple). </a:t>
                </a:r>
              </a:p>
              <a:p>
                <a:pPr marL="342900" indent="-342900" algn="just">
                  <a:spcBef>
                    <a:spcPts val="600"/>
                  </a:spcBef>
                  <a:spcAft>
                    <a:spcPts val="600"/>
                  </a:spcAft>
                  <a:buFont typeface="Arial" panose="020B0604020202020204" pitchFamily="34" charset="0"/>
                  <a:buChar char="•"/>
                </a:pPr>
                <a:r>
                  <a:rPr lang="en-US" sz="1600" dirty="0"/>
                  <a:t>The weights of the net are determined by the exemplar vectors. </a:t>
                </a:r>
              </a:p>
              <a:p>
                <a:pPr marL="342900" indent="-342900" algn="just">
                  <a:spcBef>
                    <a:spcPts val="600"/>
                  </a:spcBef>
                  <a:spcAft>
                    <a:spcPts val="600"/>
                  </a:spcAft>
                  <a:buFont typeface="Arial" panose="020B0604020202020204" pitchFamily="34" charset="0"/>
                  <a:buChar char="•"/>
                </a:pPr>
                <a:r>
                  <a:rPr lang="en-US" sz="1600" dirty="0"/>
                  <a:t>The difference between the total number of components and the Hamming distance between the vectors gives the measure of similarity between the input vector and stored exemplar vectors.</a:t>
                </a:r>
              </a:p>
              <a:p>
                <a:pPr marL="342900" indent="-342900" algn="just">
                  <a:spcBef>
                    <a:spcPts val="600"/>
                  </a:spcBef>
                  <a:spcAft>
                    <a:spcPts val="600"/>
                  </a:spcAft>
                  <a:buFont typeface="Arial" panose="020B0604020202020204" pitchFamily="34" charset="0"/>
                  <a:buChar char="•"/>
                </a:pPr>
                <a:r>
                  <a:rPr lang="en-US" sz="1600" dirty="0"/>
                  <a:t>It is already discussed hat the Hamming distance between the two vectors is the number of components in which the vectors differ.</a:t>
                </a:r>
              </a:p>
              <a:p>
                <a:pPr marL="342900" indent="-342900" algn="just">
                  <a:spcBef>
                    <a:spcPts val="600"/>
                  </a:spcBef>
                  <a:spcAft>
                    <a:spcPts val="600"/>
                  </a:spcAft>
                  <a:buFont typeface="Arial" panose="020B0604020202020204" pitchFamily="34" charset="0"/>
                  <a:buChar char="•"/>
                </a:pPr>
                <a:r>
                  <a:rPr lang="en-US" sz="1600" dirty="0"/>
                  <a:t>Consider two bipolar vectors </a:t>
                </a:r>
                <a14:m>
                  <m:oMath xmlns:m="http://schemas.openxmlformats.org/officeDocument/2006/math">
                    <m:r>
                      <a:rPr lang="en-IN" sz="1600" b="0" i="1" smtClean="0">
                        <a:latin typeface="Cambria Math" panose="02040503050406030204" pitchFamily="18" charset="0"/>
                      </a:rPr>
                      <m:t>𝑥</m:t>
                    </m:r>
                  </m:oMath>
                </a14:m>
                <a:r>
                  <a:rPr lang="en-US" sz="1600" dirty="0"/>
                  <a:t> and </a:t>
                </a:r>
                <a14:m>
                  <m:oMath xmlns:m="http://schemas.openxmlformats.org/officeDocument/2006/math">
                    <m:r>
                      <a:rPr lang="en-IN" sz="1600" b="0" i="1" smtClean="0">
                        <a:latin typeface="Cambria Math" panose="02040503050406030204" pitchFamily="18" charset="0"/>
                      </a:rPr>
                      <m:t>𝑦</m:t>
                    </m:r>
                    <m:r>
                      <a:rPr lang="en-IN" sz="1600" b="0" i="0" smtClean="0">
                        <a:latin typeface="Cambria Math" panose="02040503050406030204" pitchFamily="18" charset="0"/>
                      </a:rPr>
                      <m:t>;</m:t>
                    </m:r>
                  </m:oMath>
                </a14:m>
                <a:r>
                  <a:rPr lang="en-US" sz="1600" dirty="0"/>
                  <a:t> we use a relation</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rPr>
                        <m:t>𝑦</m:t>
                      </m:r>
                      <m:r>
                        <a:rPr lang="en-IN" sz="1600" b="0" i="1" smtClean="0">
                          <a:latin typeface="Cambria Math" panose="02040503050406030204" pitchFamily="18" charset="0"/>
                        </a:rPr>
                        <m:t>=</m:t>
                      </m:r>
                      <m:r>
                        <a:rPr lang="en-IN" sz="1600" b="0" i="1" smtClean="0">
                          <a:latin typeface="Cambria Math" panose="02040503050406030204" pitchFamily="18" charset="0"/>
                        </a:rPr>
                        <m:t>𝑎</m:t>
                      </m:r>
                      <m:r>
                        <a:rPr lang="en-IN" sz="1600" b="0" i="1" smtClean="0">
                          <a:latin typeface="Cambria Math" panose="02040503050406030204" pitchFamily="18" charset="0"/>
                        </a:rPr>
                        <m:t>−</m:t>
                      </m:r>
                      <m:r>
                        <a:rPr lang="en-IN" sz="1600" b="0" i="1" smtClean="0">
                          <a:latin typeface="Cambria Math" panose="02040503050406030204" pitchFamily="18" charset="0"/>
                        </a:rPr>
                        <m:t>𝑑</m:t>
                      </m:r>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Where </a:t>
                </a:r>
                <a14:m>
                  <m:oMath xmlns:m="http://schemas.openxmlformats.org/officeDocument/2006/math">
                    <m:r>
                      <a:rPr lang="en-US" sz="1600" i="1" dirty="0" smtClean="0">
                        <a:latin typeface="Cambria Math" panose="02040503050406030204" pitchFamily="18" charset="0"/>
                      </a:rPr>
                      <m:t>𝑎</m:t>
                    </m:r>
                  </m:oMath>
                </a14:m>
                <a:r>
                  <a:rPr lang="en-US" sz="1600" dirty="0"/>
                  <a:t> is the number of components in which the vectors agree, </a:t>
                </a:r>
                <a14:m>
                  <m:oMath xmlns:m="http://schemas.openxmlformats.org/officeDocument/2006/math">
                    <m:r>
                      <a:rPr lang="en-US" sz="1600" i="1" dirty="0" smtClean="0">
                        <a:latin typeface="Cambria Math" panose="02040503050406030204" pitchFamily="18" charset="0"/>
                      </a:rPr>
                      <m:t>𝑑</m:t>
                    </m:r>
                  </m:oMath>
                </a14:m>
                <a:r>
                  <a:rPr lang="en-US" sz="1600" dirty="0"/>
                  <a:t> the number of components in which the vectors disagree.</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5493812"/>
              </a:xfrm>
              <a:prstGeom prst="rect">
                <a:avLst/>
              </a:prstGeom>
              <a:blipFill>
                <a:blip r:embed="rId2"/>
                <a:stretch>
                  <a:fillRect l="-291" t="-333"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8FB00471-0C77-49A4-935A-11FC0A98F6EB}"/>
              </a:ext>
            </a:extLst>
          </p:cNvPr>
          <p:cNvSpPr>
            <a:spLocks noGrp="1"/>
          </p:cNvSpPr>
          <p:nvPr>
            <p:ph type="dt" sz="half" idx="10"/>
          </p:nvPr>
        </p:nvSpPr>
        <p:spPr/>
        <p:txBody>
          <a:bodyPr/>
          <a:lstStyle/>
          <a:p>
            <a:fld id="{8F4C5F1D-017F-4C52-99FB-E6B03BE8FB56}"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1057BF6A-C767-4BA5-8792-89014884D784}"/>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77719" y="5908750"/>
              <a:ext cx="1200960" cy="183960"/>
            </p14:xfrm>
          </p:contentPart>
        </mc:Choice>
        <mc:Fallback xmlns="">
          <p:pic>
            <p:nvPicPr>
              <p:cNvPr id="5" name="Ink 4"/>
              <p:cNvPicPr/>
              <p:nvPr/>
            </p:nvPicPr>
            <p:blipFill>
              <a:blip r:embed="rId4"/>
              <a:stretch>
                <a:fillRect/>
              </a:stretch>
            </p:blipFill>
            <p:spPr>
              <a:xfrm>
                <a:off x="3922999" y="5779870"/>
                <a:ext cx="1322280" cy="443160"/>
              </a:xfrm>
              <a:prstGeom prst="rect">
                <a:avLst/>
              </a:prstGeom>
            </p:spPr>
          </p:pic>
        </mc:Fallback>
      </mc:AlternateContent>
    </p:spTree>
    <p:extLst>
      <p:ext uri="{BB962C8B-B14F-4D97-AF65-F5344CB8AC3E}">
        <p14:creationId xmlns:p14="http://schemas.microsoft.com/office/powerpoint/2010/main" val="335322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29</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515461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The value </a:t>
                </a:r>
                <a14:m>
                  <m:oMath xmlns:m="http://schemas.openxmlformats.org/officeDocument/2006/math">
                    <m:r>
                      <a:rPr lang="en-IN" sz="1600" b="0" i="1" smtClean="0">
                        <a:latin typeface="Cambria Math" panose="02040503050406030204" pitchFamily="18" charset="0"/>
                      </a:rPr>
                      <m:t>"</m:t>
                    </m:r>
                    <m:r>
                      <a:rPr lang="en-IN" sz="1600" b="0" i="1" smtClean="0">
                        <a:latin typeface="Cambria Math" panose="02040503050406030204" pitchFamily="18" charset="0"/>
                      </a:rPr>
                      <m:t>𝑎</m:t>
                    </m:r>
                    <m:r>
                      <a:rPr lang="en-IN" sz="1600" b="0" i="1" smtClean="0">
                        <a:latin typeface="Cambria Math" panose="02040503050406030204" pitchFamily="18" charset="0"/>
                      </a:rPr>
                      <m:t>−</m:t>
                    </m:r>
                    <m:r>
                      <a:rPr lang="en-IN" sz="1600" b="0" i="1" smtClean="0">
                        <a:latin typeface="Cambria Math" panose="02040503050406030204" pitchFamily="18" charset="0"/>
                      </a:rPr>
                      <m:t>𝑑</m:t>
                    </m:r>
                    <m:r>
                      <a:rPr lang="en-IN" sz="1600" b="0" i="1" smtClean="0">
                        <a:latin typeface="Cambria Math" panose="02040503050406030204" pitchFamily="18" charset="0"/>
                      </a:rPr>
                      <m:t>"</m:t>
                    </m:r>
                  </m:oMath>
                </a14:m>
                <a:r>
                  <a:rPr lang="en-US" sz="1600" dirty="0"/>
                  <a:t> is the hamming distance existing between two vectors. Since the total number of components is </a:t>
                </a:r>
                <a14:m>
                  <m:oMath xmlns:m="http://schemas.openxmlformats.org/officeDocument/2006/math">
                    <m:r>
                      <a:rPr lang="en-US" sz="1600" i="1" dirty="0" smtClean="0">
                        <a:latin typeface="Cambria Math" panose="02040503050406030204" pitchFamily="18" charset="0"/>
                      </a:rPr>
                      <m:t>𝑛</m:t>
                    </m:r>
                  </m:oMath>
                </a14:m>
                <a:r>
                  <a:rPr lang="en-US" sz="1600" dirty="0"/>
                  <a:t>, we have,</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𝑛</m:t>
                      </m:r>
                      <m:r>
                        <a:rPr lang="en-IN" sz="1600" b="0" i="1" smtClean="0">
                          <a:latin typeface="Cambria Math" panose="02040503050406030204" pitchFamily="18" charset="0"/>
                        </a:rPr>
                        <m:t>=</m:t>
                      </m:r>
                      <m:r>
                        <a:rPr lang="en-IN" sz="1600" b="0" i="1" smtClean="0">
                          <a:latin typeface="Cambria Math" panose="02040503050406030204" pitchFamily="18" charset="0"/>
                        </a:rPr>
                        <m:t>𝑎</m:t>
                      </m:r>
                      <m:r>
                        <a:rPr lang="en-IN" sz="1600" b="0" i="1" smtClean="0">
                          <a:latin typeface="Cambria Math" panose="02040503050406030204" pitchFamily="18" charset="0"/>
                        </a:rPr>
                        <m:t>+</m:t>
                      </m:r>
                      <m:r>
                        <a:rPr lang="en-IN" sz="1600" b="0" i="1" smtClean="0">
                          <a:latin typeface="Cambria Math" panose="02040503050406030204" pitchFamily="18" charset="0"/>
                        </a:rPr>
                        <m:t>𝑑</m:t>
                      </m:r>
                      <m:r>
                        <a:rPr lang="en-IN" sz="1600" b="0" i="1" smtClean="0">
                          <a:latin typeface="Cambria Math" panose="02040503050406030204" pitchFamily="18" charset="0"/>
                        </a:rPr>
                        <m:t>  </m:t>
                      </m:r>
                    </m:oMath>
                  </m:oMathPara>
                </a14:m>
                <a:endParaRPr lang="en-IN" sz="1600" b="0" i="1" dirty="0">
                  <a:latin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𝑒</m:t>
                      </m:r>
                      <m:r>
                        <a:rPr lang="en-IN" sz="1600" b="0" i="1" smtClean="0">
                          <a:latin typeface="Cambria Math" panose="02040503050406030204" pitchFamily="18" charset="0"/>
                        </a:rPr>
                        <m:t>., </m:t>
                      </m:r>
                      <m:r>
                        <a:rPr lang="en-IN" sz="1600" b="0" i="1" smtClean="0">
                          <a:latin typeface="Cambria Math" panose="02040503050406030204" pitchFamily="18" charset="0"/>
                        </a:rPr>
                        <m:t>𝑑</m:t>
                      </m:r>
                      <m:r>
                        <a:rPr lang="en-IN" sz="1600" b="0" i="1" smtClean="0">
                          <a:latin typeface="Cambria Math" panose="02040503050406030204" pitchFamily="18" charset="0"/>
                        </a:rPr>
                        <m:t>=</m:t>
                      </m:r>
                      <m:r>
                        <a:rPr lang="en-IN" sz="1600" b="0" i="1" smtClean="0">
                          <a:latin typeface="Cambria Math" panose="02040503050406030204" pitchFamily="18" charset="0"/>
                        </a:rPr>
                        <m:t>𝑛</m:t>
                      </m:r>
                      <m:r>
                        <a:rPr lang="en-IN" sz="1600" b="0" i="1" smtClean="0">
                          <a:latin typeface="Cambria Math" panose="02040503050406030204" pitchFamily="18" charset="0"/>
                        </a:rPr>
                        <m:t>−</m:t>
                      </m:r>
                      <m:r>
                        <a:rPr lang="en-IN" sz="1600" b="0" i="1" smtClean="0">
                          <a:latin typeface="Cambria Math" panose="02040503050406030204" pitchFamily="18" charset="0"/>
                        </a:rPr>
                        <m:t>𝑎</m:t>
                      </m:r>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On simplification, we get</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𝑦</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𝑎</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𝑑</m:t>
                      </m:r>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𝑦</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𝑎</m:t>
                      </m:r>
                      <m:r>
                        <a:rPr lang="en-IN" sz="1600" b="0" i="1" smtClean="0">
                          <a:latin typeface="Cambria Math" panose="02040503050406030204" pitchFamily="18" charset="0"/>
                          <a:ea typeface="Cambria Math" panose="02040503050406030204" pitchFamily="18" charset="0"/>
                        </a:rPr>
                        <m:t>−</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𝑛</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𝑎</m:t>
                          </m:r>
                        </m:e>
                      </m:d>
                      <m:r>
                        <a:rPr lang="en-IN" sz="1600" b="0" i="1" smtClean="0">
                          <a:latin typeface="Cambria Math" panose="02040503050406030204" pitchFamily="18" charset="0"/>
                          <a:ea typeface="Cambria Math" panose="02040503050406030204" pitchFamily="18" charset="0"/>
                        </a:rPr>
                        <m:t> </m:t>
                      </m:r>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𝑦</m:t>
                      </m:r>
                      <m:r>
                        <a:rPr lang="en-IN" sz="1600" b="0" i="1" smtClean="0">
                          <a:latin typeface="Cambria Math" panose="02040503050406030204" pitchFamily="18" charset="0"/>
                          <a:ea typeface="Cambria Math" panose="02040503050406030204" pitchFamily="18" charset="0"/>
                        </a:rPr>
                        <m:t>=2</m:t>
                      </m:r>
                      <m:r>
                        <a:rPr lang="en-IN" sz="1600" b="0" i="1" smtClean="0">
                          <a:latin typeface="Cambria Math" panose="02040503050406030204" pitchFamily="18" charset="0"/>
                          <a:ea typeface="Cambria Math" panose="02040503050406030204" pitchFamily="18" charset="0"/>
                        </a:rPr>
                        <m:t>𝑎</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𝑛</m:t>
                      </m:r>
                      <m:r>
                        <a:rPr lang="en-IN" sz="1600" b="0" i="1" smtClean="0">
                          <a:latin typeface="Cambria Math" panose="02040503050406030204" pitchFamily="18" charset="0"/>
                          <a:ea typeface="Cambria Math" panose="02040503050406030204" pitchFamily="18" charset="0"/>
                        </a:rPr>
                        <m:t>  </m:t>
                      </m:r>
                    </m:oMath>
                  </m:oMathPara>
                </a14:m>
                <a:endParaRPr lang="en-IN" sz="16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ea typeface="Cambria Math" panose="02040503050406030204" pitchFamily="18" charset="0"/>
                        </a:rPr>
                        <m:t>2</m:t>
                      </m:r>
                      <m:r>
                        <a:rPr lang="en-IN" sz="1600" b="0" i="1" smtClean="0">
                          <a:latin typeface="Cambria Math" panose="02040503050406030204" pitchFamily="18" charset="0"/>
                          <a:ea typeface="Cambria Math" panose="02040503050406030204" pitchFamily="18" charset="0"/>
                        </a:rPr>
                        <m:t>𝑎</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𝑦</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𝑛</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𝑎</m:t>
                      </m:r>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
                            <a:rPr lang="en-IN" sz="1600" b="0" i="1" smtClean="0">
                              <a:latin typeface="Cambria Math" panose="02040503050406030204" pitchFamily="18" charset="0"/>
                            </a:rPr>
                            <m:t>2</m:t>
                          </m:r>
                        </m:den>
                      </m:f>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𝑥</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𝑦</m:t>
                          </m:r>
                        </m:e>
                      </m:d>
                      <m:r>
                        <a:rPr lang="en-IN" sz="1600" b="0" i="1" smtClean="0">
                          <a:latin typeface="Cambria Math" panose="02040503050406030204" pitchFamily="18" charset="0"/>
                          <a:ea typeface="Cambria Math" panose="02040503050406030204" pitchFamily="18" charset="0"/>
                        </a:rPr>
                        <m:t>+</m:t>
                      </m:r>
                      <m:f>
                        <m:fPr>
                          <m:ctrlPr>
                            <a:rPr lang="en-IN" sz="1600" b="0" i="1" smtClean="0">
                              <a:latin typeface="Cambria Math" panose="02040503050406030204" pitchFamily="18" charset="0"/>
                              <a:ea typeface="Cambria Math" panose="02040503050406030204" pitchFamily="18" charset="0"/>
                            </a:rPr>
                          </m:ctrlPr>
                        </m:fPr>
                        <m:num>
                          <m:r>
                            <a:rPr lang="en-IN" sz="1600" b="0" i="1" smtClean="0">
                              <a:latin typeface="Cambria Math" panose="02040503050406030204" pitchFamily="18" charset="0"/>
                              <a:ea typeface="Cambria Math" panose="02040503050406030204" pitchFamily="18" charset="0"/>
                            </a:rPr>
                            <m:t>1</m:t>
                          </m:r>
                        </m:num>
                        <m:den>
                          <m:r>
                            <a:rPr lang="en-IN" sz="1600" b="0" i="1" smtClean="0">
                              <a:latin typeface="Cambria Math" panose="02040503050406030204" pitchFamily="18" charset="0"/>
                              <a:ea typeface="Cambria Math" panose="02040503050406030204" pitchFamily="18" charset="0"/>
                            </a:rPr>
                            <m:t>2</m:t>
                          </m:r>
                        </m:den>
                      </m:f>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𝑛</m:t>
                      </m:r>
                      <m:r>
                        <a:rPr lang="en-IN" sz="1600" b="0" i="1" smtClean="0">
                          <a:latin typeface="Cambria Math" panose="02040503050406030204" pitchFamily="18" charset="0"/>
                          <a:ea typeface="Cambria Math" panose="02040503050406030204" pitchFamily="18" charset="0"/>
                        </a:rPr>
                        <m:t>)</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From the above equation, it is clearly understood that the weights can be set to one-half the exemplar vector and bias can be set initially to n/2. </a:t>
                </a:r>
              </a:p>
              <a:p>
                <a:pPr marL="285750" indent="-285750" algn="just">
                  <a:spcBef>
                    <a:spcPts val="600"/>
                  </a:spcBef>
                  <a:spcAft>
                    <a:spcPts val="600"/>
                  </a:spcAft>
                  <a:buFont typeface="Arial" panose="020B0604020202020204" pitchFamily="34" charset="0"/>
                  <a:buChar char="•"/>
                </a:pPr>
                <a:r>
                  <a:rPr lang="en-US" sz="1600" dirty="0"/>
                  <a:t>By calculating the unit with the largest net input, the net is able to locate a particular unit that is closest to the exemplar. </a:t>
                </a:r>
              </a:p>
              <a:p>
                <a:pPr marL="285750" indent="-285750" algn="just">
                  <a:spcBef>
                    <a:spcPts val="600"/>
                  </a:spcBef>
                  <a:spcAft>
                    <a:spcPts val="600"/>
                  </a:spcAft>
                  <a:buFont typeface="Arial" panose="020B0604020202020204" pitchFamily="34" charset="0"/>
                  <a:buChar char="•"/>
                </a:pPr>
                <a:r>
                  <a:rPr lang="en-US" sz="1600" dirty="0"/>
                  <a:t>The unit with the largest net input is obtained by the Hamming net using Maxnet as its subnet.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5154616"/>
              </a:xfrm>
              <a:prstGeom prst="rect">
                <a:avLst/>
              </a:prstGeom>
              <a:blipFill>
                <a:blip r:embed="rId2"/>
                <a:stretch>
                  <a:fillRect l="-291" t="-355" r="-364" b="-591"/>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8C011D19-BDDB-4343-9326-08FB1CE954C1}"/>
              </a:ext>
            </a:extLst>
          </p:cNvPr>
          <p:cNvSpPr>
            <a:spLocks noGrp="1"/>
          </p:cNvSpPr>
          <p:nvPr>
            <p:ph type="dt" sz="half" idx="10"/>
          </p:nvPr>
        </p:nvSpPr>
        <p:spPr/>
        <p:txBody>
          <a:bodyPr/>
          <a:lstStyle/>
          <a:p>
            <a:fld id="{DF38E758-AE08-49A4-AF3C-9DA43F3C4BC3}"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B068DFD8-9F21-48B6-8D16-E57BF828F5F5}"/>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652279" y="4373710"/>
              <a:ext cx="1773000" cy="469080"/>
            </p14:xfrm>
          </p:contentPart>
        </mc:Choice>
        <mc:Fallback xmlns="">
          <p:pic>
            <p:nvPicPr>
              <p:cNvPr id="5" name="Ink 4"/>
              <p:cNvPicPr/>
              <p:nvPr/>
            </p:nvPicPr>
            <p:blipFill>
              <a:blip r:embed="rId4"/>
              <a:stretch>
                <a:fillRect/>
              </a:stretch>
            </p:blipFill>
            <p:spPr>
              <a:xfrm>
                <a:off x="3597919" y="4256710"/>
                <a:ext cx="188676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53919" y="5048710"/>
              <a:ext cx="2642040" cy="154080"/>
            </p14:xfrm>
          </p:contentPart>
        </mc:Choice>
        <mc:Fallback xmlns="">
          <p:pic>
            <p:nvPicPr>
              <p:cNvPr id="7" name="Ink 6"/>
              <p:cNvPicPr/>
              <p:nvPr/>
            </p:nvPicPr>
            <p:blipFill>
              <a:blip r:embed="rId6"/>
              <a:stretch>
                <a:fillRect/>
              </a:stretch>
            </p:blipFill>
            <p:spPr>
              <a:xfrm>
                <a:off x="719359" y="4978870"/>
                <a:ext cx="27108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106879" y="5099830"/>
              <a:ext cx="5492160" cy="54720"/>
            </p14:xfrm>
          </p:contentPart>
        </mc:Choice>
        <mc:Fallback xmlns="">
          <p:pic>
            <p:nvPicPr>
              <p:cNvPr id="8" name="Ink 7"/>
              <p:cNvPicPr/>
              <p:nvPr/>
            </p:nvPicPr>
            <p:blipFill>
              <a:blip r:embed="rId8"/>
              <a:stretch>
                <a:fillRect/>
              </a:stretch>
            </p:blipFill>
            <p:spPr>
              <a:xfrm>
                <a:off x="3078439" y="5026750"/>
                <a:ext cx="55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752839" y="5287030"/>
              <a:ext cx="4243320" cy="46440"/>
            </p14:xfrm>
          </p:contentPart>
        </mc:Choice>
        <mc:Fallback xmlns="">
          <p:pic>
            <p:nvPicPr>
              <p:cNvPr id="9" name="Ink 8"/>
              <p:cNvPicPr/>
              <p:nvPr/>
            </p:nvPicPr>
            <p:blipFill>
              <a:blip r:embed="rId10"/>
              <a:stretch>
                <a:fillRect/>
              </a:stretch>
            </p:blipFill>
            <p:spPr>
              <a:xfrm>
                <a:off x="721159" y="5212870"/>
                <a:ext cx="4312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1929319" y="5026030"/>
              <a:ext cx="3357720" cy="104400"/>
            </p14:xfrm>
          </p:contentPart>
        </mc:Choice>
        <mc:Fallback xmlns="">
          <p:pic>
            <p:nvPicPr>
              <p:cNvPr id="10" name="Ink 9"/>
              <p:cNvPicPr/>
              <p:nvPr/>
            </p:nvPicPr>
            <p:blipFill>
              <a:blip r:embed="rId12"/>
              <a:stretch>
                <a:fillRect/>
              </a:stretch>
            </p:blipFill>
            <p:spPr>
              <a:xfrm>
                <a:off x="1909159" y="4963030"/>
                <a:ext cx="3414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024519" y="5018110"/>
              <a:ext cx="4677840" cy="46080"/>
            </p14:xfrm>
          </p:contentPart>
        </mc:Choice>
        <mc:Fallback xmlns="">
          <p:pic>
            <p:nvPicPr>
              <p:cNvPr id="11" name="Ink 10"/>
              <p:cNvPicPr/>
              <p:nvPr/>
            </p:nvPicPr>
            <p:blipFill>
              <a:blip r:embed="rId14"/>
              <a:stretch>
                <a:fillRect/>
              </a:stretch>
            </p:blipFill>
            <p:spPr>
              <a:xfrm>
                <a:off x="3997519" y="4944670"/>
                <a:ext cx="474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3080239" y="5210350"/>
              <a:ext cx="966240" cy="70920"/>
            </p14:xfrm>
          </p:contentPart>
        </mc:Choice>
        <mc:Fallback xmlns="">
          <p:pic>
            <p:nvPicPr>
              <p:cNvPr id="12" name="Ink 11"/>
              <p:cNvPicPr/>
              <p:nvPr/>
            </p:nvPicPr>
            <p:blipFill>
              <a:blip r:embed="rId16"/>
              <a:stretch>
                <a:fillRect/>
              </a:stretch>
            </p:blipFill>
            <p:spPr>
              <a:xfrm>
                <a:off x="3042079" y="5132950"/>
                <a:ext cx="1044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756079" y="4973470"/>
              <a:ext cx="3520080" cy="113040"/>
            </p14:xfrm>
          </p:contentPart>
        </mc:Choice>
        <mc:Fallback xmlns="">
          <p:pic>
            <p:nvPicPr>
              <p:cNvPr id="13" name="Ink 12"/>
              <p:cNvPicPr/>
              <p:nvPr/>
            </p:nvPicPr>
            <p:blipFill>
              <a:blip r:embed="rId18"/>
              <a:stretch>
                <a:fillRect/>
              </a:stretch>
            </p:blipFill>
            <p:spPr>
              <a:xfrm>
                <a:off x="743119" y="4899670"/>
                <a:ext cx="3550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783079" y="5318350"/>
              <a:ext cx="918360" cy="48600"/>
            </p14:xfrm>
          </p:contentPart>
        </mc:Choice>
        <mc:Fallback xmlns="">
          <p:pic>
            <p:nvPicPr>
              <p:cNvPr id="14" name="Ink 13"/>
              <p:cNvPicPr/>
              <p:nvPr/>
            </p:nvPicPr>
            <p:blipFill>
              <a:blip r:embed="rId20"/>
              <a:stretch>
                <a:fillRect/>
              </a:stretch>
            </p:blipFill>
            <p:spPr>
              <a:xfrm>
                <a:off x="752479" y="5271190"/>
                <a:ext cx="963720" cy="159480"/>
              </a:xfrm>
              <a:prstGeom prst="rect">
                <a:avLst/>
              </a:prstGeom>
            </p:spPr>
          </p:pic>
        </mc:Fallback>
      </mc:AlternateContent>
    </p:spTree>
    <p:extLst>
      <p:ext uri="{BB962C8B-B14F-4D97-AF65-F5344CB8AC3E}">
        <p14:creationId xmlns:p14="http://schemas.microsoft.com/office/powerpoint/2010/main" val="409051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Introduction</a:t>
            </a:r>
          </a:p>
        </p:txBody>
      </p:sp>
      <p:sp>
        <p:nvSpPr>
          <p:cNvPr id="26" name="Rectangle 25"/>
          <p:cNvSpPr/>
          <p:nvPr/>
        </p:nvSpPr>
        <p:spPr>
          <a:xfrm>
            <a:off x="381000" y="1447800"/>
            <a:ext cx="8382000" cy="486287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In the case mentioned, only one of several neurons should fire, i.e., respond. Hence the network has an added structure by means of which the net is forced to make a decision, so that only one unit will respond. The process for achieving this is called competition. </a:t>
            </a:r>
          </a:p>
          <a:p>
            <a:pPr marL="342900" indent="-342900" algn="just">
              <a:spcBef>
                <a:spcPts val="600"/>
              </a:spcBef>
              <a:spcAft>
                <a:spcPts val="600"/>
              </a:spcAft>
              <a:buFont typeface="Arial" panose="020B0604020202020204" pitchFamily="34" charset="0"/>
              <a:buChar char="•"/>
            </a:pPr>
            <a:r>
              <a:rPr lang="en-US" sz="2000" dirty="0"/>
              <a:t>Practically, considering a set of students, if we want to classify them on the basis of evaluation performance, their score may be calculated, and the one whose score is higher than the others should be the winner. </a:t>
            </a:r>
          </a:p>
          <a:p>
            <a:pPr marL="342900" indent="-342900" algn="just">
              <a:spcBef>
                <a:spcPts val="600"/>
              </a:spcBef>
              <a:spcAft>
                <a:spcPts val="600"/>
              </a:spcAft>
              <a:buFont typeface="Arial" panose="020B0604020202020204" pitchFamily="34" charset="0"/>
              <a:buChar char="•"/>
            </a:pPr>
            <a:r>
              <a:rPr lang="en-US" sz="2000" dirty="0"/>
              <a:t>The same principle adopted here is followed in the neural networks for pattern classification. In this case, there may exist a tie; a suitable solution is presented even when a tie occurs. </a:t>
            </a:r>
          </a:p>
          <a:p>
            <a:pPr marL="342900" indent="-342900" algn="just">
              <a:spcBef>
                <a:spcPts val="600"/>
              </a:spcBef>
              <a:spcAft>
                <a:spcPts val="600"/>
              </a:spcAft>
              <a:buFont typeface="Arial" panose="020B0604020202020204" pitchFamily="34" charset="0"/>
              <a:buChar char="•"/>
            </a:pPr>
            <a:r>
              <a:rPr lang="en-US" sz="2000" dirty="0"/>
              <a:t>Hence these nets may also be called competitive nets, The extreme form of these competitive nets is called winner-takes-all. The name itself implies that only one neuron in the competing group will possess a nonzero output signal at the end of competition. </a:t>
            </a:r>
          </a:p>
        </p:txBody>
      </p:sp>
      <p:sp>
        <p:nvSpPr>
          <p:cNvPr id="2" name="Date Placeholder 1">
            <a:extLst>
              <a:ext uri="{FF2B5EF4-FFF2-40B4-BE49-F238E27FC236}">
                <a16:creationId xmlns:a16="http://schemas.microsoft.com/office/drawing/2014/main" id="{2D920EDA-CC80-497F-87FA-AA405F2DAED6}"/>
              </a:ext>
            </a:extLst>
          </p:cNvPr>
          <p:cNvSpPr>
            <a:spLocks noGrp="1"/>
          </p:cNvSpPr>
          <p:nvPr>
            <p:ph type="dt" sz="half" idx="10"/>
          </p:nvPr>
        </p:nvSpPr>
        <p:spPr/>
        <p:txBody>
          <a:bodyPr/>
          <a:lstStyle/>
          <a:p>
            <a:fld id="{6ED8CFBA-51FA-4134-A2FA-C5D4C4634A1D}"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3F79139-F5E7-4724-88C7-B15486B2D95A}"/>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Tree>
    <p:extLst>
      <p:ext uri="{BB962C8B-B14F-4D97-AF65-F5344CB8AC3E}">
        <p14:creationId xmlns:p14="http://schemas.microsoft.com/office/powerpoint/2010/main" val="20727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30</a:t>
            </a:fld>
            <a:endParaRPr lang="en-US" dirty="0"/>
          </a:p>
        </p:txBody>
      </p:sp>
      <p:sp>
        <p:nvSpPr>
          <p:cNvPr id="6" name="TextBox 5"/>
          <p:cNvSpPr txBox="1"/>
          <p:nvPr/>
        </p:nvSpPr>
        <p:spPr>
          <a:xfrm>
            <a:off x="1676400" y="695980"/>
            <a:ext cx="6248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(Architecture)</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5109091"/>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dirty="0"/>
                  <a:t>The architecture of Hamming network is shown in Figure. The Hamming network consists of two layers. </a:t>
                </a:r>
              </a:p>
              <a:p>
                <a:pPr marL="342900" indent="-342900" algn="just">
                  <a:spcBef>
                    <a:spcPts val="600"/>
                  </a:spcBef>
                  <a:spcAft>
                    <a:spcPts val="600"/>
                  </a:spcAft>
                  <a:buFont typeface="Arial" panose="020B0604020202020204" pitchFamily="34" charset="0"/>
                  <a:buChar char="•"/>
                </a:pPr>
                <a:r>
                  <a:rPr lang="en-US" sz="1600" dirty="0"/>
                  <a:t>The first layer computes the difference between the total number of components and Hamming distance between the input vector x and the stored pattern of vectors in the feed-forward path. </a:t>
                </a:r>
              </a:p>
              <a:p>
                <a:pPr marL="342900" indent="-342900" algn="just">
                  <a:spcBef>
                    <a:spcPts val="600"/>
                  </a:spcBef>
                  <a:spcAft>
                    <a:spcPts val="600"/>
                  </a:spcAft>
                  <a:buFont typeface="Arial" panose="020B0604020202020204" pitchFamily="34" charset="0"/>
                  <a:buChar char="•"/>
                </a:pPr>
                <a:r>
                  <a:rPr lang="en-US" sz="1600" dirty="0"/>
                  <a:t>The efficient response in this layer of a neuron is the indication of the minimum Hamming distance value between the input and the category, which this neuron represents. </a:t>
                </a:r>
              </a:p>
              <a:p>
                <a:pPr marL="342900" indent="-342900" algn="just">
                  <a:spcBef>
                    <a:spcPts val="600"/>
                  </a:spcBef>
                  <a:spcAft>
                    <a:spcPts val="600"/>
                  </a:spcAft>
                  <a:buFont typeface="Arial" panose="020B0604020202020204" pitchFamily="34" charset="0"/>
                  <a:buChar char="•"/>
                </a:pPr>
                <a:r>
                  <a:rPr lang="en-US" sz="1600" dirty="0"/>
                  <a:t>The second layer of the Hamming network is composed of Maxnet (used as a subnet) or a Winner-take-all network which is a recurrent network.</a:t>
                </a:r>
              </a:p>
              <a:p>
                <a:pPr marL="342900" indent="-342900" algn="just">
                  <a:spcBef>
                    <a:spcPts val="600"/>
                  </a:spcBef>
                  <a:spcAft>
                    <a:spcPts val="600"/>
                  </a:spcAft>
                  <a:buFont typeface="Arial" panose="020B0604020202020204" pitchFamily="34" charset="0"/>
                  <a:buChar char="•"/>
                </a:pPr>
                <a:r>
                  <a:rPr lang="en-US" sz="1600" dirty="0"/>
                  <a:t>The Maxnet is found to suppress the values at Maxnet output nodes except the initially maximum output node of the first layer.</a:t>
                </a:r>
              </a:p>
              <a:p>
                <a:pPr marL="342900" indent="-342900" algn="just">
                  <a:spcBef>
                    <a:spcPts val="600"/>
                  </a:spcBef>
                  <a:spcAft>
                    <a:spcPts val="600"/>
                  </a:spcAft>
                  <a:buFont typeface="Arial" panose="020B0604020202020204" pitchFamily="34" charset="0"/>
                  <a:buChar char="•"/>
                </a:pPr>
                <a:r>
                  <a:rPr lang="en-US" sz="1600" dirty="0"/>
                  <a:t>The function of Maxnet is to enhance the initial dominant response of the node and suppress others. Since Maxnet possesses recurrent processing, the </a:t>
                </a:r>
                <a14:m>
                  <m:oMath xmlns:m="http://schemas.openxmlformats.org/officeDocument/2006/math">
                    <m:r>
                      <a:rPr lang="en-US" sz="1600" i="1" dirty="0" smtClean="0">
                        <a:latin typeface="Cambria Math" panose="02040503050406030204" pitchFamily="18" charset="0"/>
                      </a:rPr>
                      <m:t>𝑗𝑡h</m:t>
                    </m:r>
                  </m:oMath>
                </a14:m>
                <a:r>
                  <a:rPr lang="en-US" sz="1600" dirty="0"/>
                  <a:t> node is found to respond positively while the response of all the remaining nodes decays to zero. </a:t>
                </a:r>
              </a:p>
              <a:p>
                <a:pPr marL="342900" indent="-342900" algn="just">
                  <a:spcBef>
                    <a:spcPts val="600"/>
                  </a:spcBef>
                  <a:spcAft>
                    <a:spcPts val="600"/>
                  </a:spcAft>
                  <a:buFont typeface="Arial" panose="020B0604020202020204" pitchFamily="34" charset="0"/>
                  <a:buChar char="•"/>
                </a:pPr>
                <a:r>
                  <a:rPr lang="en-US" sz="1600" dirty="0"/>
                  <a:t>This result needs a positive self-feedback connection with itself and a negative lateral inhibition connection. .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5109091"/>
              </a:xfrm>
              <a:prstGeom prst="rect">
                <a:avLst/>
              </a:prstGeom>
              <a:blipFill>
                <a:blip r:embed="rId2"/>
                <a:stretch>
                  <a:fillRect l="-291" t="-358"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217239" y="2174470"/>
              <a:ext cx="2178360" cy="55800"/>
            </p14:xfrm>
          </p:contentPart>
        </mc:Choice>
        <mc:Fallback xmlns="">
          <p:pic>
            <p:nvPicPr>
              <p:cNvPr id="5" name="Ink 4"/>
              <p:cNvPicPr/>
              <p:nvPr/>
            </p:nvPicPr>
            <p:blipFill>
              <a:blip r:embed="rId4"/>
              <a:stretch>
                <a:fillRect/>
              </a:stretch>
            </p:blipFill>
            <p:spPr>
              <a:xfrm>
                <a:off x="1182679" y="2108230"/>
                <a:ext cx="2250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322519" y="2195350"/>
              <a:ext cx="1142280" cy="29880"/>
            </p14:xfrm>
          </p:contentPart>
        </mc:Choice>
        <mc:Fallback xmlns="">
          <p:pic>
            <p:nvPicPr>
              <p:cNvPr id="7" name="Ink 6"/>
              <p:cNvPicPr/>
              <p:nvPr/>
            </p:nvPicPr>
            <p:blipFill>
              <a:blip r:embed="rId6"/>
              <a:stretch>
                <a:fillRect/>
              </a:stretch>
            </p:blipFill>
            <p:spPr>
              <a:xfrm>
                <a:off x="3285439" y="2117590"/>
                <a:ext cx="1218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865519" y="3070510"/>
              <a:ext cx="11160" cy="4680"/>
            </p14:xfrm>
          </p:contentPart>
        </mc:Choice>
        <mc:Fallback xmlns="">
          <p:pic>
            <p:nvPicPr>
              <p:cNvPr id="8" name="Ink 7"/>
              <p:cNvPicPr/>
              <p:nvPr/>
            </p:nvPicPr>
            <p:blipFill>
              <a:blip r:embed="rId8"/>
              <a:stretch>
                <a:fillRect/>
              </a:stretch>
            </p:blipFill>
            <p:spPr>
              <a:xfrm>
                <a:off x="847159" y="3017230"/>
                <a:ext cx="561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825919" y="3051790"/>
              <a:ext cx="2963880" cy="26280"/>
            </p14:xfrm>
          </p:contentPart>
        </mc:Choice>
        <mc:Fallback xmlns="">
          <p:pic>
            <p:nvPicPr>
              <p:cNvPr id="9" name="Ink 8"/>
              <p:cNvPicPr/>
              <p:nvPr/>
            </p:nvPicPr>
            <p:blipFill>
              <a:blip r:embed="rId10"/>
              <a:stretch>
                <a:fillRect/>
              </a:stretch>
            </p:blipFill>
            <p:spPr>
              <a:xfrm>
                <a:off x="790279" y="2979430"/>
                <a:ext cx="3035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935759" y="3703390"/>
              <a:ext cx="633600" cy="34200"/>
            </p14:xfrm>
          </p:contentPart>
        </mc:Choice>
        <mc:Fallback xmlns="">
          <p:pic>
            <p:nvPicPr>
              <p:cNvPr id="10" name="Ink 9"/>
              <p:cNvPicPr/>
              <p:nvPr/>
            </p:nvPicPr>
            <p:blipFill>
              <a:blip r:embed="rId12"/>
              <a:stretch>
                <a:fillRect/>
              </a:stretch>
            </p:blipFill>
            <p:spPr>
              <a:xfrm>
                <a:off x="5897959" y="3628510"/>
                <a:ext cx="71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798559" y="3698350"/>
              <a:ext cx="3733200" cy="61920"/>
            </p14:xfrm>
          </p:contentPart>
        </mc:Choice>
        <mc:Fallback xmlns="">
          <p:pic>
            <p:nvPicPr>
              <p:cNvPr id="11" name="Ink 10"/>
              <p:cNvPicPr/>
              <p:nvPr/>
            </p:nvPicPr>
            <p:blipFill>
              <a:blip r:embed="rId14"/>
              <a:stretch>
                <a:fillRect/>
              </a:stretch>
            </p:blipFill>
            <p:spPr>
              <a:xfrm>
                <a:off x="761839" y="3616630"/>
                <a:ext cx="3813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818359" y="3902110"/>
              <a:ext cx="1649520" cy="58320"/>
            </p14:xfrm>
          </p:contentPart>
        </mc:Choice>
        <mc:Fallback xmlns="">
          <p:pic>
            <p:nvPicPr>
              <p:cNvPr id="12" name="Ink 11"/>
              <p:cNvPicPr/>
              <p:nvPr/>
            </p:nvPicPr>
            <p:blipFill>
              <a:blip r:embed="rId16"/>
              <a:stretch>
                <a:fillRect/>
              </a:stretch>
            </p:blipFill>
            <p:spPr>
              <a:xfrm>
                <a:off x="782719" y="3824350"/>
                <a:ext cx="1724040" cy="209880"/>
              </a:xfrm>
              <a:prstGeom prst="rect">
                <a:avLst/>
              </a:prstGeom>
            </p:spPr>
          </p:pic>
        </mc:Fallback>
      </mc:AlternateContent>
    </p:spTree>
    <p:extLst>
      <p:ext uri="{BB962C8B-B14F-4D97-AF65-F5344CB8AC3E}">
        <p14:creationId xmlns:p14="http://schemas.microsoft.com/office/powerpoint/2010/main" val="4198573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1B2018-C5A5-44DB-A84A-511E029EF454}"/>
              </a:ext>
            </a:extLst>
          </p:cNvPr>
          <p:cNvSpPr>
            <a:spLocks noGrp="1"/>
          </p:cNvSpPr>
          <p:nvPr>
            <p:ph type="dt" sz="half" idx="10"/>
          </p:nvPr>
        </p:nvSpPr>
        <p:spPr/>
        <p:txBody>
          <a:bodyPr/>
          <a:lstStyle/>
          <a:p>
            <a:fld id="{C64CEEFD-6E74-4CBF-B020-BCC177998302}" type="datetime1">
              <a:rPr lang="en-US" smtClean="0">
                <a:solidFill>
                  <a:prstClr val="black">
                    <a:tint val="75000"/>
                  </a:prstClr>
                </a:solidFill>
              </a:rPr>
              <a:t>9/15/2021</a:t>
            </a:fld>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CB3DBFE-D02C-4D27-AD36-BB090FCDE837}"/>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31</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376D8FD2-2B3E-4FDC-A5EA-5B1DC54AAC77}"/>
              </a:ext>
            </a:extLst>
          </p:cNvPr>
          <p:cNvPicPr>
            <a:picLocks noChangeAspect="1"/>
          </p:cNvPicPr>
          <p:nvPr/>
        </p:nvPicPr>
        <p:blipFill>
          <a:blip r:embed="rId2"/>
          <a:stretch>
            <a:fillRect/>
          </a:stretch>
        </p:blipFill>
        <p:spPr>
          <a:xfrm>
            <a:off x="1188868" y="1365559"/>
            <a:ext cx="6248400" cy="4736367"/>
          </a:xfrm>
          <a:prstGeom prst="rect">
            <a:avLst/>
          </a:prstGeom>
        </p:spPr>
      </p:pic>
      <p:sp>
        <p:nvSpPr>
          <p:cNvPr id="8" name="TextBox 7">
            <a:extLst>
              <a:ext uri="{FF2B5EF4-FFF2-40B4-BE49-F238E27FC236}">
                <a16:creationId xmlns:a16="http://schemas.microsoft.com/office/drawing/2014/main" id="{3B2F9ED7-0D41-4EA6-A856-6D65066E2AA2}"/>
              </a:ext>
            </a:extLst>
          </p:cNvPr>
          <p:cNvSpPr txBox="1"/>
          <p:nvPr/>
        </p:nvSpPr>
        <p:spPr>
          <a:xfrm>
            <a:off x="1676400" y="695980"/>
            <a:ext cx="6248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(Architecture)</a:t>
            </a:r>
          </a:p>
        </p:txBody>
      </p:sp>
      <p:sp>
        <p:nvSpPr>
          <p:cNvPr id="9" name="Footer Placeholder 8">
            <a:extLst>
              <a:ext uri="{FF2B5EF4-FFF2-40B4-BE49-F238E27FC236}">
                <a16:creationId xmlns:a16="http://schemas.microsoft.com/office/drawing/2014/main" id="{1A7E6774-AA1C-4AB7-B6A5-57DFF8C97331}"/>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396159" y="3139270"/>
              <a:ext cx="5985360" cy="3304440"/>
            </p14:xfrm>
          </p:contentPart>
        </mc:Choice>
        <mc:Fallback xmlns="">
          <p:pic>
            <p:nvPicPr>
              <p:cNvPr id="4" name="Ink 3"/>
              <p:cNvPicPr/>
              <p:nvPr/>
            </p:nvPicPr>
            <p:blipFill>
              <a:blip r:embed="rId4"/>
              <a:stretch>
                <a:fillRect/>
              </a:stretch>
            </p:blipFill>
            <p:spPr>
              <a:xfrm>
                <a:off x="1378879" y="3129190"/>
                <a:ext cx="6020280" cy="333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4632919" y="3078070"/>
              <a:ext cx="544320" cy="403200"/>
            </p14:xfrm>
          </p:contentPart>
        </mc:Choice>
        <mc:Fallback xmlns="">
          <p:pic>
            <p:nvPicPr>
              <p:cNvPr id="11" name="Ink 10"/>
              <p:cNvPicPr/>
              <p:nvPr/>
            </p:nvPicPr>
            <p:blipFill>
              <a:blip r:embed="rId6"/>
              <a:stretch>
                <a:fillRect/>
              </a:stretch>
            </p:blipFill>
            <p:spPr>
              <a:xfrm>
                <a:off x="4622119" y="3066910"/>
                <a:ext cx="5724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p14:cNvContentPartPr/>
              <p14:nvPr/>
            </p14:nvContentPartPr>
            <p14:xfrm>
              <a:off x="3818959" y="2006710"/>
              <a:ext cx="1338120" cy="2278440"/>
            </p14:xfrm>
          </p:contentPart>
        </mc:Choice>
        <mc:Fallback xmlns="">
          <p:pic>
            <p:nvPicPr>
              <p:cNvPr id="20" name="Ink 19"/>
              <p:cNvPicPr/>
              <p:nvPr/>
            </p:nvPicPr>
            <p:blipFill>
              <a:blip r:embed="rId8"/>
              <a:stretch>
                <a:fillRect/>
              </a:stretch>
            </p:blipFill>
            <p:spPr>
              <a:xfrm>
                <a:off x="3809239" y="1997350"/>
                <a:ext cx="1365840" cy="230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832879" y="2345470"/>
              <a:ext cx="547560" cy="488160"/>
            </p14:xfrm>
          </p:contentPart>
        </mc:Choice>
        <mc:Fallback xmlns="">
          <p:pic>
            <p:nvPicPr>
              <p:cNvPr id="24" name="Ink 23"/>
              <p:cNvPicPr/>
              <p:nvPr/>
            </p:nvPicPr>
            <p:blipFill>
              <a:blip r:embed="rId10"/>
              <a:stretch>
                <a:fillRect/>
              </a:stretch>
            </p:blipFill>
            <p:spPr>
              <a:xfrm>
                <a:off x="6822079" y="2339350"/>
                <a:ext cx="57348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4596919" y="2341150"/>
              <a:ext cx="518400" cy="406800"/>
            </p14:xfrm>
          </p:contentPart>
        </mc:Choice>
        <mc:Fallback xmlns="">
          <p:pic>
            <p:nvPicPr>
              <p:cNvPr id="26" name="Ink 25"/>
              <p:cNvPicPr/>
              <p:nvPr/>
            </p:nvPicPr>
            <p:blipFill>
              <a:blip r:embed="rId12"/>
              <a:stretch>
                <a:fillRect/>
              </a:stretch>
            </p:blipFill>
            <p:spPr>
              <a:xfrm>
                <a:off x="4584319" y="2327830"/>
                <a:ext cx="546120" cy="432720"/>
              </a:xfrm>
              <a:prstGeom prst="rect">
                <a:avLst/>
              </a:prstGeom>
            </p:spPr>
          </p:pic>
        </mc:Fallback>
      </mc:AlternateContent>
    </p:spTree>
    <p:extLst>
      <p:ext uri="{BB962C8B-B14F-4D97-AF65-F5344CB8AC3E}">
        <p14:creationId xmlns:p14="http://schemas.microsoft.com/office/powerpoint/2010/main" val="2169869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32</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(Testing Algorithm)</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4087337"/>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 given bipolar input vector is </a:t>
                </a:r>
                <a14:m>
                  <m:oMath xmlns:m="http://schemas.openxmlformats.org/officeDocument/2006/math">
                    <m:r>
                      <a:rPr lang="en-IN" sz="2000" b="0" i="1" smtClean="0">
                        <a:latin typeface="Cambria Math" panose="02040503050406030204" pitchFamily="18" charset="0"/>
                      </a:rPr>
                      <m:t>𝑥</m:t>
                    </m:r>
                  </m:oMath>
                </a14:m>
                <a:r>
                  <a:rPr lang="en-US" sz="2000" dirty="0"/>
                  <a:t> and for a given set of </a:t>
                </a:r>
                <a14:m>
                  <m:oMath xmlns:m="http://schemas.openxmlformats.org/officeDocument/2006/math">
                    <m:r>
                      <a:rPr lang="en-IN" sz="2000" b="0" i="1" smtClean="0">
                        <a:latin typeface="Cambria Math" panose="02040503050406030204" pitchFamily="18" charset="0"/>
                      </a:rPr>
                      <m:t>"</m:t>
                    </m:r>
                    <m:r>
                      <a:rPr lang="en-IN" sz="2000" b="0" i="1" smtClean="0">
                        <a:latin typeface="Cambria Math" panose="02040503050406030204" pitchFamily="18" charset="0"/>
                      </a:rPr>
                      <m:t>𝑚</m:t>
                    </m:r>
                    <m:r>
                      <a:rPr lang="en-IN" sz="2000" b="0" i="1" smtClean="0">
                        <a:latin typeface="Cambria Math" panose="02040503050406030204" pitchFamily="18" charset="0"/>
                      </a:rPr>
                      <m:t>"</m:t>
                    </m:r>
                  </m:oMath>
                </a14:m>
                <a:r>
                  <a:rPr lang="en-US" sz="2000" dirty="0"/>
                  <a:t> bipolar exemplar vectors say </a:t>
                </a:r>
                <a14:m>
                  <m:oMath xmlns:m="http://schemas.openxmlformats.org/officeDocument/2006/math">
                    <m:r>
                      <a:rPr lang="en-IN" sz="2000" b="0" i="1" smtClean="0">
                        <a:latin typeface="Cambria Math" panose="02040503050406030204" pitchFamily="18" charset="0"/>
                      </a:rPr>
                      <m:t>𝑒</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1</m:t>
                        </m:r>
                      </m:e>
                    </m:d>
                    <m:r>
                      <a:rPr lang="en-IN" sz="2000" b="0" i="1" smtClean="0">
                        <a:latin typeface="Cambria Math" panose="02040503050406030204" pitchFamily="18" charset="0"/>
                      </a:rPr>
                      <m:t>,…</m:t>
                    </m:r>
                    <m:r>
                      <a:rPr lang="en-IN" sz="2000" b="0" i="1" smtClean="0">
                        <a:latin typeface="Cambria Math" panose="02040503050406030204" pitchFamily="18" charset="0"/>
                      </a:rPr>
                      <m:t>𝑒</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𝑗</m:t>
                        </m:r>
                      </m:e>
                    </m:d>
                    <m:r>
                      <a:rPr lang="en-IN" sz="2000" b="0" i="1" smtClean="0">
                        <a:latin typeface="Cambria Math" panose="02040503050406030204" pitchFamily="18" charset="0"/>
                      </a:rPr>
                      <m:t>,…,</m:t>
                    </m:r>
                    <m:r>
                      <a:rPr lang="en-IN" sz="2000" b="0" i="1" smtClean="0">
                        <a:latin typeface="Cambria Math" panose="02040503050406030204" pitchFamily="18" charset="0"/>
                      </a:rPr>
                      <m:t>𝑒</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e>
                    </m:d>
                    <m:r>
                      <a:rPr lang="en-IN" sz="2000" b="0" i="1" smtClean="0">
                        <a:latin typeface="Cambria Math" panose="02040503050406030204" pitchFamily="18" charset="0"/>
                      </a:rPr>
                      <m:t>,</m:t>
                    </m:r>
                  </m:oMath>
                </a14:m>
                <a:r>
                  <a:rPr lang="en-US" sz="2000" dirty="0"/>
                  <a:t> the Hamming network is used to determine the exemplar vector that is closest to the input vector </a:t>
                </a:r>
                <a14:m>
                  <m:oMath xmlns:m="http://schemas.openxmlformats.org/officeDocument/2006/math">
                    <m:r>
                      <a:rPr lang="en-IN" sz="2000" b="0" i="1" smtClean="0">
                        <a:latin typeface="Cambria Math" panose="02040503050406030204" pitchFamily="18" charset="0"/>
                      </a:rPr>
                      <m:t>𝑥</m:t>
                    </m:r>
                  </m:oMath>
                </a14:m>
                <a:r>
                  <a:rPr lang="en-US" sz="2000" dirty="0"/>
                  <a:t>.</a:t>
                </a:r>
              </a:p>
              <a:p>
                <a:pPr marL="342900" indent="-342900" algn="just">
                  <a:spcBef>
                    <a:spcPts val="600"/>
                  </a:spcBef>
                  <a:spcAft>
                    <a:spcPts val="600"/>
                  </a:spcAft>
                  <a:buFont typeface="Arial" panose="020B0604020202020204" pitchFamily="34" charset="0"/>
                  <a:buChar char="•"/>
                </a:pPr>
                <a:r>
                  <a:rPr lang="en-US" sz="2000" dirty="0"/>
                  <a:t>The net input entering unit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𝑌</m:t>
                        </m:r>
                      </m:e>
                      <m:sub>
                        <m:r>
                          <a:rPr lang="en-IN" sz="2000" b="0" i="1" smtClean="0">
                            <a:latin typeface="Cambria Math" panose="02040503050406030204" pitchFamily="18" charset="0"/>
                          </a:rPr>
                          <m:t>𝑗</m:t>
                        </m:r>
                      </m:sub>
                    </m:sSub>
                  </m:oMath>
                </a14:m>
                <a:r>
                  <a:rPr lang="en-US" sz="2000" dirty="0"/>
                  <a:t> gives the measure of the similarity between the input vector and exemplar vector.</a:t>
                </a:r>
              </a:p>
              <a:p>
                <a:pPr marL="342900" indent="-342900" algn="just">
                  <a:spcBef>
                    <a:spcPts val="600"/>
                  </a:spcBef>
                  <a:spcAft>
                    <a:spcPts val="600"/>
                  </a:spcAft>
                  <a:buFont typeface="Arial" panose="020B0604020202020204" pitchFamily="34" charset="0"/>
                  <a:buChar char="•"/>
                </a:pPr>
                <a:r>
                  <a:rPr lang="en-US" sz="2000" dirty="0"/>
                  <a:t>The parameters used here are the following:</a:t>
                </a:r>
              </a:p>
              <a:p>
                <a:pPr marL="342900" indent="-342900" algn="just">
                  <a:spcBef>
                    <a:spcPts val="600"/>
                  </a:spcBef>
                  <a:spcAft>
                    <a:spcPts val="600"/>
                  </a:spcAft>
                  <a:buFont typeface="Arial" panose="020B0604020202020204" pitchFamily="34" charset="0"/>
                  <a:buChar char="•"/>
                </a:pPr>
                <a:r>
                  <a:rPr lang="en-US" sz="2000" dirty="0"/>
                  <a:t>n= number of input units (number of components of input-output vector)</a:t>
                </a:r>
              </a:p>
              <a:p>
                <a:pPr marL="342900" indent="-342900" algn="just">
                  <a:spcBef>
                    <a:spcPts val="600"/>
                  </a:spcBef>
                  <a:spcAft>
                    <a:spcPts val="600"/>
                  </a:spcAft>
                  <a:buFont typeface="Arial" panose="020B0604020202020204" pitchFamily="34" charset="0"/>
                  <a:buChar char="•"/>
                </a:pPr>
                <a:r>
                  <a:rPr lang="en-US" sz="2000" dirty="0"/>
                  <a:t>m= number of output units (number of components of exemplar vector)</a:t>
                </a:r>
              </a:p>
              <a:p>
                <a:pPr marL="342900" indent="-342900" algn="just">
                  <a:spcBef>
                    <a:spcPts val="600"/>
                  </a:spcBef>
                  <a:spcAft>
                    <a:spcPts val="600"/>
                  </a:spcAft>
                  <a:buFont typeface="Arial" panose="020B0604020202020204" pitchFamily="34" charset="0"/>
                  <a:buChar char="•"/>
                </a:pPr>
                <a:r>
                  <a:rPr lang="en-US" sz="2000" dirty="0"/>
                  <a:t>e(j) = </a:t>
                </a:r>
                <a:r>
                  <a:rPr lang="en-US" sz="2000" dirty="0" err="1"/>
                  <a:t>j’th</a:t>
                </a:r>
                <a:r>
                  <a:rPr lang="en-US" sz="2000" dirty="0"/>
                  <a:t> exemplar vector, i.e.,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𝑒</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𝑗</m:t>
                          </m:r>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𝑒</m:t>
                          </m:r>
                        </m:e>
                        <m:sub>
                          <m:r>
                            <a:rPr lang="en-IN" sz="2000" b="0" i="1" smtClean="0">
                              <a:latin typeface="Cambria Math" panose="02040503050406030204" pitchFamily="18" charset="0"/>
                            </a:rPr>
                            <m:t>1</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𝑗</m:t>
                          </m:r>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𝑒</m:t>
                          </m:r>
                        </m:e>
                        <m:sub>
                          <m:r>
                            <a:rPr lang="en-IN" sz="2000" b="0" i="1" smtClean="0">
                              <a:latin typeface="Cambria Math" panose="02040503050406030204" pitchFamily="18" charset="0"/>
                            </a:rPr>
                            <m:t>𝑖</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𝑗</m:t>
                          </m:r>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𝑒</m:t>
                          </m:r>
                        </m:e>
                        <m:sub>
                          <m:r>
                            <a:rPr lang="en-IN" sz="2000" b="0" i="1" smtClean="0">
                              <a:latin typeface="Cambria Math" panose="02040503050406030204" pitchFamily="18" charset="0"/>
                            </a:rPr>
                            <m:t>𝑛</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𝑗</m:t>
                          </m:r>
                        </m:e>
                      </m:d>
                      <m:r>
                        <a:rPr lang="en-IN" sz="2000" b="0" i="1" smtClean="0">
                          <a:latin typeface="Cambria Math" panose="02040503050406030204" pitchFamily="18" charset="0"/>
                        </a:rPr>
                        <m:t>]</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4087337"/>
              </a:xfrm>
              <a:prstGeom prst="rect">
                <a:avLst/>
              </a:prstGeom>
              <a:blipFill>
                <a:blip r:embed="rId2"/>
                <a:stretch>
                  <a:fillRect l="-655" t="-745" r="-727"/>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549759" y="1573270"/>
              <a:ext cx="156240" cy="91440"/>
            </p14:xfrm>
          </p:contentPart>
        </mc:Choice>
        <mc:Fallback xmlns="">
          <p:pic>
            <p:nvPicPr>
              <p:cNvPr id="5" name="Ink 4"/>
              <p:cNvPicPr/>
              <p:nvPr/>
            </p:nvPicPr>
            <p:blipFill>
              <a:blip r:embed="rId4"/>
              <a:stretch>
                <a:fillRect/>
              </a:stretch>
            </p:blipFill>
            <p:spPr>
              <a:xfrm>
                <a:off x="4503319" y="1481470"/>
                <a:ext cx="2509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476919" y="1524310"/>
              <a:ext cx="267840" cy="131040"/>
            </p14:xfrm>
          </p:contentPart>
        </mc:Choice>
        <mc:Fallback xmlns="">
          <p:pic>
            <p:nvPicPr>
              <p:cNvPr id="7" name="Ink 6"/>
              <p:cNvPicPr/>
              <p:nvPr/>
            </p:nvPicPr>
            <p:blipFill>
              <a:blip r:embed="rId6"/>
              <a:stretch>
                <a:fillRect/>
              </a:stretch>
            </p:blipFill>
            <p:spPr>
              <a:xfrm>
                <a:off x="7438399" y="1448710"/>
                <a:ext cx="3477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190759" y="1853710"/>
              <a:ext cx="368640" cy="157680"/>
            </p14:xfrm>
          </p:contentPart>
        </mc:Choice>
        <mc:Fallback xmlns="">
          <p:pic>
            <p:nvPicPr>
              <p:cNvPr id="8" name="Ink 7"/>
              <p:cNvPicPr/>
              <p:nvPr/>
            </p:nvPicPr>
            <p:blipFill>
              <a:blip r:embed="rId8"/>
              <a:stretch>
                <a:fillRect/>
              </a:stretch>
            </p:blipFill>
            <p:spPr>
              <a:xfrm>
                <a:off x="3133159" y="1743550"/>
                <a:ext cx="480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3999319" y="1814110"/>
              <a:ext cx="313560" cy="199080"/>
            </p14:xfrm>
          </p:contentPart>
        </mc:Choice>
        <mc:Fallback xmlns="">
          <p:pic>
            <p:nvPicPr>
              <p:cNvPr id="9" name="Ink 8"/>
              <p:cNvPicPr/>
              <p:nvPr/>
            </p:nvPicPr>
            <p:blipFill>
              <a:blip r:embed="rId10"/>
              <a:stretch>
                <a:fillRect/>
              </a:stretch>
            </p:blipFill>
            <p:spPr>
              <a:xfrm>
                <a:off x="3947119" y="1710790"/>
                <a:ext cx="4161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831999" y="1835710"/>
              <a:ext cx="453600" cy="158400"/>
            </p14:xfrm>
          </p:contentPart>
        </mc:Choice>
        <mc:Fallback xmlns="">
          <p:pic>
            <p:nvPicPr>
              <p:cNvPr id="10" name="Ink 9"/>
              <p:cNvPicPr/>
              <p:nvPr/>
            </p:nvPicPr>
            <p:blipFill>
              <a:blip r:embed="rId12"/>
              <a:stretch>
                <a:fillRect/>
              </a:stretch>
            </p:blipFill>
            <p:spPr>
              <a:xfrm>
                <a:off x="4793479" y="1739950"/>
                <a:ext cx="538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3787639" y="4431310"/>
              <a:ext cx="4442040" cy="99000"/>
            </p14:xfrm>
          </p:contentPart>
        </mc:Choice>
        <mc:Fallback xmlns="">
          <p:pic>
            <p:nvPicPr>
              <p:cNvPr id="13" name="Ink 12"/>
              <p:cNvPicPr/>
              <p:nvPr/>
            </p:nvPicPr>
            <p:blipFill>
              <a:blip r:embed="rId14"/>
              <a:stretch>
                <a:fillRect/>
              </a:stretch>
            </p:blipFill>
            <p:spPr>
              <a:xfrm>
                <a:off x="3779719" y="4421590"/>
                <a:ext cx="4459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p14:cNvContentPartPr/>
              <p14:nvPr/>
            </p14:nvContentPartPr>
            <p14:xfrm>
              <a:off x="7383319" y="4192990"/>
              <a:ext cx="2599200" cy="619920"/>
            </p14:xfrm>
          </p:contentPart>
        </mc:Choice>
        <mc:Fallback xmlns="">
          <p:pic>
            <p:nvPicPr>
              <p:cNvPr id="15" name="Ink 14"/>
              <p:cNvPicPr/>
              <p:nvPr/>
            </p:nvPicPr>
            <p:blipFill>
              <a:blip r:embed="rId16"/>
              <a:stretch>
                <a:fillRect/>
              </a:stretch>
            </p:blipFill>
            <p:spPr>
              <a:xfrm>
                <a:off x="7366039" y="4187590"/>
                <a:ext cx="262512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p14:cNvContentPartPr/>
              <p14:nvPr/>
            </p14:nvContentPartPr>
            <p14:xfrm>
              <a:off x="2934799" y="4770430"/>
              <a:ext cx="3444480" cy="815040"/>
            </p14:xfrm>
          </p:contentPart>
        </mc:Choice>
        <mc:Fallback xmlns="">
          <p:pic>
            <p:nvPicPr>
              <p:cNvPr id="23" name="Ink 22"/>
              <p:cNvPicPr/>
              <p:nvPr/>
            </p:nvPicPr>
            <p:blipFill>
              <a:blip r:embed="rId18"/>
              <a:stretch>
                <a:fillRect/>
              </a:stretch>
            </p:blipFill>
            <p:spPr>
              <a:xfrm>
                <a:off x="2924359" y="4759990"/>
                <a:ext cx="3465360" cy="836280"/>
              </a:xfrm>
              <a:prstGeom prst="rect">
                <a:avLst/>
              </a:prstGeom>
            </p:spPr>
          </p:pic>
        </mc:Fallback>
      </mc:AlternateContent>
    </p:spTree>
    <p:extLst>
      <p:ext uri="{BB962C8B-B14F-4D97-AF65-F5344CB8AC3E}">
        <p14:creationId xmlns:p14="http://schemas.microsoft.com/office/powerpoint/2010/main" val="94509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33</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(Testing Algorithm)</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489255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The testing algorithm for the Hamming Net is as follows:</a:t>
                </a:r>
              </a:p>
              <a:p>
                <a:pPr marL="342900" indent="-342900" algn="just">
                  <a:spcBef>
                    <a:spcPts val="600"/>
                  </a:spcBef>
                  <a:spcAft>
                    <a:spcPts val="600"/>
                  </a:spcAft>
                  <a:buFont typeface="Arial" panose="020B0604020202020204" pitchFamily="34" charset="0"/>
                  <a:buChar char="•"/>
                </a:pPr>
                <a:r>
                  <a:rPr lang="en-IN" sz="1600" dirty="0"/>
                  <a:t>Step 0: initialize the weights. For </a:t>
                </a:r>
                <a14:m>
                  <m:oMath xmlns:m="http://schemas.openxmlformats.org/officeDocument/2006/math">
                    <m:r>
                      <a:rPr lang="en-IN" sz="1600" i="1" dirty="0" smtClean="0">
                        <a:latin typeface="Cambria Math" panose="02040503050406030204" pitchFamily="18" charset="0"/>
                      </a:rPr>
                      <m:t>𝑖</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m:t>
                    </m:r>
                    <m:r>
                      <a:rPr lang="en-IN" sz="1600" i="1" dirty="0" smtClean="0">
                        <a:latin typeface="Cambria Math" panose="02040503050406030204" pitchFamily="18" charset="0"/>
                      </a:rPr>
                      <m:t>𝑛</m:t>
                    </m:r>
                    <m:r>
                      <a:rPr lang="en-IN" sz="1600" i="1" dirty="0">
                        <a:latin typeface="Cambria Math" panose="02040503050406030204" pitchFamily="18" charset="0"/>
                      </a:rPr>
                      <m:t> </m:t>
                    </m:r>
                    <m:r>
                      <a:rPr lang="en-IN" sz="1600" i="1" dirty="0" smtClean="0">
                        <a:latin typeface="Cambria Math" panose="02040503050406030204" pitchFamily="18" charset="0"/>
                      </a:rPr>
                      <m:t>𝑎𝑛𝑑</m:t>
                    </m:r>
                    <m:r>
                      <a:rPr lang="en-IN" sz="1600" i="1" dirty="0">
                        <a:latin typeface="Cambria Math" panose="02040503050406030204" pitchFamily="18" charset="0"/>
                      </a:rPr>
                      <m:t> </m:t>
                    </m:r>
                    <m:r>
                      <a:rPr lang="en-IN" sz="1600" i="1" dirty="0" smtClean="0">
                        <a:latin typeface="Cambria Math" panose="02040503050406030204" pitchFamily="18" charset="0"/>
                      </a:rPr>
                      <m:t>𝑗</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m:t>
                    </m:r>
                    <m:r>
                      <a:rPr lang="en-IN" sz="1600" i="1" dirty="0">
                        <a:latin typeface="Cambria Math" panose="02040503050406030204" pitchFamily="18" charset="0"/>
                      </a:rPr>
                      <m:t>𝑚</m:t>
                    </m:r>
                  </m:oMath>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𝑒</m:t>
                              </m:r>
                            </m:e>
                            <m:sub>
                              <m:r>
                                <a:rPr lang="en-IN" sz="1600" b="0" i="1" smtClean="0">
                                  <a:latin typeface="Cambria Math" panose="02040503050406030204" pitchFamily="18" charset="0"/>
                                </a:rPr>
                                <m:t>𝑖</m:t>
                              </m:r>
                            </m:sub>
                          </m:sSub>
                          <m:r>
                            <a:rPr lang="en-IN" sz="1600" b="0" i="1" smtClean="0">
                              <a:latin typeface="Cambria Math" panose="02040503050406030204" pitchFamily="18" charset="0"/>
                            </a:rPr>
                            <m:t>(</m:t>
                          </m:r>
                          <m:r>
                            <a:rPr lang="en-IN" sz="1600" b="0" i="1" smtClean="0">
                              <a:latin typeface="Cambria Math" panose="02040503050406030204" pitchFamily="18" charset="0"/>
                            </a:rPr>
                            <m:t>𝑗</m:t>
                          </m:r>
                          <m:r>
                            <a:rPr lang="en-IN" sz="1600" b="0" i="1" smtClean="0">
                              <a:latin typeface="Cambria Math" panose="02040503050406030204" pitchFamily="18" charset="0"/>
                            </a:rPr>
                            <m:t>)</m:t>
                          </m:r>
                        </m:num>
                        <m:den>
                          <m:r>
                            <a:rPr lang="en-IN" sz="1600" b="0" i="1" smtClean="0">
                              <a:latin typeface="Cambria Math" panose="02040503050406030204" pitchFamily="18" charset="0"/>
                            </a:rPr>
                            <m:t>2</m:t>
                          </m:r>
                        </m:den>
                      </m:f>
                    </m:oMath>
                  </m:oMathPara>
                </a14:m>
                <a:endParaRPr lang="en-US" sz="1600" dirty="0"/>
              </a:p>
              <a:p>
                <a:pPr algn="just">
                  <a:spcBef>
                    <a:spcPts val="600"/>
                  </a:spcBef>
                  <a:spcAft>
                    <a:spcPts val="600"/>
                  </a:spcAft>
                </a:pPr>
                <a:r>
                  <a:rPr lang="en-US" sz="1600" dirty="0"/>
                  <a:t>Initialize the bias for storing the “m” exemplar vectors. For </a:t>
                </a:r>
                <a14:m>
                  <m:oMath xmlns:m="http://schemas.openxmlformats.org/officeDocument/2006/math">
                    <m:r>
                      <a:rPr lang="en-US" sz="1600" i="1" dirty="0" smtClean="0">
                        <a:latin typeface="Cambria Math" panose="02040503050406030204" pitchFamily="18" charset="0"/>
                      </a:rPr>
                      <m:t>𝑗</m:t>
                    </m:r>
                    <m:r>
                      <a:rPr lang="en-US" sz="1600" i="1" dirty="0" smtClean="0">
                        <a:latin typeface="Cambria Math" panose="02040503050406030204" pitchFamily="18" charset="0"/>
                      </a:rPr>
                      <m:t>=1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𝑚</m:t>
                    </m:r>
                  </m:oMath>
                </a14:m>
                <a:r>
                  <a:rPr lang="en-US" sz="1600"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𝑛</m:t>
                          </m:r>
                        </m:num>
                        <m:den>
                          <m:r>
                            <a:rPr lang="en-IN" sz="1600" b="0" i="1" smtClean="0">
                              <a:latin typeface="Cambria Math" panose="02040503050406030204" pitchFamily="18" charset="0"/>
                            </a:rPr>
                            <m:t>2</m:t>
                          </m:r>
                        </m:den>
                      </m:f>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Step 1: perform steps 2-4 for each input vector x.</a:t>
                </a:r>
              </a:p>
              <a:p>
                <a:pPr marL="342900" indent="-342900" algn="just">
                  <a:spcBef>
                    <a:spcPts val="600"/>
                  </a:spcBef>
                  <a:spcAft>
                    <a:spcPts val="600"/>
                  </a:spcAft>
                  <a:buFont typeface="Arial" panose="020B0604020202020204" pitchFamily="34" charset="0"/>
                  <a:buChar char="•"/>
                </a:pPr>
                <a:r>
                  <a:rPr lang="en-US" sz="1600" dirty="0"/>
                  <a:t>Step 2: Calculate the net input to each unit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𝑗</m:t>
                        </m:r>
                      </m:sub>
                    </m:sSub>
                  </m:oMath>
                </a14:m>
                <a:r>
                  <a:rPr lang="en-US" sz="1600" dirty="0"/>
                  <a:t>, i.e.,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𝑛</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e>
                      </m:nary>
                      <m:r>
                        <a:rPr lang="en-IN" sz="1600" b="0" i="1" smtClean="0">
                          <a:latin typeface="Cambria Math" panose="02040503050406030204" pitchFamily="18" charset="0"/>
                        </a:rPr>
                        <m:t>, </m:t>
                      </m:r>
                      <m:r>
                        <a:rPr lang="en-IN" sz="1600" b="0" i="1" smtClean="0">
                          <a:latin typeface="Cambria Math" panose="02040503050406030204" pitchFamily="18" charset="0"/>
                        </a:rPr>
                        <m:t>𝑗</m:t>
                      </m:r>
                      <m:r>
                        <a:rPr lang="en-IN" sz="1600" b="0" i="1" smtClean="0">
                          <a:latin typeface="Cambria Math" panose="02040503050406030204" pitchFamily="18" charset="0"/>
                        </a:rPr>
                        <m:t>=1 </m:t>
                      </m:r>
                      <m:r>
                        <a:rPr lang="en-IN" sz="1600" b="0" i="1" smtClean="0">
                          <a:latin typeface="Cambria Math" panose="02040503050406030204" pitchFamily="18" charset="0"/>
                        </a:rPr>
                        <m:t>𝑡𝑜</m:t>
                      </m:r>
                      <m:r>
                        <a:rPr lang="en-IN" sz="1600" b="0" i="1" smtClean="0">
                          <a:latin typeface="Cambria Math" panose="02040503050406030204" pitchFamily="18" charset="0"/>
                        </a:rPr>
                        <m:t> </m:t>
                      </m:r>
                      <m:r>
                        <a:rPr lang="en-IN" sz="1600" b="0" i="1" smtClean="0">
                          <a:latin typeface="Cambria Math" panose="02040503050406030204" pitchFamily="18" charset="0"/>
                        </a:rPr>
                        <m:t>𝑚</m:t>
                      </m:r>
                    </m:oMath>
                  </m:oMathPara>
                </a14:m>
                <a:endParaRPr lang="en-US" sz="1600" dirty="0"/>
              </a:p>
              <a:p>
                <a:pPr marL="342900" indent="-342900" algn="just">
                  <a:spcBef>
                    <a:spcPts val="600"/>
                  </a:spcBef>
                  <a:spcAft>
                    <a:spcPts val="600"/>
                  </a:spcAft>
                  <a:buFont typeface="Arial" panose="020B0604020202020204" pitchFamily="34" charset="0"/>
                  <a:buChar char="•"/>
                </a:pPr>
                <a:r>
                  <a:rPr lang="en-US" sz="1600" dirty="0"/>
                  <a:t>Step 3: Initialize the activations for Maxnet, i.e.,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𝑖𝑛𝑗</m:t>
                          </m:r>
                        </m:sub>
                      </m:sSub>
                      <m:r>
                        <a:rPr lang="en-IN" sz="1600" b="0" i="1" smtClean="0">
                          <a:latin typeface="Cambria Math" panose="02040503050406030204" pitchFamily="18" charset="0"/>
                        </a:rPr>
                        <m:t>,     </m:t>
                      </m:r>
                      <m:r>
                        <a:rPr lang="en-IN" sz="1600" b="0" i="1" smtClean="0">
                          <a:latin typeface="Cambria Math" panose="02040503050406030204" pitchFamily="18" charset="0"/>
                        </a:rPr>
                        <m:t>𝑗</m:t>
                      </m:r>
                      <m:r>
                        <a:rPr lang="en-IN" sz="1600" b="0" i="1" smtClean="0">
                          <a:latin typeface="Cambria Math" panose="02040503050406030204" pitchFamily="18" charset="0"/>
                        </a:rPr>
                        <m:t>=1 </m:t>
                      </m:r>
                      <m:r>
                        <a:rPr lang="en-IN" sz="1600" b="0" i="1" smtClean="0">
                          <a:latin typeface="Cambria Math" panose="02040503050406030204" pitchFamily="18" charset="0"/>
                        </a:rPr>
                        <m:t>𝑡𝑜</m:t>
                      </m:r>
                      <m:r>
                        <a:rPr lang="en-IN" sz="1600" b="0" i="1" smtClean="0">
                          <a:latin typeface="Cambria Math" panose="02040503050406030204" pitchFamily="18" charset="0"/>
                        </a:rPr>
                        <m:t> </m:t>
                      </m:r>
                      <m:r>
                        <a:rPr lang="en-IN" sz="1600" b="0" i="1" smtClean="0">
                          <a:latin typeface="Cambria Math" panose="02040503050406030204" pitchFamily="18" charset="0"/>
                        </a:rPr>
                        <m:t>𝑚</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4: Maxnet is found to iterate for finding the exemplar that best matches the input patterns.</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4892558"/>
              </a:xfrm>
              <a:prstGeom prst="rect">
                <a:avLst/>
              </a:prstGeom>
              <a:blipFill>
                <a:blip r:embed="rId2"/>
                <a:stretch>
                  <a:fillRect l="-436" t="-374" r="-218" b="-62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96799" y="2196790"/>
              <a:ext cx="1114560" cy="468720"/>
            </p14:xfrm>
          </p:contentPart>
        </mc:Choice>
        <mc:Fallback xmlns="">
          <p:pic>
            <p:nvPicPr>
              <p:cNvPr id="5" name="Ink 4"/>
              <p:cNvPicPr/>
              <p:nvPr/>
            </p:nvPicPr>
            <p:blipFill>
              <a:blip r:embed="rId4"/>
              <a:stretch>
                <a:fillRect/>
              </a:stretch>
            </p:blipFill>
            <p:spPr>
              <a:xfrm>
                <a:off x="3932719" y="2068990"/>
                <a:ext cx="12423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196159" y="2859550"/>
              <a:ext cx="276480" cy="47520"/>
            </p14:xfrm>
          </p:contentPart>
        </mc:Choice>
        <mc:Fallback xmlns="">
          <p:pic>
            <p:nvPicPr>
              <p:cNvPr id="7" name="Ink 6"/>
              <p:cNvPicPr/>
              <p:nvPr/>
            </p:nvPicPr>
            <p:blipFill>
              <a:blip r:embed="rId6"/>
              <a:stretch>
                <a:fillRect/>
              </a:stretch>
            </p:blipFill>
            <p:spPr>
              <a:xfrm>
                <a:off x="3183919" y="2783230"/>
                <a:ext cx="326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4300639" y="3119830"/>
              <a:ext cx="607320" cy="397080"/>
            </p14:xfrm>
          </p:contentPart>
        </mc:Choice>
        <mc:Fallback xmlns="">
          <p:pic>
            <p:nvPicPr>
              <p:cNvPr id="8" name="Ink 7"/>
              <p:cNvPicPr/>
              <p:nvPr/>
            </p:nvPicPr>
            <p:blipFill>
              <a:blip r:embed="rId8"/>
              <a:stretch>
                <a:fillRect/>
              </a:stretch>
            </p:blipFill>
            <p:spPr>
              <a:xfrm>
                <a:off x="4262119" y="2999590"/>
                <a:ext cx="70560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639959" y="3751630"/>
              <a:ext cx="471600" cy="33840"/>
            </p14:xfrm>
          </p:contentPart>
        </mc:Choice>
        <mc:Fallback xmlns="">
          <p:pic>
            <p:nvPicPr>
              <p:cNvPr id="9" name="Ink 8"/>
              <p:cNvPicPr/>
              <p:nvPr/>
            </p:nvPicPr>
            <p:blipFill>
              <a:blip r:embed="rId10"/>
              <a:stretch>
                <a:fillRect/>
              </a:stretch>
            </p:blipFill>
            <p:spPr>
              <a:xfrm>
                <a:off x="2589199" y="3616990"/>
                <a:ext cx="593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3167359" y="4649110"/>
              <a:ext cx="332640" cy="240840"/>
            </p14:xfrm>
          </p:contentPart>
        </mc:Choice>
        <mc:Fallback xmlns="">
          <p:pic>
            <p:nvPicPr>
              <p:cNvPr id="10" name="Ink 9"/>
              <p:cNvPicPr/>
              <p:nvPr/>
            </p:nvPicPr>
            <p:blipFill>
              <a:blip r:embed="rId12"/>
              <a:stretch>
                <a:fillRect/>
              </a:stretch>
            </p:blipFill>
            <p:spPr>
              <a:xfrm>
                <a:off x="3105799" y="4525270"/>
                <a:ext cx="4528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993999" y="4609510"/>
              <a:ext cx="937800" cy="278640"/>
            </p14:xfrm>
          </p:contentPart>
        </mc:Choice>
        <mc:Fallback xmlns="">
          <p:pic>
            <p:nvPicPr>
              <p:cNvPr id="11" name="Ink 10"/>
              <p:cNvPicPr/>
              <p:nvPr/>
            </p:nvPicPr>
            <p:blipFill>
              <a:blip r:embed="rId14"/>
              <a:stretch>
                <a:fillRect/>
              </a:stretch>
            </p:blipFill>
            <p:spPr>
              <a:xfrm>
                <a:off x="4939999" y="4492870"/>
                <a:ext cx="105084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3254479" y="5518870"/>
              <a:ext cx="1179720" cy="284760"/>
            </p14:xfrm>
          </p:contentPart>
        </mc:Choice>
        <mc:Fallback xmlns="">
          <p:pic>
            <p:nvPicPr>
              <p:cNvPr id="12" name="Ink 11"/>
              <p:cNvPicPr/>
              <p:nvPr/>
            </p:nvPicPr>
            <p:blipFill>
              <a:blip r:embed="rId16"/>
              <a:stretch>
                <a:fillRect/>
              </a:stretch>
            </p:blipFill>
            <p:spPr>
              <a:xfrm>
                <a:off x="3209479" y="5422390"/>
                <a:ext cx="1283040" cy="498600"/>
              </a:xfrm>
              <a:prstGeom prst="rect">
                <a:avLst/>
              </a:prstGeom>
            </p:spPr>
          </p:pic>
        </mc:Fallback>
      </mc:AlternateContent>
    </p:spTree>
    <p:extLst>
      <p:ext uri="{BB962C8B-B14F-4D97-AF65-F5344CB8AC3E}">
        <p14:creationId xmlns:p14="http://schemas.microsoft.com/office/powerpoint/2010/main" val="402240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34</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(Testing Algorithm)</a:t>
            </a:r>
          </a:p>
        </p:txBody>
      </p:sp>
      <mc:AlternateContent xmlns:mc="http://schemas.openxmlformats.org/markup-compatibility/2006" xmlns:a14="http://schemas.microsoft.com/office/drawing/2010/main">
        <mc:Choice Requires="a14">
          <p:sp>
            <p:nvSpPr>
              <p:cNvPr id="26" name="Rectangle 25"/>
              <p:cNvSpPr/>
              <p:nvPr/>
            </p:nvSpPr>
            <p:spPr>
              <a:xfrm>
                <a:off x="381000" y="1379577"/>
                <a:ext cx="8382000" cy="2769989"/>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The Hamming network is found to retrieve only the closest class index and not the entire vector. </a:t>
                </a:r>
              </a:p>
              <a:p>
                <a:pPr marL="342900" indent="-342900" algn="just">
                  <a:spcBef>
                    <a:spcPts val="600"/>
                  </a:spcBef>
                  <a:spcAft>
                    <a:spcPts val="600"/>
                  </a:spcAft>
                  <a:buFont typeface="Arial" panose="020B0604020202020204" pitchFamily="34" charset="0"/>
                  <a:buChar char="•"/>
                </a:pPr>
                <a:r>
                  <a:rPr lang="en-US" dirty="0"/>
                  <a:t>Hence, the Hamming network is a classifier, rather than being an associative memory. </a:t>
                </a:r>
              </a:p>
              <a:p>
                <a:pPr marL="342900" indent="-342900" algn="just">
                  <a:spcBef>
                    <a:spcPts val="600"/>
                  </a:spcBef>
                  <a:spcAft>
                    <a:spcPts val="600"/>
                  </a:spcAft>
                  <a:buFont typeface="Arial" panose="020B0604020202020204" pitchFamily="34" charset="0"/>
                  <a:buChar char="•"/>
                </a:pPr>
                <a:r>
                  <a:rPr lang="en-US" dirty="0"/>
                  <a:t>The Hamming network can be modified to be an associative memory by just adding an extra layer over the Maxnet, such that the winner unit,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+1)</m:t>
                    </m:r>
                  </m:oMath>
                </a14:m>
                <a:r>
                  <a:rPr lang="en-US" dirty="0"/>
                  <a:t>, present in the Maxnet may trigger a corresponding stored weight vector. </a:t>
                </a:r>
              </a:p>
              <a:p>
                <a:pPr marL="342900" indent="-342900" algn="just">
                  <a:spcBef>
                    <a:spcPts val="600"/>
                  </a:spcBef>
                  <a:spcAft>
                    <a:spcPts val="600"/>
                  </a:spcAft>
                  <a:buFont typeface="Arial" panose="020B0604020202020204" pitchFamily="34" charset="0"/>
                  <a:buChar char="•"/>
                </a:pPr>
                <a:r>
                  <a:rPr lang="en-US" dirty="0"/>
                  <a:t>Such an associative memory network can be called a Hamming memory network.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79577"/>
                <a:ext cx="8382000" cy="2769989"/>
              </a:xfrm>
              <a:prstGeom prst="rect">
                <a:avLst/>
              </a:prstGeom>
              <a:blipFill>
                <a:blip r:embed="rId2"/>
                <a:stretch>
                  <a:fillRect l="-509" t="-1099" r="-582" b="-241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53639" y="1533670"/>
              <a:ext cx="2020680" cy="182520"/>
            </p14:xfrm>
          </p:contentPart>
        </mc:Choice>
        <mc:Fallback xmlns="">
          <p:pic>
            <p:nvPicPr>
              <p:cNvPr id="5" name="Ink 4"/>
              <p:cNvPicPr/>
              <p:nvPr/>
            </p:nvPicPr>
            <p:blipFill>
              <a:blip r:embed="rId4"/>
              <a:stretch>
                <a:fillRect/>
              </a:stretch>
            </p:blipFill>
            <p:spPr>
              <a:xfrm>
                <a:off x="815839" y="1454470"/>
                <a:ext cx="20736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835799" y="1507390"/>
              <a:ext cx="2199960" cy="194760"/>
            </p14:xfrm>
          </p:contentPart>
        </mc:Choice>
        <mc:Fallback xmlns="">
          <p:pic>
            <p:nvPicPr>
              <p:cNvPr id="7" name="Ink 6"/>
              <p:cNvPicPr/>
              <p:nvPr/>
            </p:nvPicPr>
            <p:blipFill>
              <a:blip r:embed="rId6"/>
              <a:stretch>
                <a:fillRect/>
              </a:stretch>
            </p:blipFill>
            <p:spPr>
              <a:xfrm>
                <a:off x="2806639" y="1430350"/>
                <a:ext cx="22435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117159" y="1474990"/>
              <a:ext cx="7508160" cy="301680"/>
            </p14:xfrm>
          </p:contentPart>
        </mc:Choice>
        <mc:Fallback xmlns="">
          <p:pic>
            <p:nvPicPr>
              <p:cNvPr id="8" name="Ink 7"/>
              <p:cNvPicPr/>
              <p:nvPr/>
            </p:nvPicPr>
            <p:blipFill>
              <a:blip r:embed="rId8"/>
              <a:stretch>
                <a:fillRect/>
              </a:stretch>
            </p:blipFill>
            <p:spPr>
              <a:xfrm>
                <a:off x="1073959" y="1387510"/>
                <a:ext cx="7596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781279" y="1717630"/>
              <a:ext cx="1438560" cy="268920"/>
            </p14:xfrm>
          </p:contentPart>
        </mc:Choice>
        <mc:Fallback xmlns="">
          <p:pic>
            <p:nvPicPr>
              <p:cNvPr id="9" name="Ink 8"/>
              <p:cNvPicPr/>
              <p:nvPr/>
            </p:nvPicPr>
            <p:blipFill>
              <a:blip r:embed="rId10"/>
              <a:stretch>
                <a:fillRect/>
              </a:stretch>
            </p:blipFill>
            <p:spPr>
              <a:xfrm>
                <a:off x="743479" y="1689190"/>
                <a:ext cx="1516320" cy="373320"/>
              </a:xfrm>
              <a:prstGeom prst="rect">
                <a:avLst/>
              </a:prstGeom>
            </p:spPr>
          </p:pic>
        </mc:Fallback>
      </mc:AlternateContent>
    </p:spTree>
    <p:extLst>
      <p:ext uri="{BB962C8B-B14F-4D97-AF65-F5344CB8AC3E}">
        <p14:creationId xmlns:p14="http://schemas.microsoft.com/office/powerpoint/2010/main" val="1391819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35</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17763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Construct and test the hamming network to cluster four vectors. Given the exemplar vectors,</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𝑒</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r>
                        <a:rPr lang="en-IN" sz="1600" i="1">
                          <a:latin typeface="Cambria Math" panose="02040503050406030204" pitchFamily="18" charset="0"/>
                        </a:rPr>
                        <m:t>;</m:t>
                      </m:r>
                      <m:r>
                        <a:rPr lang="en-IN" sz="1600" i="1">
                          <a:latin typeface="Cambria Math" panose="02040503050406030204" pitchFamily="18" charset="0"/>
                        </a:rPr>
                        <m:t>𝑒</m:t>
                      </m:r>
                      <m:d>
                        <m:dPr>
                          <m:ctrlPr>
                            <a:rPr lang="en-IN" sz="1600" i="1">
                              <a:latin typeface="Cambria Math" panose="02040503050406030204" pitchFamily="18" charset="0"/>
                            </a:rPr>
                          </m:ctrlPr>
                        </m:dPr>
                        <m:e>
                          <m:r>
                            <a:rPr lang="en-IN" sz="1600" b="0" i="1" smtClean="0">
                              <a:latin typeface="Cambria Math" panose="02040503050406030204" pitchFamily="18" charset="0"/>
                            </a:rPr>
                            <m:t>2</m:t>
                          </m:r>
                        </m:e>
                      </m:d>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r>
                            <a:rPr lang="en-IN" sz="1600" b="0" i="1" smtClean="0">
                              <a:latin typeface="Cambria Math" panose="02040503050406030204" pitchFamily="18" charset="0"/>
                            </a:rPr>
                            <m:t>−</m:t>
                          </m:r>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oMath>
                  </m:oMathPara>
                </a14:m>
                <a:endParaRPr lang="en-US" sz="1600" dirty="0"/>
              </a:p>
              <a:p>
                <a:pPr algn="just">
                  <a:spcBef>
                    <a:spcPts val="600"/>
                  </a:spcBef>
                  <a:spcAft>
                    <a:spcPts val="600"/>
                  </a:spcAft>
                </a:pPr>
                <a:r>
                  <a:rPr lang="en-US" sz="1600" dirty="0"/>
                  <a:t>The bipolar input vectors are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r>
                      <a:rPr lang="en-IN" sz="1600" b="0" i="1" smtClean="0">
                        <a:latin typeface="Cambria Math" panose="02040503050406030204" pitchFamily="18" charset="0"/>
                      </a:rPr>
                      <m:t>;</m:t>
                    </m:r>
                    <m:sSub>
                      <m:sSubPr>
                        <m:ctrlPr>
                          <a:rPr lang="en-US" sz="1600" i="1">
                            <a:latin typeface="Cambria Math" panose="02040503050406030204" pitchFamily="18" charset="0"/>
                          </a:rPr>
                        </m:ctrlPr>
                      </m:sSubPr>
                      <m:e>
                        <m:r>
                          <a:rPr lang="en-IN" sz="1600" i="1">
                            <a:latin typeface="Cambria Math" panose="02040503050406030204" pitchFamily="18" charset="0"/>
                          </a:rPr>
                          <m:t>𝑥</m:t>
                        </m:r>
                      </m:e>
                      <m:sub>
                        <m:r>
                          <a:rPr lang="en-IN" sz="1600" b="0" i="1" smtClean="0">
                            <a:latin typeface="Cambria Math" panose="02040503050406030204" pitchFamily="18" charset="0"/>
                          </a:rPr>
                          <m:t>2</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r>
                      <a:rPr lang="en-IN" sz="1600" b="0" i="1" smtClean="0">
                        <a:latin typeface="Cambria Math" panose="02040503050406030204" pitchFamily="18" charset="0"/>
                      </a:rPr>
                      <m:t>; </m:t>
                    </m:r>
                  </m:oMath>
                </a14:m>
                <a:endParaRPr lang="en-IN" sz="1600" b="0" i="1" dirty="0">
                  <a:latin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𝑥</m:t>
                          </m:r>
                        </m:e>
                        <m:sub>
                          <m:r>
                            <a:rPr lang="en-IN" sz="1600" b="0" i="1" smtClean="0">
                              <a:latin typeface="Cambria Math" panose="02040503050406030204" pitchFamily="18" charset="0"/>
                            </a:rPr>
                            <m:t>3</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r>
                        <a:rPr lang="en-IN" sz="1600" b="0" i="1" smtClean="0">
                          <a:latin typeface="Cambria Math" panose="02040503050406030204" pitchFamily="18" charset="0"/>
                        </a:rPr>
                        <m:t>; </m:t>
                      </m:r>
                      <m:sSub>
                        <m:sSubPr>
                          <m:ctrlPr>
                            <a:rPr lang="en-US" sz="1600" i="1">
                              <a:latin typeface="Cambria Math" panose="02040503050406030204" pitchFamily="18" charset="0"/>
                            </a:rPr>
                          </m:ctrlPr>
                        </m:sSubPr>
                        <m:e>
                          <m:r>
                            <a:rPr lang="en-IN" sz="1600" i="1">
                              <a:latin typeface="Cambria Math" panose="02040503050406030204" pitchFamily="18" charset="0"/>
                            </a:rPr>
                            <m:t>𝑥</m:t>
                          </m:r>
                        </m:e>
                        <m:sub>
                          <m:r>
                            <a:rPr lang="en-IN" sz="1600" b="0" i="1" smtClean="0">
                              <a:latin typeface="Cambria Math" panose="02040503050406030204" pitchFamily="18" charset="0"/>
                            </a:rPr>
                            <m:t>4</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a:rPr lang="en-IN" sz="1600" i="1">
                                          <a:latin typeface="Cambria Math" panose="02040503050406030204" pitchFamily="18" charset="0"/>
                                        </a:rPr>
                                        <m:t>1</m:t>
                                      </m:r>
                                    </m:e>
                                    <m:e>
                                      <m:r>
                                        <a:rPr lang="en-IN" sz="1600" i="1">
                                          <a:latin typeface="Cambria Math" panose="02040503050406030204" pitchFamily="18" charset="0"/>
                                        </a:rPr>
                                        <m:t>1</m:t>
                                      </m:r>
                                    </m:e>
                                  </m:mr>
                                </m:m>
                              </m:e>
                              <m:e>
                                <m:r>
                                  <a:rPr lang="en-IN" sz="1600" b="0" i="1" smtClean="0">
                                    <a:latin typeface="Cambria Math" panose="02040503050406030204" pitchFamily="18" charset="0"/>
                                  </a:rPr>
                                  <m:t>−</m:t>
                                </m:r>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oMath>
                  </m:oMathPara>
                </a14:m>
                <a:endParaRPr lang="en-US" sz="1600" dirty="0"/>
              </a:p>
              <a:p>
                <a:pPr algn="just">
                  <a:spcBef>
                    <a:spcPts val="600"/>
                  </a:spcBef>
                  <a:spcAft>
                    <a:spcPts val="600"/>
                  </a:spcAft>
                </a:pPr>
                <a:r>
                  <a:rPr lang="en-US" sz="1600" dirty="0"/>
                  <a:t>Solution: number of components in input vector n=4.</a:t>
                </a:r>
              </a:p>
              <a:p>
                <a:pPr algn="just">
                  <a:spcBef>
                    <a:spcPts val="600"/>
                  </a:spcBef>
                  <a:spcAft>
                    <a:spcPts val="600"/>
                  </a:spcAft>
                </a:pPr>
                <a:r>
                  <a:rPr lang="en-US" sz="1600" dirty="0"/>
                  <a:t>Number of exemplar vectors m=2.</a:t>
                </a:r>
              </a:p>
              <a:p>
                <a:pPr algn="just">
                  <a:spcBef>
                    <a:spcPts val="600"/>
                  </a:spcBef>
                  <a:spcAft>
                    <a:spcPts val="600"/>
                  </a:spcAft>
                </a:pPr>
                <a:r>
                  <a:rPr lang="en-US" sz="1600" dirty="0"/>
                  <a:t>Setting the initial weights to ½ of the exemplar vectors, we get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𝑒</m:t>
                              </m:r>
                            </m:e>
                            <m:sub>
                              <m:r>
                                <a:rPr lang="en-IN" sz="1600" b="0" i="1" smtClean="0">
                                  <a:latin typeface="Cambria Math" panose="02040503050406030204" pitchFamily="18" charset="0"/>
                                </a:rPr>
                                <m:t>𝑖𝑗</m:t>
                              </m:r>
                            </m:sub>
                          </m:sSub>
                        </m:num>
                        <m:den>
                          <m:r>
                            <a:rPr lang="en-IN" sz="1600" b="0" i="1" smtClean="0">
                              <a:latin typeface="Cambria Math" panose="02040503050406030204" pitchFamily="18" charset="0"/>
                            </a:rPr>
                            <m:t>2</m:t>
                          </m:r>
                        </m:den>
                      </m:f>
                      <m:r>
                        <a:rPr lang="en-IN" sz="1600" b="0" i="1" smtClean="0">
                          <a:latin typeface="Cambria Math" panose="02040503050406030204" pitchFamily="18" charset="0"/>
                        </a:rPr>
                        <m:t>=</m:t>
                      </m:r>
                      <m:d>
                        <m:dPr>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𝑒</m:t>
                              </m:r>
                              <m:r>
                                <a:rPr lang="en-IN" sz="1600" b="0" i="1" smtClean="0">
                                  <a:latin typeface="Cambria Math" panose="02040503050406030204" pitchFamily="18" charset="0"/>
                                </a:rPr>
                                <m:t>(1)</m:t>
                              </m:r>
                            </m:num>
                            <m:den>
                              <m:r>
                                <a:rPr lang="en-IN" sz="1600" b="0" i="1" smtClean="0">
                                  <a:latin typeface="Cambria Math" panose="02040503050406030204" pitchFamily="18" charset="0"/>
                                </a:rPr>
                                <m:t>2</m:t>
                              </m:r>
                            </m:den>
                          </m:f>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𝑒</m:t>
                              </m:r>
                              <m:r>
                                <a:rPr lang="en-IN" sz="1600" b="0" i="1" smtClean="0">
                                  <a:latin typeface="Cambria Math" panose="02040503050406030204" pitchFamily="18" charset="0"/>
                                </a:rPr>
                                <m:t>(2)</m:t>
                              </m:r>
                            </m:num>
                            <m:den>
                              <m:r>
                                <a:rPr lang="en-IN" sz="1600" b="0" i="1" smtClean="0">
                                  <a:latin typeface="Cambria Math" panose="02040503050406030204" pitchFamily="18" charset="0"/>
                                </a:rPr>
                                <m:t>2</m:t>
                              </m:r>
                            </m:den>
                          </m:f>
                        </m:e>
                      </m:d>
                    </m:oMath>
                  </m:oMathPara>
                </a14:m>
                <a:endParaRPr lang="en-US" sz="1600" dirty="0"/>
              </a:p>
              <a:p>
                <a:pPr algn="just">
                  <a:spcBef>
                    <a:spcPts val="600"/>
                  </a:spcBef>
                  <a:spcAft>
                    <a:spcPts val="600"/>
                  </a:spcAft>
                </a:pPr>
                <a:r>
                  <a:rPr lang="en-US" sz="1600" dirty="0"/>
                  <a:t>Where, </a:t>
                </a:r>
                <a14:m>
                  <m:oMath xmlns:m="http://schemas.openxmlformats.org/officeDocument/2006/math">
                    <m:r>
                      <a:rPr lang="en-IN" sz="1600" b="0" i="1" smtClean="0">
                        <a:latin typeface="Cambria Math" panose="02040503050406030204" pitchFamily="18" charset="0"/>
                      </a:rPr>
                      <m:t>𝑒</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r>
                      <a:rPr lang="en-IN" sz="1600" i="1">
                        <a:latin typeface="Cambria Math" panose="02040503050406030204" pitchFamily="18" charset="0"/>
                      </a:rPr>
                      <m:t>;</m:t>
                    </m:r>
                    <m:r>
                      <a:rPr lang="en-IN" sz="1600" i="1">
                        <a:latin typeface="Cambria Math" panose="02040503050406030204" pitchFamily="18" charset="0"/>
                      </a:rPr>
                      <m:t>𝑒</m:t>
                    </m:r>
                    <m:d>
                      <m:dPr>
                        <m:ctrlPr>
                          <a:rPr lang="en-IN" sz="1600" i="1">
                            <a:latin typeface="Cambria Math" panose="02040503050406030204" pitchFamily="18" charset="0"/>
                          </a:rPr>
                        </m:ctrlPr>
                      </m:dPr>
                      <m:e>
                        <m:r>
                          <a:rPr lang="en-IN" sz="1600" b="0" i="1" smtClean="0">
                            <a:latin typeface="Cambria Math" panose="02040503050406030204" pitchFamily="18" charset="0"/>
                          </a:rPr>
                          <m:t>2</m:t>
                        </m:r>
                      </m:e>
                    </m:d>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r>
                          <a:rPr lang="en-IN" sz="1600" b="0" i="1" smtClean="0">
                            <a:latin typeface="Cambria Math" panose="02040503050406030204" pitchFamily="18" charset="0"/>
                          </a:rPr>
                          <m:t>−</m:t>
                        </m:r>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oMath>
                </a14:m>
                <a:endParaRPr lang="en-US" sz="1600" dirty="0"/>
              </a:p>
              <a:p>
                <a:pPr algn="just">
                  <a:spcBef>
                    <a:spcPts val="600"/>
                  </a:spcBef>
                  <a:spcAft>
                    <a:spcPts val="600"/>
                  </a:spcAft>
                </a:pPr>
                <a:r>
                  <a:rPr lang="en-US" sz="1600" dirty="0"/>
                  <a:t>Step 0: the weights are given by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mr>
                                      <m:mr>
                                        <m:e>
                                          <m:r>
                                            <a:rPr lang="en-IN" sz="1600" b="0" i="1" smtClean="0">
                                              <a:latin typeface="Cambria Math" panose="02040503050406030204" pitchFamily="18" charset="0"/>
                                            </a:rPr>
                                            <m:t>−0.5</m:t>
                                          </m:r>
                                        </m:e>
                                      </m:mr>
                                    </m:m>
                                  </m:e>
                                </m:m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0.5</m:t>
                                          </m:r>
                                        </m:e>
                                      </m:mr>
                                      <m:mr>
                                        <m:e>
                                          <m:r>
                                            <a:rPr lang="en-IN" sz="1600" b="0" i="1" smtClean="0">
                                              <a:latin typeface="Cambria Math" panose="02040503050406030204" pitchFamily="18" charset="0"/>
                                            </a:rPr>
                                            <m:t>−0.5</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0.5</m:t>
                                          </m:r>
                                        </m:e>
                                      </m:mr>
                                      <m:mr>
                                        <m:e>
                                          <m:r>
                                            <a:rPr lang="en-IN" sz="1600" b="0" i="1" smtClean="0">
                                              <a:latin typeface="Cambria Math" panose="02040503050406030204" pitchFamily="18" charset="0"/>
                                            </a:rPr>
                                            <m:t>−0.5</m:t>
                                          </m:r>
                                        </m:e>
                                      </m:mr>
                                    </m:m>
                                  </m:e>
                                </m:m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0.5</m:t>
                                          </m:r>
                                        </m:e>
                                      </m:mr>
                                      <m:mr>
                                        <m:e>
                                          <m:r>
                                            <a:rPr lang="en-IN" sz="1600" b="0" i="1" smtClean="0">
                                              <a:latin typeface="Cambria Math" panose="02040503050406030204" pitchFamily="18" charset="0"/>
                                            </a:rPr>
                                            <m:t>0.5</m:t>
                                          </m:r>
                                        </m:e>
                                      </m:mr>
                                    </m:m>
                                  </m:e>
                                </m:mr>
                              </m:m>
                            </m:e>
                          </m:mr>
                        </m:m>
                      </m:e>
                    </m:d>
                  </m:oMath>
                </a14:m>
                <a:r>
                  <a:rPr lang="en-US" sz="1600" dirty="0"/>
                  <a:t>, </a:t>
                </a:r>
              </a:p>
              <a:p>
                <a:pPr algn="just">
                  <a:spcBef>
                    <a:spcPts val="600"/>
                  </a:spcBef>
                  <a:spcAft>
                    <a:spcPts val="600"/>
                  </a:spcAft>
                </a:pPr>
                <a:r>
                  <a:rPr lang="en-US" sz="1600" dirty="0"/>
                  <a:t>setting the bias to n/2, we obtain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𝑛</m:t>
                        </m:r>
                      </m:num>
                      <m:den>
                        <m:r>
                          <a:rPr lang="en-IN" sz="1600" b="0" i="1" smtClean="0">
                            <a:latin typeface="Cambria Math" panose="02040503050406030204" pitchFamily="18" charset="0"/>
                          </a:rPr>
                          <m:t>2</m:t>
                        </m:r>
                      </m:den>
                    </m:f>
                    <m:r>
                      <a:rPr lang="en-IN" sz="1600" b="0" i="1" smtClean="0">
                        <a:latin typeface="Cambria Math" panose="02040503050406030204" pitchFamily="18" charset="0"/>
                      </a:rPr>
                      <m:t>=</m:t>
                    </m: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4</m:t>
                        </m:r>
                      </m:num>
                      <m:den>
                        <m:r>
                          <a:rPr lang="en-IN" sz="1600" b="0" i="1" smtClean="0">
                            <a:latin typeface="Cambria Math" panose="02040503050406030204" pitchFamily="18" charset="0"/>
                          </a:rPr>
                          <m:t>2</m:t>
                        </m:r>
                      </m:den>
                    </m:f>
                    <m:r>
                      <a:rPr lang="en-IN" sz="1600" b="0" i="1" smtClean="0">
                        <a:latin typeface="Cambria Math" panose="02040503050406030204" pitchFamily="18" charset="0"/>
                      </a:rPr>
                      <m:t>=2</m:t>
                    </m:r>
                  </m:oMath>
                </a14:m>
                <a:endParaRPr lang="en-US"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177636"/>
              </a:xfrm>
              <a:prstGeom prst="rect">
                <a:avLst/>
              </a:prstGeom>
              <a:blipFill>
                <a:blip r:embed="rId2"/>
                <a:stretch>
                  <a:fillRect l="-436" t="-35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168401" y="1531870"/>
              <a:ext cx="781200" cy="639000"/>
            </p14:xfrm>
          </p:contentPart>
        </mc:Choice>
        <mc:Fallback xmlns="">
          <p:pic>
            <p:nvPicPr>
              <p:cNvPr id="9" name="Ink 8"/>
              <p:cNvPicPr/>
              <p:nvPr/>
            </p:nvPicPr>
            <p:blipFill>
              <a:blip r:embed="rId4"/>
              <a:stretch>
                <a:fillRect/>
              </a:stretch>
            </p:blipFill>
            <p:spPr>
              <a:xfrm>
                <a:off x="-177761" y="1522150"/>
                <a:ext cx="80280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490119" y="2724190"/>
              <a:ext cx="7711560" cy="69120"/>
            </p14:xfrm>
          </p:contentPart>
        </mc:Choice>
        <mc:Fallback xmlns="">
          <p:pic>
            <p:nvPicPr>
              <p:cNvPr id="14" name="Ink 13"/>
              <p:cNvPicPr/>
              <p:nvPr/>
            </p:nvPicPr>
            <p:blipFill>
              <a:blip r:embed="rId6"/>
              <a:stretch>
                <a:fillRect/>
              </a:stretch>
            </p:blipFill>
            <p:spPr>
              <a:xfrm>
                <a:off x="1485439" y="2714110"/>
                <a:ext cx="7726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7620559" y="1860910"/>
              <a:ext cx="1162800" cy="579600"/>
            </p14:xfrm>
          </p:contentPart>
        </mc:Choice>
        <mc:Fallback xmlns="">
          <p:pic>
            <p:nvPicPr>
              <p:cNvPr id="18" name="Ink 17"/>
              <p:cNvPicPr/>
              <p:nvPr/>
            </p:nvPicPr>
            <p:blipFill>
              <a:blip r:embed="rId8"/>
              <a:stretch>
                <a:fillRect/>
              </a:stretch>
            </p:blipFill>
            <p:spPr>
              <a:xfrm>
                <a:off x="7610479" y="1850110"/>
                <a:ext cx="118260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p14:cNvContentPartPr/>
              <p14:nvPr/>
            </p14:nvContentPartPr>
            <p14:xfrm>
              <a:off x="7590679" y="2334310"/>
              <a:ext cx="1586160" cy="306720"/>
            </p14:xfrm>
          </p:contentPart>
        </mc:Choice>
        <mc:Fallback xmlns="">
          <p:pic>
            <p:nvPicPr>
              <p:cNvPr id="22" name="Ink 21"/>
              <p:cNvPicPr/>
              <p:nvPr/>
            </p:nvPicPr>
            <p:blipFill>
              <a:blip r:embed="rId10"/>
              <a:stretch>
                <a:fillRect/>
              </a:stretch>
            </p:blipFill>
            <p:spPr>
              <a:xfrm>
                <a:off x="7581319" y="2318830"/>
                <a:ext cx="1611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p14:cNvContentPartPr/>
              <p14:nvPr/>
            </p14:nvContentPartPr>
            <p14:xfrm>
              <a:off x="2236759" y="1761550"/>
              <a:ext cx="2307960" cy="162360"/>
            </p14:xfrm>
          </p:contentPart>
        </mc:Choice>
        <mc:Fallback xmlns="">
          <p:pic>
            <p:nvPicPr>
              <p:cNvPr id="23" name="Ink 22"/>
              <p:cNvPicPr/>
              <p:nvPr/>
            </p:nvPicPr>
            <p:blipFill>
              <a:blip r:embed="rId12"/>
              <a:stretch>
                <a:fillRect/>
              </a:stretch>
            </p:blipFill>
            <p:spPr>
              <a:xfrm>
                <a:off x="2175199" y="1645270"/>
                <a:ext cx="24307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p14:cNvContentPartPr/>
              <p14:nvPr/>
            </p14:nvContentPartPr>
            <p14:xfrm>
              <a:off x="929959" y="2646790"/>
              <a:ext cx="363600" cy="56160"/>
            </p14:xfrm>
          </p:contentPart>
        </mc:Choice>
        <mc:Fallback xmlns="">
          <p:pic>
            <p:nvPicPr>
              <p:cNvPr id="24" name="Ink 23"/>
              <p:cNvPicPr/>
              <p:nvPr/>
            </p:nvPicPr>
            <p:blipFill>
              <a:blip r:embed="rId14"/>
              <a:stretch>
                <a:fillRect/>
              </a:stretch>
            </p:blipFill>
            <p:spPr>
              <a:xfrm>
                <a:off x="925279" y="2639590"/>
                <a:ext cx="3715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1091599" y="2618710"/>
              <a:ext cx="127800" cy="237240"/>
            </p14:xfrm>
          </p:contentPart>
        </mc:Choice>
        <mc:Fallback xmlns="">
          <p:pic>
            <p:nvPicPr>
              <p:cNvPr id="25" name="Ink 24"/>
              <p:cNvPicPr/>
              <p:nvPr/>
            </p:nvPicPr>
            <p:blipFill>
              <a:blip r:embed="rId16"/>
              <a:stretch>
                <a:fillRect/>
              </a:stretch>
            </p:blipFill>
            <p:spPr>
              <a:xfrm>
                <a:off x="1084399" y="2611510"/>
                <a:ext cx="1386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116719" y="2676670"/>
              <a:ext cx="879840" cy="113760"/>
            </p14:xfrm>
          </p:contentPart>
        </mc:Choice>
        <mc:Fallback xmlns="">
          <p:pic>
            <p:nvPicPr>
              <p:cNvPr id="27" name="Ink 26"/>
              <p:cNvPicPr/>
              <p:nvPr/>
            </p:nvPicPr>
            <p:blipFill>
              <a:blip r:embed="rId18"/>
              <a:stretch>
                <a:fillRect/>
              </a:stretch>
            </p:blipFill>
            <p:spPr>
              <a:xfrm>
                <a:off x="107719" y="2673430"/>
                <a:ext cx="896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4653799" y="1764070"/>
              <a:ext cx="2323080" cy="165600"/>
            </p14:xfrm>
          </p:contentPart>
        </mc:Choice>
        <mc:Fallback xmlns="">
          <p:pic>
            <p:nvPicPr>
              <p:cNvPr id="28" name="Ink 27"/>
              <p:cNvPicPr/>
              <p:nvPr/>
            </p:nvPicPr>
            <p:blipFill>
              <a:blip r:embed="rId20"/>
              <a:stretch>
                <a:fillRect/>
              </a:stretch>
            </p:blipFill>
            <p:spPr>
              <a:xfrm>
                <a:off x="4616359" y="1644550"/>
                <a:ext cx="24206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p14:cNvContentPartPr/>
              <p14:nvPr/>
            </p14:nvContentPartPr>
            <p14:xfrm>
              <a:off x="2921479" y="2223430"/>
              <a:ext cx="133920" cy="111600"/>
            </p14:xfrm>
          </p:contentPart>
        </mc:Choice>
        <mc:Fallback xmlns="">
          <p:pic>
            <p:nvPicPr>
              <p:cNvPr id="29" name="Ink 28"/>
              <p:cNvPicPr/>
              <p:nvPr/>
            </p:nvPicPr>
            <p:blipFill>
              <a:blip r:embed="rId22"/>
              <a:stretch>
                <a:fillRect/>
              </a:stretch>
            </p:blipFill>
            <p:spPr>
              <a:xfrm>
                <a:off x="2865319" y="2101750"/>
                <a:ext cx="248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p14:cNvContentPartPr/>
              <p14:nvPr/>
            </p14:nvContentPartPr>
            <p14:xfrm>
              <a:off x="5136919" y="2200390"/>
              <a:ext cx="108720" cy="97200"/>
            </p14:xfrm>
          </p:contentPart>
        </mc:Choice>
        <mc:Fallback xmlns="">
          <p:pic>
            <p:nvPicPr>
              <p:cNvPr id="30" name="Ink 29"/>
              <p:cNvPicPr/>
              <p:nvPr/>
            </p:nvPicPr>
            <p:blipFill>
              <a:blip r:embed="rId24"/>
              <a:stretch>
                <a:fillRect/>
              </a:stretch>
            </p:blipFill>
            <p:spPr>
              <a:xfrm>
                <a:off x="5070319" y="2064310"/>
                <a:ext cx="2430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p14:cNvContentPartPr/>
              <p14:nvPr/>
            </p14:nvContentPartPr>
            <p14:xfrm>
              <a:off x="2478319" y="2574070"/>
              <a:ext cx="142920" cy="129240"/>
            </p14:xfrm>
          </p:contentPart>
        </mc:Choice>
        <mc:Fallback xmlns="">
          <p:pic>
            <p:nvPicPr>
              <p:cNvPr id="31" name="Ink 30"/>
              <p:cNvPicPr/>
              <p:nvPr/>
            </p:nvPicPr>
            <p:blipFill>
              <a:blip r:embed="rId26"/>
              <a:stretch>
                <a:fillRect/>
              </a:stretch>
            </p:blipFill>
            <p:spPr>
              <a:xfrm>
                <a:off x="2410999" y="2442310"/>
                <a:ext cx="2750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p14:cNvContentPartPr/>
              <p14:nvPr/>
            </p14:nvContentPartPr>
            <p14:xfrm>
              <a:off x="4708159" y="2504950"/>
              <a:ext cx="173520" cy="116640"/>
            </p14:xfrm>
          </p:contentPart>
        </mc:Choice>
        <mc:Fallback xmlns="">
          <p:pic>
            <p:nvPicPr>
              <p:cNvPr id="32" name="Ink 31"/>
              <p:cNvPicPr/>
              <p:nvPr/>
            </p:nvPicPr>
            <p:blipFill>
              <a:blip r:embed="rId28"/>
              <a:stretch>
                <a:fillRect/>
              </a:stretch>
            </p:blipFill>
            <p:spPr>
              <a:xfrm>
                <a:off x="4637959" y="2359150"/>
                <a:ext cx="3157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p14:cNvContentPartPr/>
              <p14:nvPr/>
            </p14:nvContentPartPr>
            <p14:xfrm>
              <a:off x="2922199" y="3296590"/>
              <a:ext cx="341280" cy="131400"/>
            </p14:xfrm>
          </p:contentPart>
        </mc:Choice>
        <mc:Fallback xmlns="">
          <p:pic>
            <p:nvPicPr>
              <p:cNvPr id="33" name="Ink 32"/>
              <p:cNvPicPr/>
              <p:nvPr/>
            </p:nvPicPr>
            <p:blipFill>
              <a:blip r:embed="rId30"/>
              <a:stretch>
                <a:fillRect/>
              </a:stretch>
            </p:blipFill>
            <p:spPr>
              <a:xfrm>
                <a:off x="2875759" y="3179590"/>
                <a:ext cx="451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p14:cNvContentPartPr/>
              <p14:nvPr/>
            </p14:nvContentPartPr>
            <p14:xfrm>
              <a:off x="4540399" y="2879350"/>
              <a:ext cx="304920" cy="180360"/>
            </p14:xfrm>
          </p:contentPart>
        </mc:Choice>
        <mc:Fallback xmlns="">
          <p:pic>
            <p:nvPicPr>
              <p:cNvPr id="34" name="Ink 33"/>
              <p:cNvPicPr/>
              <p:nvPr/>
            </p:nvPicPr>
            <p:blipFill>
              <a:blip r:embed="rId32"/>
              <a:stretch>
                <a:fillRect/>
              </a:stretch>
            </p:blipFill>
            <p:spPr>
              <a:xfrm>
                <a:off x="4488919" y="2733910"/>
                <a:ext cx="4183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p14:cNvContentPartPr/>
              <p14:nvPr/>
            </p14:nvContentPartPr>
            <p14:xfrm>
              <a:off x="473839" y="5454790"/>
              <a:ext cx="609120" cy="46440"/>
            </p14:xfrm>
          </p:contentPart>
        </mc:Choice>
        <mc:Fallback xmlns="">
          <p:pic>
            <p:nvPicPr>
              <p:cNvPr id="35" name="Ink 34"/>
              <p:cNvPicPr/>
              <p:nvPr/>
            </p:nvPicPr>
            <p:blipFill>
              <a:blip r:embed="rId34"/>
              <a:stretch>
                <a:fillRect/>
              </a:stretch>
            </p:blipFill>
            <p:spPr>
              <a:xfrm>
                <a:off x="436399" y="5377030"/>
                <a:ext cx="685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p14:cNvContentPartPr/>
              <p14:nvPr/>
            </p14:nvContentPartPr>
            <p14:xfrm>
              <a:off x="4009759" y="6026470"/>
              <a:ext cx="1195920" cy="466920"/>
            </p14:xfrm>
          </p:contentPart>
        </mc:Choice>
        <mc:Fallback xmlns="">
          <p:pic>
            <p:nvPicPr>
              <p:cNvPr id="37" name="Ink 36"/>
              <p:cNvPicPr/>
              <p:nvPr/>
            </p:nvPicPr>
            <p:blipFill>
              <a:blip r:embed="rId36"/>
              <a:stretch>
                <a:fillRect/>
              </a:stretch>
            </p:blipFill>
            <p:spPr>
              <a:xfrm>
                <a:off x="3998959" y="6012790"/>
                <a:ext cx="1219680" cy="491400"/>
              </a:xfrm>
              <a:prstGeom prst="rect">
                <a:avLst/>
              </a:prstGeom>
            </p:spPr>
          </p:pic>
        </mc:Fallback>
      </mc:AlternateContent>
    </p:spTree>
    <p:extLst>
      <p:ext uri="{BB962C8B-B14F-4D97-AF65-F5344CB8AC3E}">
        <p14:creationId xmlns:p14="http://schemas.microsoft.com/office/powerpoint/2010/main" val="32470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36</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24709"/>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500" dirty="0"/>
                  <a:t>For first input vector </a:t>
                </a:r>
              </a:p>
              <a:p>
                <a:pPr marL="342900" indent="-342900" algn="just">
                  <a:spcBef>
                    <a:spcPts val="600"/>
                  </a:spcBef>
                  <a:spcAft>
                    <a:spcPts val="600"/>
                  </a:spcAft>
                  <a:buFont typeface="Arial" panose="020B0604020202020204" pitchFamily="34" charset="0"/>
                  <a:buChar char="•"/>
                </a:pPr>
                <a:r>
                  <a:rPr lang="en-IN" sz="1500" dirty="0"/>
                  <a:t>Step 1: for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1</m:t>
                        </m:r>
                      </m:sub>
                    </m:sSub>
                    <m:r>
                      <a:rPr lang="en-IN" sz="1500" b="0" i="1" smtClean="0">
                        <a:latin typeface="Cambria Math" panose="02040503050406030204" pitchFamily="18" charset="0"/>
                      </a:rPr>
                      <m:t>=</m:t>
                    </m:r>
                    <m:d>
                      <m:dPr>
                        <m:begChr m:val="["/>
                        <m:endChr m:val="]"/>
                        <m:ctrlPr>
                          <a:rPr lang="en-IN" sz="1500" b="0" i="1" smtClean="0">
                            <a:latin typeface="Cambria Math" panose="02040503050406030204" pitchFamily="18" charset="0"/>
                          </a:rPr>
                        </m:ctrlPr>
                      </m:dPr>
                      <m:e>
                        <m:m>
                          <m:mPr>
                            <m:mcs>
                              <m:mc>
                                <m:mcPr>
                                  <m:count m:val="2"/>
                                  <m:mcJc m:val="center"/>
                                </m:mcPr>
                              </m:mc>
                            </m:mcs>
                            <m:ctrlPr>
                              <a:rPr lang="en-IN" sz="1500" b="0" i="1" smtClean="0">
                                <a:latin typeface="Cambria Math" panose="02040503050406030204" pitchFamily="18" charset="0"/>
                              </a:rPr>
                            </m:ctrlPr>
                          </m:mPr>
                          <m:mr>
                            <m:e>
                              <m:m>
                                <m:mPr>
                                  <m:mcs>
                                    <m:mc>
                                      <m:mcPr>
                                        <m:count m:val="2"/>
                                        <m:mcJc m:val="center"/>
                                      </m:mcPr>
                                    </m:mc>
                                  </m:mcs>
                                  <m:ctrlPr>
                                    <a:rPr lang="en-IN" sz="1500" b="0" i="1" smtClean="0">
                                      <a:latin typeface="Cambria Math" panose="02040503050406030204" pitchFamily="18" charset="0"/>
                                    </a:rPr>
                                  </m:ctrlPr>
                                </m:mPr>
                                <m:mr>
                                  <m:e>
                                    <m:r>
                                      <m:rPr>
                                        <m:brk m:alnAt="7"/>
                                      </m:rPr>
                                      <a:rPr lang="en-IN" sz="1500" b="0" i="1" smtClean="0">
                                        <a:latin typeface="Cambria Math" panose="02040503050406030204" pitchFamily="18" charset="0"/>
                                      </a:rPr>
                                      <m:t>−</m:t>
                                    </m:r>
                                    <m:r>
                                      <a:rPr lang="en-IN" sz="1500" b="0" i="1" smtClean="0">
                                        <a:latin typeface="Cambria Math" panose="02040503050406030204" pitchFamily="18" charset="0"/>
                                      </a:rPr>
                                      <m:t>1</m:t>
                                    </m:r>
                                  </m:e>
                                  <m:e>
                                    <m:r>
                                      <a:rPr lang="en-IN" sz="1500" b="0" i="1" smtClean="0">
                                        <a:latin typeface="Cambria Math" panose="02040503050406030204" pitchFamily="18" charset="0"/>
                                      </a:rPr>
                                      <m:t>−1</m:t>
                                    </m:r>
                                  </m:e>
                                </m:mr>
                              </m:m>
                            </m:e>
                            <m:e>
                              <m:m>
                                <m:mPr>
                                  <m:mcs>
                                    <m:mc>
                                      <m:mcPr>
                                        <m:count m:val="2"/>
                                        <m:mcJc m:val="center"/>
                                      </m:mcPr>
                                    </m:mc>
                                  </m:mcs>
                                  <m:ctrlPr>
                                    <a:rPr lang="en-IN" sz="1500" b="0" i="1" smtClean="0">
                                      <a:latin typeface="Cambria Math" panose="02040503050406030204" pitchFamily="18" charset="0"/>
                                    </a:rPr>
                                  </m:ctrlPr>
                                </m:mPr>
                                <m:mr>
                                  <m:e>
                                    <m:r>
                                      <m:rPr>
                                        <m:brk m:alnAt="7"/>
                                      </m:rPr>
                                      <a:rPr lang="en-IN" sz="1500" b="0" i="1" smtClean="0">
                                        <a:latin typeface="Cambria Math" panose="02040503050406030204" pitchFamily="18" charset="0"/>
                                      </a:rPr>
                                      <m:t>1</m:t>
                                    </m:r>
                                  </m:e>
                                  <m:e>
                                    <m:r>
                                      <a:rPr lang="en-IN" sz="1500" b="0" i="1" smtClean="0">
                                        <a:latin typeface="Cambria Math" panose="02040503050406030204" pitchFamily="18" charset="0"/>
                                      </a:rPr>
                                      <m:t>−1</m:t>
                                    </m:r>
                                  </m:e>
                                </m:mr>
                              </m:m>
                            </m:e>
                          </m:mr>
                        </m:m>
                      </m:e>
                    </m:d>
                  </m:oMath>
                </a14:m>
                <a:r>
                  <a:rPr lang="en-US" sz="1500" dirty="0"/>
                  <a:t>, perform steps 2-4</a:t>
                </a:r>
              </a:p>
              <a:p>
                <a:pPr marL="342900" indent="-342900" algn="just">
                  <a:spcBef>
                    <a:spcPts val="600"/>
                  </a:spcBef>
                  <a:spcAft>
                    <a:spcPts val="600"/>
                  </a:spcAft>
                  <a:buFont typeface="Arial" panose="020B0604020202020204" pitchFamily="34" charset="0"/>
                  <a:buChar char="•"/>
                </a:pPr>
                <a:r>
                  <a:rPr lang="en-US" sz="1500" dirty="0"/>
                  <a:t>Step 2: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𝑖𝑛</m:t>
                          </m:r>
                          <m:r>
                            <a:rPr lang="en-IN" sz="1500" b="0" i="1" smtClean="0">
                              <a:latin typeface="Cambria Math" panose="02040503050406030204" pitchFamily="18" charset="0"/>
                            </a:rPr>
                            <m:t>1</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𝑏</m:t>
                          </m:r>
                        </m:e>
                        <m:sub>
                          <m:r>
                            <a:rPr lang="en-IN" sz="1500" b="0" i="1" smtClean="0">
                              <a:latin typeface="Cambria Math" panose="02040503050406030204" pitchFamily="18" charset="0"/>
                            </a:rPr>
                            <m:t>1</m:t>
                          </m:r>
                        </m:sub>
                      </m:sSub>
                      <m:r>
                        <a:rPr lang="en-IN" sz="1500" b="0" i="1" smtClean="0">
                          <a:latin typeface="Cambria Math" panose="02040503050406030204" pitchFamily="18" charset="0"/>
                        </a:rPr>
                        <m:t>+</m:t>
                      </m:r>
                      <m:nary>
                        <m:naryPr>
                          <m:chr m:val="∑"/>
                          <m:supHide m:val="on"/>
                          <m:ctrlPr>
                            <a:rPr lang="en-IN" sz="1500" b="0" i="1" smtClean="0">
                              <a:latin typeface="Cambria Math" panose="02040503050406030204" pitchFamily="18" charset="0"/>
                            </a:rPr>
                          </m:ctrlPr>
                        </m:naryPr>
                        <m:sub>
                          <m:r>
                            <m:rPr>
                              <m:brk m:alnAt="7"/>
                            </m:rPr>
                            <a:rPr lang="en-IN" sz="1500" b="0" i="1" smtClean="0">
                              <a:latin typeface="Cambria Math" panose="02040503050406030204" pitchFamily="18" charset="0"/>
                            </a:rPr>
                            <m:t>𝑖</m:t>
                          </m:r>
                        </m:sub>
                        <m:sup/>
                        <m:e>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𝑖</m:t>
                              </m:r>
                            </m:sub>
                          </m:sSub>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𝑤</m:t>
                              </m:r>
                            </m:e>
                            <m:sub>
                              <m:r>
                                <a:rPr lang="en-IN" sz="1500" b="0" i="1" smtClean="0">
                                  <a:latin typeface="Cambria Math" panose="02040503050406030204" pitchFamily="18" charset="0"/>
                                </a:rPr>
                                <m:t>𝑖</m:t>
                              </m:r>
                              <m:r>
                                <a:rPr lang="en-IN" sz="1500" b="0" i="1" smtClean="0">
                                  <a:latin typeface="Cambria Math" panose="02040503050406030204" pitchFamily="18" charset="0"/>
                                </a:rPr>
                                <m:t>1</m:t>
                              </m:r>
                            </m:sub>
                          </m:sSub>
                        </m:e>
                      </m:nary>
                      <m:r>
                        <a:rPr lang="en-IN" sz="1500" b="0" i="1" smtClean="0">
                          <a:latin typeface="Cambria Math" panose="02040503050406030204" pitchFamily="18" charset="0"/>
                        </a:rPr>
                        <m:t>=2+</m:t>
                      </m:r>
                      <m:d>
                        <m:dPr>
                          <m:begChr m:val="["/>
                          <m:endChr m:val="]"/>
                          <m:ctrlPr>
                            <a:rPr lang="en-IN" sz="1500" i="1">
                              <a:latin typeface="Cambria Math" panose="02040503050406030204" pitchFamily="18" charset="0"/>
                            </a:rPr>
                          </m:ctrlPr>
                        </m:dPr>
                        <m:e>
                          <m:m>
                            <m:mPr>
                              <m:mcs>
                                <m:mc>
                                  <m:mcPr>
                                    <m:count m:val="2"/>
                                    <m:mcJc m:val="center"/>
                                  </m:mcPr>
                                </m:mc>
                              </m:mcs>
                              <m:ctrlPr>
                                <a:rPr lang="en-IN" sz="1500" i="1">
                                  <a:latin typeface="Cambria Math" panose="02040503050406030204" pitchFamily="18" charset="0"/>
                                </a:rPr>
                              </m:ctrlPr>
                            </m:mPr>
                            <m:mr>
                              <m:e>
                                <m:m>
                                  <m:mPr>
                                    <m:mcs>
                                      <m:mc>
                                        <m:mcPr>
                                          <m:count m:val="2"/>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m:t>
                                      </m:r>
                                      <m:r>
                                        <a:rPr lang="en-IN" sz="1500" i="1">
                                          <a:latin typeface="Cambria Math" panose="02040503050406030204" pitchFamily="18" charset="0"/>
                                        </a:rPr>
                                        <m:t>1</m:t>
                                      </m:r>
                                    </m:e>
                                    <m:e>
                                      <m:r>
                                        <a:rPr lang="en-IN" sz="1500" i="1">
                                          <a:latin typeface="Cambria Math" panose="02040503050406030204" pitchFamily="18" charset="0"/>
                                        </a:rPr>
                                        <m:t>−1</m:t>
                                      </m:r>
                                    </m:e>
                                  </m:mr>
                                </m:m>
                              </m:e>
                              <m:e>
                                <m:m>
                                  <m:mPr>
                                    <m:mcs>
                                      <m:mc>
                                        <m:mcPr>
                                          <m:count m:val="2"/>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1</m:t>
                                      </m:r>
                                    </m:e>
                                    <m:e>
                                      <m:r>
                                        <a:rPr lang="en-IN" sz="1500" i="1">
                                          <a:latin typeface="Cambria Math" panose="02040503050406030204" pitchFamily="18" charset="0"/>
                                        </a:rPr>
                                        <m:t>−1</m:t>
                                      </m:r>
                                    </m:e>
                                  </m:mr>
                                </m:m>
                              </m:e>
                            </m:mr>
                          </m:m>
                        </m:e>
                      </m:d>
                      <m:d>
                        <m:dPr>
                          <m:begChr m:val="["/>
                          <m:endChr m:val="]"/>
                          <m:ctrlPr>
                            <a:rPr lang="en-IN" sz="1500" i="1">
                              <a:latin typeface="Cambria Math" panose="02040503050406030204" pitchFamily="18" charset="0"/>
                            </a:rPr>
                          </m:ctrlPr>
                        </m:dPr>
                        <m:e>
                          <m:m>
                            <m:mPr>
                              <m:mcs>
                                <m:mc>
                                  <m:mcPr>
                                    <m:count m:val="1"/>
                                    <m:mcJc m:val="center"/>
                                  </m:mcPr>
                                </m:mc>
                              </m:mcs>
                              <m:ctrlPr>
                                <a:rPr lang="en-IN" sz="1500" i="1">
                                  <a:latin typeface="Cambria Math" panose="02040503050406030204" pitchFamily="18" charset="0"/>
                                </a:rPr>
                              </m:ctrlPr>
                            </m:mPr>
                            <m:mr>
                              <m:e>
                                <m:m>
                                  <m:mPr>
                                    <m:mcs>
                                      <m:mc>
                                        <m:mcPr>
                                          <m:count m:val="1"/>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0</m:t>
                                      </m:r>
                                      <m:r>
                                        <a:rPr lang="en-IN" sz="1500" i="1">
                                          <a:latin typeface="Cambria Math" panose="02040503050406030204" pitchFamily="18" charset="0"/>
                                        </a:rPr>
                                        <m:t>.5</m:t>
                                      </m:r>
                                    </m:e>
                                  </m:mr>
                                  <m:mr>
                                    <m:e>
                                      <m:r>
                                        <a:rPr lang="en-IN" sz="1500" i="1">
                                          <a:latin typeface="Cambria Math" panose="02040503050406030204" pitchFamily="18" charset="0"/>
                                        </a:rPr>
                                        <m:t>−0.5</m:t>
                                      </m:r>
                                    </m:e>
                                  </m:mr>
                                </m:m>
                              </m:e>
                            </m:mr>
                            <m:mr>
                              <m:e>
                                <m:m>
                                  <m:mPr>
                                    <m:mcs>
                                      <m:mc>
                                        <m:mcPr>
                                          <m:count m:val="1"/>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m:t>
                                      </m:r>
                                      <m:r>
                                        <a:rPr lang="en-IN" sz="1500" i="1">
                                          <a:latin typeface="Cambria Math" panose="02040503050406030204" pitchFamily="18" charset="0"/>
                                        </a:rPr>
                                        <m:t>0.5</m:t>
                                      </m:r>
                                    </m:e>
                                  </m:mr>
                                  <m:mr>
                                    <m:e>
                                      <m:r>
                                        <a:rPr lang="en-IN" sz="1500" i="1">
                                          <a:latin typeface="Cambria Math" panose="02040503050406030204" pitchFamily="18" charset="0"/>
                                        </a:rPr>
                                        <m:t>−0.5</m:t>
                                      </m:r>
                                    </m:e>
                                  </m:mr>
                                </m:m>
                              </m:e>
                            </m:mr>
                          </m:m>
                        </m:e>
                      </m:d>
                      <m:r>
                        <a:rPr lang="en-IN" sz="1500" b="0" i="1" smtClean="0">
                          <a:latin typeface="Cambria Math" panose="02040503050406030204" pitchFamily="18" charset="0"/>
                        </a:rPr>
                        <m:t>=2−0.5+0.5−0.5+0.5=2</m:t>
                      </m:r>
                    </m:oMath>
                  </m:oMathPara>
                </a14:m>
                <a:endParaRPr lang="en-US" sz="1500" dirty="0"/>
              </a:p>
              <a:p>
                <a:pPr algn="just">
                  <a:spcBef>
                    <a:spcPts val="600"/>
                  </a:spcBef>
                  <a:spcAft>
                    <a:spcPts val="600"/>
                  </a:spcAft>
                </a:pPr>
                <a:r>
                  <a:rPr lang="en-US" sz="1500" dirty="0"/>
                  <a:t>The value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𝑖𝑛</m:t>
                        </m:r>
                        <m:r>
                          <a:rPr lang="en-IN" sz="1500" b="0" i="1" smtClean="0">
                            <a:latin typeface="Cambria Math" panose="02040503050406030204" pitchFamily="18" charset="0"/>
                          </a:rPr>
                          <m:t>1</m:t>
                        </m:r>
                      </m:sub>
                    </m:sSub>
                    <m:r>
                      <a:rPr lang="en-IN" sz="1500" b="0" i="1" smtClean="0">
                        <a:latin typeface="Cambria Math" panose="02040503050406030204" pitchFamily="18" charset="0"/>
                      </a:rPr>
                      <m:t>=2</m:t>
                    </m:r>
                  </m:oMath>
                </a14:m>
                <a:r>
                  <a:rPr lang="en-US" sz="1500" dirty="0"/>
                  <a:t> is the number of components at which the input vector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1</m:t>
                        </m:r>
                      </m:sub>
                    </m:sSub>
                  </m:oMath>
                </a14:m>
                <a:r>
                  <a:rPr lang="en-US" sz="1500" dirty="0"/>
                  <a:t> and </a:t>
                </a:r>
                <a14:m>
                  <m:oMath xmlns:m="http://schemas.openxmlformats.org/officeDocument/2006/math">
                    <m:r>
                      <a:rPr lang="en-IN" sz="1500" b="0" i="1" smtClean="0">
                        <a:latin typeface="Cambria Math" panose="02040503050406030204" pitchFamily="18" charset="0"/>
                      </a:rPr>
                      <m:t>𝑒</m:t>
                    </m:r>
                    <m:r>
                      <a:rPr lang="en-IN" sz="1500" b="0" i="1" smtClean="0">
                        <a:latin typeface="Cambria Math" panose="02040503050406030204" pitchFamily="18" charset="0"/>
                      </a:rPr>
                      <m:t>(1)</m:t>
                    </m:r>
                  </m:oMath>
                </a14:m>
                <a:r>
                  <a:rPr lang="en-US" sz="1500" dirty="0"/>
                  <a:t> agree.</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𝑖𝑛</m:t>
                          </m:r>
                          <m:r>
                            <a:rPr lang="en-IN" sz="1500" b="0" i="1" smtClean="0">
                              <a:latin typeface="Cambria Math" panose="02040503050406030204" pitchFamily="18" charset="0"/>
                            </a:rPr>
                            <m:t>2</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𝑏</m:t>
                          </m:r>
                        </m:e>
                        <m:sub>
                          <m:r>
                            <a:rPr lang="en-IN" sz="1500" b="0" i="1" smtClean="0">
                              <a:latin typeface="Cambria Math" panose="02040503050406030204" pitchFamily="18" charset="0"/>
                            </a:rPr>
                            <m:t>2</m:t>
                          </m:r>
                        </m:sub>
                      </m:sSub>
                      <m:r>
                        <a:rPr lang="en-IN" sz="1500" b="0" i="1" smtClean="0">
                          <a:latin typeface="Cambria Math" panose="02040503050406030204" pitchFamily="18" charset="0"/>
                        </a:rPr>
                        <m:t>+</m:t>
                      </m:r>
                      <m:nary>
                        <m:naryPr>
                          <m:chr m:val="∑"/>
                          <m:supHide m:val="on"/>
                          <m:ctrlPr>
                            <a:rPr lang="en-IN" sz="1500" b="0" i="1" smtClean="0">
                              <a:latin typeface="Cambria Math" panose="02040503050406030204" pitchFamily="18" charset="0"/>
                            </a:rPr>
                          </m:ctrlPr>
                        </m:naryPr>
                        <m:sub>
                          <m:r>
                            <m:rPr>
                              <m:brk m:alnAt="7"/>
                            </m:rPr>
                            <a:rPr lang="en-IN" sz="1500" b="0" i="1" smtClean="0">
                              <a:latin typeface="Cambria Math" panose="02040503050406030204" pitchFamily="18" charset="0"/>
                            </a:rPr>
                            <m:t>𝑖</m:t>
                          </m:r>
                        </m:sub>
                        <m:sup/>
                        <m:e>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𝑖</m:t>
                              </m:r>
                            </m:sub>
                          </m:sSub>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𝑤</m:t>
                              </m:r>
                            </m:e>
                            <m:sub>
                              <m:r>
                                <a:rPr lang="en-IN" sz="1500" b="0" i="1" smtClean="0">
                                  <a:latin typeface="Cambria Math" panose="02040503050406030204" pitchFamily="18" charset="0"/>
                                </a:rPr>
                                <m:t>𝑖</m:t>
                              </m:r>
                              <m:r>
                                <a:rPr lang="en-IN" sz="1500" b="0" i="1" smtClean="0">
                                  <a:latin typeface="Cambria Math" panose="02040503050406030204" pitchFamily="18" charset="0"/>
                                </a:rPr>
                                <m:t>2</m:t>
                              </m:r>
                            </m:sub>
                          </m:sSub>
                        </m:e>
                      </m:nary>
                      <m:r>
                        <a:rPr lang="en-IN" sz="1500" b="0" i="1" smtClean="0">
                          <a:latin typeface="Cambria Math" panose="02040503050406030204" pitchFamily="18" charset="0"/>
                        </a:rPr>
                        <m:t>=2+</m:t>
                      </m:r>
                      <m:d>
                        <m:dPr>
                          <m:begChr m:val="["/>
                          <m:endChr m:val="]"/>
                          <m:ctrlPr>
                            <a:rPr lang="en-IN" sz="1500" i="1">
                              <a:latin typeface="Cambria Math" panose="02040503050406030204" pitchFamily="18" charset="0"/>
                            </a:rPr>
                          </m:ctrlPr>
                        </m:dPr>
                        <m:e>
                          <m:m>
                            <m:mPr>
                              <m:mcs>
                                <m:mc>
                                  <m:mcPr>
                                    <m:count m:val="2"/>
                                    <m:mcJc m:val="center"/>
                                  </m:mcPr>
                                </m:mc>
                              </m:mcs>
                              <m:ctrlPr>
                                <a:rPr lang="en-IN" sz="1500" i="1">
                                  <a:latin typeface="Cambria Math" panose="02040503050406030204" pitchFamily="18" charset="0"/>
                                </a:rPr>
                              </m:ctrlPr>
                            </m:mPr>
                            <m:mr>
                              <m:e>
                                <m:m>
                                  <m:mPr>
                                    <m:mcs>
                                      <m:mc>
                                        <m:mcPr>
                                          <m:count m:val="2"/>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m:t>
                                      </m:r>
                                      <m:r>
                                        <a:rPr lang="en-IN" sz="1500" i="1">
                                          <a:latin typeface="Cambria Math" panose="02040503050406030204" pitchFamily="18" charset="0"/>
                                        </a:rPr>
                                        <m:t>1</m:t>
                                      </m:r>
                                    </m:e>
                                    <m:e>
                                      <m:r>
                                        <a:rPr lang="en-IN" sz="1500" i="1">
                                          <a:latin typeface="Cambria Math" panose="02040503050406030204" pitchFamily="18" charset="0"/>
                                        </a:rPr>
                                        <m:t>−1</m:t>
                                      </m:r>
                                    </m:e>
                                  </m:mr>
                                </m:m>
                              </m:e>
                              <m:e>
                                <m:m>
                                  <m:mPr>
                                    <m:mcs>
                                      <m:mc>
                                        <m:mcPr>
                                          <m:count m:val="2"/>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1</m:t>
                                      </m:r>
                                    </m:e>
                                    <m:e>
                                      <m:r>
                                        <a:rPr lang="en-IN" sz="1500" i="1">
                                          <a:latin typeface="Cambria Math" panose="02040503050406030204" pitchFamily="18" charset="0"/>
                                        </a:rPr>
                                        <m:t>−1</m:t>
                                      </m:r>
                                    </m:e>
                                  </m:mr>
                                </m:m>
                              </m:e>
                            </m:mr>
                          </m:m>
                        </m:e>
                      </m:d>
                      <m:d>
                        <m:dPr>
                          <m:begChr m:val="["/>
                          <m:endChr m:val="]"/>
                          <m:ctrlPr>
                            <a:rPr lang="en-IN" sz="1500" i="1">
                              <a:latin typeface="Cambria Math" panose="02040503050406030204" pitchFamily="18" charset="0"/>
                            </a:rPr>
                          </m:ctrlPr>
                        </m:dPr>
                        <m:e>
                          <m:m>
                            <m:mPr>
                              <m:mcs>
                                <m:mc>
                                  <m:mcPr>
                                    <m:count m:val="1"/>
                                    <m:mcJc m:val="center"/>
                                  </m:mcPr>
                                </m:mc>
                              </m:mcs>
                              <m:ctrlPr>
                                <a:rPr lang="en-IN" sz="1500" i="1">
                                  <a:latin typeface="Cambria Math" panose="02040503050406030204" pitchFamily="18" charset="0"/>
                                </a:rPr>
                              </m:ctrlPr>
                            </m:mPr>
                            <m:mr>
                              <m:e>
                                <m:m>
                                  <m:mPr>
                                    <m:mcs>
                                      <m:mc>
                                        <m:mcPr>
                                          <m:count m:val="1"/>
                                          <m:mcJc m:val="center"/>
                                        </m:mcPr>
                                      </m:mc>
                                    </m:mcs>
                                    <m:ctrlPr>
                                      <a:rPr lang="en-IN" sz="1500" i="1">
                                        <a:latin typeface="Cambria Math" panose="02040503050406030204" pitchFamily="18" charset="0"/>
                                      </a:rPr>
                                    </m:ctrlPr>
                                  </m:mPr>
                                  <m:mr>
                                    <m:e>
                                      <m:r>
                                        <m:rPr>
                                          <m:brk m:alnAt="7"/>
                                        </m:rPr>
                                        <a:rPr lang="en-IN" sz="1500" b="0" i="1" smtClean="0">
                                          <a:latin typeface="Cambria Math" panose="02040503050406030204" pitchFamily="18" charset="0"/>
                                        </a:rPr>
                                        <m:t>−</m:t>
                                      </m:r>
                                      <m:r>
                                        <a:rPr lang="en-IN" sz="1500" i="1">
                                          <a:latin typeface="Cambria Math" panose="02040503050406030204" pitchFamily="18" charset="0"/>
                                        </a:rPr>
                                        <m:t>0.5</m:t>
                                      </m:r>
                                    </m:e>
                                  </m:mr>
                                  <m:mr>
                                    <m:e>
                                      <m:r>
                                        <a:rPr lang="en-IN" sz="1500" i="1">
                                          <a:latin typeface="Cambria Math" panose="02040503050406030204" pitchFamily="18" charset="0"/>
                                        </a:rPr>
                                        <m:t>−0.5</m:t>
                                      </m:r>
                                    </m:e>
                                  </m:mr>
                                </m:m>
                              </m:e>
                            </m:mr>
                            <m:mr>
                              <m:e>
                                <m:m>
                                  <m:mPr>
                                    <m:mcs>
                                      <m:mc>
                                        <m:mcPr>
                                          <m:count m:val="1"/>
                                          <m:mcJc m:val="center"/>
                                        </m:mcPr>
                                      </m:mc>
                                    </m:mcs>
                                    <m:ctrlPr>
                                      <a:rPr lang="en-IN" sz="1500" i="1">
                                        <a:latin typeface="Cambria Math" panose="02040503050406030204" pitchFamily="18" charset="0"/>
                                      </a:rPr>
                                    </m:ctrlPr>
                                  </m:mPr>
                                  <m:mr>
                                    <m:e>
                                      <m:r>
                                        <m:rPr>
                                          <m:brk m:alnAt="7"/>
                                        </m:rPr>
                                        <a:rPr lang="en-IN" sz="1500" i="1">
                                          <a:latin typeface="Cambria Math" panose="02040503050406030204" pitchFamily="18" charset="0"/>
                                        </a:rPr>
                                        <m:t>−</m:t>
                                      </m:r>
                                      <m:r>
                                        <a:rPr lang="en-IN" sz="1500" i="1">
                                          <a:latin typeface="Cambria Math" panose="02040503050406030204" pitchFamily="18" charset="0"/>
                                        </a:rPr>
                                        <m:t>0.5</m:t>
                                      </m:r>
                                    </m:e>
                                  </m:mr>
                                  <m:mr>
                                    <m:e>
                                      <m:r>
                                        <a:rPr lang="en-IN" sz="1500" i="1">
                                          <a:latin typeface="Cambria Math" panose="02040503050406030204" pitchFamily="18" charset="0"/>
                                        </a:rPr>
                                        <m:t>0.5</m:t>
                                      </m:r>
                                    </m:e>
                                  </m:mr>
                                </m:m>
                              </m:e>
                            </m:mr>
                          </m:m>
                        </m:e>
                      </m:d>
                      <m:r>
                        <a:rPr lang="en-IN" sz="1500" b="0" i="1" smtClean="0">
                          <a:latin typeface="Cambria Math" panose="02040503050406030204" pitchFamily="18" charset="0"/>
                        </a:rPr>
                        <m:t>=2+0.5+0.5−0.5−0.5=2</m:t>
                      </m:r>
                    </m:oMath>
                  </m:oMathPara>
                </a14:m>
                <a:endParaRPr lang="en-US" sz="1500" dirty="0"/>
              </a:p>
              <a:p>
                <a:pPr algn="just">
                  <a:spcBef>
                    <a:spcPts val="600"/>
                  </a:spcBef>
                  <a:spcAft>
                    <a:spcPts val="600"/>
                  </a:spcAft>
                </a:pPr>
                <a:r>
                  <a:rPr lang="en-US" sz="1500" dirty="0"/>
                  <a:t>The value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𝑖𝑛</m:t>
                        </m:r>
                        <m:r>
                          <a:rPr lang="en-IN" sz="1500" b="0" i="1" smtClean="0">
                            <a:latin typeface="Cambria Math" panose="02040503050406030204" pitchFamily="18" charset="0"/>
                          </a:rPr>
                          <m:t>2</m:t>
                        </m:r>
                      </m:sub>
                    </m:sSub>
                    <m:r>
                      <a:rPr lang="en-IN" sz="1500" b="0" i="1" smtClean="0">
                        <a:latin typeface="Cambria Math" panose="02040503050406030204" pitchFamily="18" charset="0"/>
                      </a:rPr>
                      <m:t>=2</m:t>
                    </m:r>
                  </m:oMath>
                </a14:m>
                <a:r>
                  <a:rPr lang="en-US" sz="1500" dirty="0"/>
                  <a:t> is the number of components at which the input vector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1</m:t>
                        </m:r>
                      </m:sub>
                    </m:sSub>
                  </m:oMath>
                </a14:m>
                <a:r>
                  <a:rPr lang="en-US" sz="1500" dirty="0"/>
                  <a:t> and </a:t>
                </a:r>
                <a14:m>
                  <m:oMath xmlns:m="http://schemas.openxmlformats.org/officeDocument/2006/math">
                    <m:r>
                      <a:rPr lang="en-IN" sz="1500" b="0" i="1" smtClean="0">
                        <a:latin typeface="Cambria Math" panose="02040503050406030204" pitchFamily="18" charset="0"/>
                      </a:rPr>
                      <m:t>𝑒</m:t>
                    </m:r>
                    <m:r>
                      <a:rPr lang="en-IN" sz="1500" b="0" i="1" smtClean="0">
                        <a:latin typeface="Cambria Math" panose="02040503050406030204" pitchFamily="18" charset="0"/>
                      </a:rPr>
                      <m:t>(2)</m:t>
                    </m:r>
                  </m:oMath>
                </a14:m>
                <a:r>
                  <a:rPr lang="en-US" sz="1500" dirty="0"/>
                  <a:t> agree.</a:t>
                </a:r>
              </a:p>
              <a:p>
                <a:pPr marL="285750" indent="-285750" algn="just">
                  <a:spcBef>
                    <a:spcPts val="600"/>
                  </a:spcBef>
                  <a:spcAft>
                    <a:spcPts val="600"/>
                  </a:spcAft>
                  <a:buFont typeface="Arial" panose="020B0604020202020204" pitchFamily="34" charset="0"/>
                  <a:buChar char="•"/>
                </a:pPr>
                <a:r>
                  <a:rPr lang="en-US" sz="1500" dirty="0"/>
                  <a:t>Step 3: Initialize the activations of Maxnet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1</m:t>
                          </m:r>
                        </m:sub>
                      </m:sSub>
                      <m:d>
                        <m:dPr>
                          <m:ctrlPr>
                            <a:rPr lang="en-IN" sz="1500" b="0" i="1" smtClean="0">
                              <a:latin typeface="Cambria Math" panose="02040503050406030204" pitchFamily="18" charset="0"/>
                            </a:rPr>
                          </m:ctrlPr>
                        </m:dPr>
                        <m:e>
                          <m:r>
                            <a:rPr lang="en-IN" sz="1500" b="0" i="1" smtClean="0">
                              <a:latin typeface="Cambria Math" panose="02040503050406030204" pitchFamily="18" charset="0"/>
                            </a:rPr>
                            <m:t>0</m:t>
                          </m:r>
                        </m:e>
                      </m:d>
                      <m:r>
                        <a:rPr lang="en-IN" sz="1500" b="0" i="1" smtClean="0">
                          <a:latin typeface="Cambria Math" panose="02040503050406030204" pitchFamily="18" charset="0"/>
                        </a:rPr>
                        <m:t>=2; </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2</m:t>
                          </m:r>
                        </m:sub>
                      </m:sSub>
                      <m:d>
                        <m:dPr>
                          <m:ctrlPr>
                            <a:rPr lang="en-IN" sz="1500" b="0" i="1" smtClean="0">
                              <a:latin typeface="Cambria Math" panose="02040503050406030204" pitchFamily="18" charset="0"/>
                            </a:rPr>
                          </m:ctrlPr>
                        </m:dPr>
                        <m:e>
                          <m:r>
                            <a:rPr lang="en-IN" sz="1500" b="0" i="1" smtClean="0">
                              <a:latin typeface="Cambria Math" panose="02040503050406030204" pitchFamily="18" charset="0"/>
                            </a:rPr>
                            <m:t>0</m:t>
                          </m:r>
                        </m:e>
                      </m:d>
                      <m:r>
                        <a:rPr lang="en-IN" sz="1500" b="0" i="1" smtClean="0">
                          <a:latin typeface="Cambria Math" panose="02040503050406030204" pitchFamily="18" charset="0"/>
                        </a:rPr>
                        <m:t>=2</m:t>
                      </m:r>
                    </m:oMath>
                  </m:oMathPara>
                </a14:m>
                <a:endParaRPr lang="en-US" sz="1500" dirty="0"/>
              </a:p>
              <a:p>
                <a:pPr marL="285750" indent="-285750" algn="just">
                  <a:spcBef>
                    <a:spcPts val="600"/>
                  </a:spcBef>
                  <a:spcAft>
                    <a:spcPts val="600"/>
                  </a:spcAft>
                  <a:buFont typeface="Arial" panose="020B0604020202020204" pitchFamily="34" charset="0"/>
                  <a:buChar char="•"/>
                </a:pPr>
                <a:r>
                  <a:rPr lang="en-US" sz="1500" dirty="0"/>
                  <a:t>Step 4: since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𝑦</m:t>
                        </m:r>
                      </m:e>
                      <m:sub>
                        <m:r>
                          <a:rPr lang="en-IN" sz="1500" b="0" i="1" smtClean="0">
                            <a:latin typeface="Cambria Math" panose="02040503050406030204" pitchFamily="18" charset="0"/>
                          </a:rPr>
                          <m:t>1</m:t>
                        </m:r>
                      </m:sub>
                    </m:sSub>
                    <m:d>
                      <m:dPr>
                        <m:ctrlPr>
                          <a:rPr lang="en-IN" sz="1500" b="0" i="1" smtClean="0">
                            <a:latin typeface="Cambria Math" panose="02040503050406030204" pitchFamily="18" charset="0"/>
                          </a:rPr>
                        </m:ctrlPr>
                      </m:dPr>
                      <m:e>
                        <m:r>
                          <a:rPr lang="en-IN" sz="1500" b="0" i="1" smtClean="0">
                            <a:latin typeface="Cambria Math" panose="02040503050406030204" pitchFamily="18" charset="0"/>
                          </a:rPr>
                          <m:t>0</m:t>
                        </m:r>
                      </m:e>
                    </m:d>
                    <m:r>
                      <a:rPr lang="en-IN" sz="1500" b="0" i="1" smtClean="0">
                        <a:latin typeface="Cambria Math" panose="02040503050406030204" pitchFamily="18" charset="0"/>
                      </a:rPr>
                      <m:t>=</m:t>
                    </m:r>
                    <m:sSub>
                      <m:sSubPr>
                        <m:ctrlPr>
                          <a:rPr lang="en-IN" sz="1500" i="1">
                            <a:latin typeface="Cambria Math" panose="02040503050406030204" pitchFamily="18" charset="0"/>
                          </a:rPr>
                        </m:ctrlPr>
                      </m:sSubPr>
                      <m:e>
                        <m:r>
                          <a:rPr lang="en-IN" sz="1500" i="1">
                            <a:latin typeface="Cambria Math" panose="02040503050406030204" pitchFamily="18" charset="0"/>
                          </a:rPr>
                          <m:t>𝑦</m:t>
                        </m:r>
                      </m:e>
                      <m:sub>
                        <m:r>
                          <a:rPr lang="en-IN" sz="1500" i="1">
                            <a:latin typeface="Cambria Math" panose="02040503050406030204" pitchFamily="18" charset="0"/>
                          </a:rPr>
                          <m:t>2</m:t>
                        </m:r>
                      </m:sub>
                    </m:sSub>
                    <m:d>
                      <m:dPr>
                        <m:ctrlPr>
                          <a:rPr lang="en-IN" sz="1500" i="1">
                            <a:latin typeface="Cambria Math" panose="02040503050406030204" pitchFamily="18" charset="0"/>
                          </a:rPr>
                        </m:ctrlPr>
                      </m:dPr>
                      <m:e>
                        <m:r>
                          <a:rPr lang="en-IN" sz="1500" i="1">
                            <a:latin typeface="Cambria Math" panose="02040503050406030204" pitchFamily="18" charset="0"/>
                          </a:rPr>
                          <m:t>0</m:t>
                        </m:r>
                      </m:e>
                    </m:d>
                  </m:oMath>
                </a14:m>
                <a:r>
                  <a:rPr lang="en-US" sz="1500" dirty="0"/>
                  <a:t>. Maxnet will find the unit with smallest index as the best match exemplar for input </a:t>
                </a:r>
                <a14:m>
                  <m:oMath xmlns:m="http://schemas.openxmlformats.org/officeDocument/2006/math">
                    <m:sSub>
                      <m:sSubPr>
                        <m:ctrlPr>
                          <a:rPr lang="en-US" sz="1500" i="1" smtClean="0">
                            <a:latin typeface="Cambria Math" panose="02040503050406030204" pitchFamily="18" charset="0"/>
                          </a:rPr>
                        </m:ctrlPr>
                      </m:sSubPr>
                      <m:e>
                        <m:r>
                          <a:rPr lang="en-IN" sz="1500" b="0" i="1" smtClean="0">
                            <a:latin typeface="Cambria Math" panose="02040503050406030204" pitchFamily="18" charset="0"/>
                          </a:rPr>
                          <m:t>𝑥</m:t>
                        </m:r>
                      </m:e>
                      <m:sub>
                        <m:r>
                          <a:rPr lang="en-IN" sz="1500" b="0" i="1" smtClean="0">
                            <a:latin typeface="Cambria Math" panose="02040503050406030204" pitchFamily="18" charset="0"/>
                          </a:rPr>
                          <m:t>1</m:t>
                        </m:r>
                      </m:sub>
                    </m:sSub>
                    <m:r>
                      <a:rPr lang="en-IN" sz="1500" b="0" i="1" smtClean="0">
                        <a:latin typeface="Cambria Math" panose="02040503050406030204" pitchFamily="18" charset="0"/>
                      </a:rPr>
                      <m:t>=[</m:t>
                    </m:r>
                    <m:m>
                      <m:mPr>
                        <m:mcs>
                          <m:mc>
                            <m:mcPr>
                              <m:count m:val="2"/>
                              <m:mcJc m:val="center"/>
                            </m:mcPr>
                          </m:mc>
                        </m:mcs>
                        <m:ctrlPr>
                          <a:rPr lang="en-IN" sz="1500" b="0" i="1" smtClean="0">
                            <a:latin typeface="Cambria Math" panose="02040503050406030204" pitchFamily="18" charset="0"/>
                          </a:rPr>
                        </m:ctrlPr>
                      </m:mPr>
                      <m:mr>
                        <m:e>
                          <m:m>
                            <m:mPr>
                              <m:mcs>
                                <m:mc>
                                  <m:mcPr>
                                    <m:count m:val="2"/>
                                    <m:mcJc m:val="center"/>
                                  </m:mcPr>
                                </m:mc>
                              </m:mcs>
                              <m:ctrlPr>
                                <a:rPr lang="en-IN" sz="1500" b="0" i="1" smtClean="0">
                                  <a:latin typeface="Cambria Math" panose="02040503050406030204" pitchFamily="18" charset="0"/>
                                </a:rPr>
                              </m:ctrlPr>
                            </m:mPr>
                            <m:mr>
                              <m:e>
                                <m:r>
                                  <m:rPr>
                                    <m:brk m:alnAt="7"/>
                                  </m:rPr>
                                  <a:rPr lang="en-IN" sz="1500" b="0" i="1" smtClean="0">
                                    <a:latin typeface="Cambria Math" panose="02040503050406030204" pitchFamily="18" charset="0"/>
                                  </a:rPr>
                                  <m:t>−</m:t>
                                </m:r>
                                <m:r>
                                  <a:rPr lang="en-IN" sz="1500" b="0" i="1" smtClean="0">
                                    <a:latin typeface="Cambria Math" panose="02040503050406030204" pitchFamily="18" charset="0"/>
                                  </a:rPr>
                                  <m:t>1</m:t>
                                </m:r>
                              </m:e>
                              <m:e>
                                <m:r>
                                  <a:rPr lang="en-IN" sz="1500" b="0" i="1" smtClean="0">
                                    <a:latin typeface="Cambria Math" panose="02040503050406030204" pitchFamily="18" charset="0"/>
                                  </a:rPr>
                                  <m:t>−1</m:t>
                                </m:r>
                              </m:e>
                            </m:mr>
                          </m:m>
                        </m:e>
                        <m:e>
                          <m:m>
                            <m:mPr>
                              <m:mcs>
                                <m:mc>
                                  <m:mcPr>
                                    <m:count m:val="2"/>
                                    <m:mcJc m:val="center"/>
                                  </m:mcPr>
                                </m:mc>
                              </m:mcs>
                              <m:ctrlPr>
                                <a:rPr lang="en-IN" sz="1500" b="0" i="1" smtClean="0">
                                  <a:latin typeface="Cambria Math" panose="02040503050406030204" pitchFamily="18" charset="0"/>
                                </a:rPr>
                              </m:ctrlPr>
                            </m:mPr>
                            <m:mr>
                              <m:e>
                                <m:r>
                                  <m:rPr>
                                    <m:brk m:alnAt="7"/>
                                  </m:rPr>
                                  <a:rPr lang="en-IN" sz="1500" b="0" i="1" smtClean="0">
                                    <a:latin typeface="Cambria Math" panose="02040503050406030204" pitchFamily="18" charset="0"/>
                                  </a:rPr>
                                  <m:t>1</m:t>
                                </m:r>
                              </m:e>
                              <m:e>
                                <m:r>
                                  <a:rPr lang="en-IN" sz="1500" b="0" i="1" smtClean="0">
                                    <a:latin typeface="Cambria Math" panose="02040503050406030204" pitchFamily="18" charset="0"/>
                                  </a:rPr>
                                  <m:t>−1</m:t>
                                </m:r>
                              </m:e>
                            </m:mr>
                          </m:m>
                          <m:r>
                            <a:rPr lang="en-IN" sz="1500" b="0" i="1" smtClean="0">
                              <a:latin typeface="Cambria Math" panose="02040503050406030204" pitchFamily="18" charset="0"/>
                            </a:rPr>
                            <m:t>]</m:t>
                          </m:r>
                        </m:e>
                      </m:mr>
                    </m:m>
                  </m:oMath>
                </a14:m>
                <a:r>
                  <a:rPr lang="en-US" sz="1500" dirty="0"/>
                  <a:t> or in some cases both may be chosen as best match exemplars.</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24709"/>
              </a:xfrm>
              <a:prstGeom prst="rect">
                <a:avLst/>
              </a:prstGeom>
              <a:blipFill>
                <a:blip r:embed="rId2"/>
                <a:stretch>
                  <a:fillRect l="-291" t="-364" r="-218" b="-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66599" y="1402630"/>
              <a:ext cx="1507680" cy="239400"/>
            </p14:xfrm>
          </p:contentPart>
        </mc:Choice>
        <mc:Fallback xmlns="">
          <p:pic>
            <p:nvPicPr>
              <p:cNvPr id="5" name="Ink 4"/>
              <p:cNvPicPr/>
              <p:nvPr/>
            </p:nvPicPr>
            <p:blipFill>
              <a:blip r:embed="rId4"/>
              <a:stretch>
                <a:fillRect/>
              </a:stretch>
            </p:blipFill>
            <p:spPr>
              <a:xfrm>
                <a:off x="829879" y="1314790"/>
                <a:ext cx="15890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981799" y="2830030"/>
              <a:ext cx="337320" cy="236520"/>
            </p14:xfrm>
          </p:contentPart>
        </mc:Choice>
        <mc:Fallback xmlns="">
          <p:pic>
            <p:nvPicPr>
              <p:cNvPr id="7" name="Ink 6"/>
              <p:cNvPicPr/>
              <p:nvPr/>
            </p:nvPicPr>
            <p:blipFill>
              <a:blip r:embed="rId6"/>
              <a:stretch>
                <a:fillRect/>
              </a:stretch>
            </p:blipFill>
            <p:spPr>
              <a:xfrm>
                <a:off x="955879" y="2697550"/>
                <a:ext cx="42372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067999" y="3096430"/>
              <a:ext cx="58320" cy="291240"/>
            </p14:xfrm>
          </p:contentPart>
        </mc:Choice>
        <mc:Fallback xmlns="">
          <p:pic>
            <p:nvPicPr>
              <p:cNvPr id="8" name="Ink 7"/>
              <p:cNvPicPr/>
              <p:nvPr/>
            </p:nvPicPr>
            <p:blipFill>
              <a:blip r:embed="rId8"/>
              <a:stretch>
                <a:fillRect/>
              </a:stretch>
            </p:blipFill>
            <p:spPr>
              <a:xfrm>
                <a:off x="3013279" y="3015790"/>
                <a:ext cx="1652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3482359" y="3152230"/>
              <a:ext cx="1136520" cy="31680"/>
            </p14:xfrm>
          </p:contentPart>
        </mc:Choice>
        <mc:Fallback xmlns="">
          <p:pic>
            <p:nvPicPr>
              <p:cNvPr id="9" name="Ink 8"/>
              <p:cNvPicPr/>
              <p:nvPr/>
            </p:nvPicPr>
            <p:blipFill>
              <a:blip r:embed="rId10"/>
              <a:stretch>
                <a:fillRect/>
              </a:stretch>
            </p:blipFill>
            <p:spPr>
              <a:xfrm>
                <a:off x="3444199" y="3031630"/>
                <a:ext cx="1228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892479" y="3370030"/>
              <a:ext cx="482760" cy="21960"/>
            </p14:xfrm>
          </p:contentPart>
        </mc:Choice>
        <mc:Fallback xmlns="">
          <p:pic>
            <p:nvPicPr>
              <p:cNvPr id="10" name="Ink 9"/>
              <p:cNvPicPr/>
              <p:nvPr/>
            </p:nvPicPr>
            <p:blipFill>
              <a:blip r:embed="rId12"/>
              <a:stretch>
                <a:fillRect/>
              </a:stretch>
            </p:blipFill>
            <p:spPr>
              <a:xfrm>
                <a:off x="4854319" y="3240070"/>
                <a:ext cx="585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8001799" y="2823190"/>
              <a:ext cx="130680" cy="140760"/>
            </p14:xfrm>
          </p:contentPart>
        </mc:Choice>
        <mc:Fallback xmlns="">
          <p:pic>
            <p:nvPicPr>
              <p:cNvPr id="11" name="Ink 10"/>
              <p:cNvPicPr/>
              <p:nvPr/>
            </p:nvPicPr>
            <p:blipFill>
              <a:blip r:embed="rId14"/>
              <a:stretch>
                <a:fillRect/>
              </a:stretch>
            </p:blipFill>
            <p:spPr>
              <a:xfrm>
                <a:off x="7954279" y="2719510"/>
                <a:ext cx="231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1033279" y="4147990"/>
              <a:ext cx="309960" cy="190080"/>
            </p14:xfrm>
          </p:contentPart>
        </mc:Choice>
        <mc:Fallback xmlns="">
          <p:pic>
            <p:nvPicPr>
              <p:cNvPr id="12" name="Ink 11"/>
              <p:cNvPicPr/>
              <p:nvPr/>
            </p:nvPicPr>
            <p:blipFill>
              <a:blip r:embed="rId16"/>
              <a:stretch>
                <a:fillRect/>
              </a:stretch>
            </p:blipFill>
            <p:spPr>
              <a:xfrm>
                <a:off x="980359" y="4016590"/>
                <a:ext cx="4240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3053599" y="4330510"/>
              <a:ext cx="1678680" cy="118800"/>
            </p14:xfrm>
          </p:contentPart>
        </mc:Choice>
        <mc:Fallback xmlns="">
          <p:pic>
            <p:nvPicPr>
              <p:cNvPr id="13" name="Ink 12"/>
              <p:cNvPicPr/>
              <p:nvPr/>
            </p:nvPicPr>
            <p:blipFill>
              <a:blip r:embed="rId18"/>
              <a:stretch>
                <a:fillRect/>
              </a:stretch>
            </p:blipFill>
            <p:spPr>
              <a:xfrm>
                <a:off x="3024079" y="4253830"/>
                <a:ext cx="17467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4954039" y="4666030"/>
              <a:ext cx="525960" cy="32760"/>
            </p14:xfrm>
          </p:contentPart>
        </mc:Choice>
        <mc:Fallback xmlns="">
          <p:pic>
            <p:nvPicPr>
              <p:cNvPr id="14" name="Ink 13"/>
              <p:cNvPicPr/>
              <p:nvPr/>
            </p:nvPicPr>
            <p:blipFill>
              <a:blip r:embed="rId20"/>
              <a:stretch>
                <a:fillRect/>
              </a:stretch>
            </p:blipFill>
            <p:spPr>
              <a:xfrm>
                <a:off x="4915879" y="4536070"/>
                <a:ext cx="6310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2404879" y="2813830"/>
              <a:ext cx="339840" cy="212400"/>
            </p14:xfrm>
          </p:contentPart>
        </mc:Choice>
        <mc:Fallback xmlns="">
          <p:pic>
            <p:nvPicPr>
              <p:cNvPr id="15" name="Ink 14"/>
              <p:cNvPicPr/>
              <p:nvPr/>
            </p:nvPicPr>
            <p:blipFill>
              <a:blip r:embed="rId22"/>
              <a:stretch>
                <a:fillRect/>
              </a:stretch>
            </p:blipFill>
            <p:spPr>
              <a:xfrm>
                <a:off x="2346559" y="2683289"/>
                <a:ext cx="460440" cy="47708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2363479" y="4096150"/>
              <a:ext cx="309600" cy="231480"/>
            </p14:xfrm>
          </p:contentPart>
        </mc:Choice>
        <mc:Fallback xmlns="">
          <p:pic>
            <p:nvPicPr>
              <p:cNvPr id="16" name="Ink 15"/>
              <p:cNvPicPr/>
              <p:nvPr/>
            </p:nvPicPr>
            <p:blipFill>
              <a:blip r:embed="rId24"/>
              <a:stretch>
                <a:fillRect/>
              </a:stretch>
            </p:blipFill>
            <p:spPr>
              <a:xfrm>
                <a:off x="2296159" y="3953590"/>
                <a:ext cx="44748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7998919" y="4108750"/>
              <a:ext cx="143280" cy="135720"/>
            </p14:xfrm>
          </p:contentPart>
        </mc:Choice>
        <mc:Fallback xmlns="">
          <p:pic>
            <p:nvPicPr>
              <p:cNvPr id="17" name="Ink 16"/>
              <p:cNvPicPr/>
              <p:nvPr/>
            </p:nvPicPr>
            <p:blipFill>
              <a:blip r:embed="rId26"/>
              <a:stretch>
                <a:fillRect/>
              </a:stretch>
            </p:blipFill>
            <p:spPr>
              <a:xfrm>
                <a:off x="7940239" y="3979150"/>
                <a:ext cx="26820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747439" y="5886790"/>
              <a:ext cx="7902360" cy="479880"/>
            </p14:xfrm>
          </p:contentPart>
        </mc:Choice>
        <mc:Fallback xmlns="">
          <p:pic>
            <p:nvPicPr>
              <p:cNvPr id="18" name="Ink 17"/>
              <p:cNvPicPr/>
              <p:nvPr/>
            </p:nvPicPr>
            <p:blipFill>
              <a:blip r:embed="rId28"/>
              <a:stretch>
                <a:fillRect/>
              </a:stretch>
            </p:blipFill>
            <p:spPr>
              <a:xfrm>
                <a:off x="708557" y="5763403"/>
                <a:ext cx="8011085" cy="723058"/>
              </a:xfrm>
              <a:prstGeom prst="rect">
                <a:avLst/>
              </a:prstGeom>
            </p:spPr>
          </p:pic>
        </mc:Fallback>
      </mc:AlternateContent>
    </p:spTree>
    <p:extLst>
      <p:ext uri="{BB962C8B-B14F-4D97-AF65-F5344CB8AC3E}">
        <p14:creationId xmlns:p14="http://schemas.microsoft.com/office/powerpoint/2010/main" val="416409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37</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47648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second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0</m:t>
                                      </m:r>
                                      <m:r>
                                        <a:rPr lang="en-IN" sz="1600" i="1">
                                          <a:latin typeface="Cambria Math" panose="02040503050406030204" pitchFamily="18" charset="0"/>
                                        </a:rPr>
                                        <m:t>.5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=2−0.5+0.5−0.5−0.5=1</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=2+0.5+0.5−0.5+0.5=3</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Initialize the activations of Maxnet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=1;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=3</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4: since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&lt;</m:t>
                    </m:r>
                    <m:sSub>
                      <m:sSubPr>
                        <m:ctrlPr>
                          <a:rPr lang="en-IN" sz="1600" i="1">
                            <a:latin typeface="Cambria Math" panose="02040503050406030204" pitchFamily="18" charset="0"/>
                          </a:rPr>
                        </m:ctrlPr>
                      </m:sSubPr>
                      <m:e>
                        <m:r>
                          <a:rPr lang="en-IN" sz="1600" i="1">
                            <a:latin typeface="Cambria Math" panose="02040503050406030204" pitchFamily="18" charset="0"/>
                          </a:rPr>
                          <m:t>𝑦</m:t>
                        </m:r>
                      </m:e>
                      <m:sub>
                        <m:r>
                          <a:rPr lang="en-IN" sz="1600" i="1">
                            <a:latin typeface="Cambria Math" panose="02040503050406030204" pitchFamily="18" charset="0"/>
                          </a:rPr>
                          <m:t>2</m:t>
                        </m:r>
                      </m:sub>
                    </m:sSub>
                    <m:d>
                      <m:dPr>
                        <m:ctrlPr>
                          <a:rPr lang="en-IN" sz="1600" i="1">
                            <a:latin typeface="Cambria Math" panose="02040503050406030204" pitchFamily="18" charset="0"/>
                          </a:rPr>
                        </m:ctrlPr>
                      </m:dPr>
                      <m:e>
                        <m:r>
                          <a:rPr lang="en-IN" sz="1600" i="1">
                            <a:latin typeface="Cambria Math" panose="02040503050406030204" pitchFamily="18" charset="0"/>
                          </a:rPr>
                          <m:t>0</m:t>
                        </m:r>
                      </m:e>
                    </m:d>
                  </m:oMath>
                </a14:m>
                <a:r>
                  <a:rPr lang="en-US" sz="1600" dirty="0"/>
                  <a:t>. Maxnet will find </a:t>
                </a:r>
                <a:r>
                  <a:rPr lang="en-IN" sz="1600" dirty="0"/>
                  <a:t>that the unit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2</m:t>
                        </m:r>
                      </m:sub>
                    </m:sSub>
                  </m:oMath>
                </a14:m>
                <a:r>
                  <a:rPr lang="en-US" sz="1600" dirty="0"/>
                  <a:t> has the best match exemplar for input vector </a:t>
                </a:r>
                <a14:m>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2</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oMath>
                </a14:m>
                <a:r>
                  <a:rPr lang="en-US" sz="1600" dirty="0"/>
                  <a:t>.</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476482"/>
              </a:xfrm>
              <a:prstGeom prst="rect">
                <a:avLst/>
              </a:prstGeom>
              <a:blipFill>
                <a:blip r:embed="rId2"/>
                <a:stretch>
                  <a:fillRect l="-291" t="-409" r="-364" b="-95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60223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38</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47648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third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3</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r>
                                  <a:rPr lang="en-IN" sz="1600" b="0" i="1" smtClean="0">
                                    <a:latin typeface="Cambria Math" panose="02040503050406030204" pitchFamily="18" charset="0"/>
                                  </a:rPr>
                                  <m:t>−</m:t>
                                </m:r>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0</m:t>
                                      </m:r>
                                      <m:r>
                                        <a:rPr lang="en-IN" sz="1600" i="1">
                                          <a:latin typeface="Cambria Math" panose="02040503050406030204" pitchFamily="18" charset="0"/>
                                        </a:rPr>
                                        <m:t>.5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=2−0.5+0.5+0.5−0.5=2</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=2+0.5+0.5+0.5+0.5=4</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Initialize the activations of Maxnet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=2;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=4</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4: since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&lt;</m:t>
                    </m:r>
                    <m:sSub>
                      <m:sSubPr>
                        <m:ctrlPr>
                          <a:rPr lang="en-IN" sz="1600" i="1">
                            <a:latin typeface="Cambria Math" panose="02040503050406030204" pitchFamily="18" charset="0"/>
                          </a:rPr>
                        </m:ctrlPr>
                      </m:sSubPr>
                      <m:e>
                        <m:r>
                          <a:rPr lang="en-IN" sz="1600" i="1">
                            <a:latin typeface="Cambria Math" panose="02040503050406030204" pitchFamily="18" charset="0"/>
                          </a:rPr>
                          <m:t>𝑦</m:t>
                        </m:r>
                      </m:e>
                      <m:sub>
                        <m:r>
                          <a:rPr lang="en-IN" sz="1600" i="1">
                            <a:latin typeface="Cambria Math" panose="02040503050406030204" pitchFamily="18" charset="0"/>
                          </a:rPr>
                          <m:t>2</m:t>
                        </m:r>
                      </m:sub>
                    </m:sSub>
                    <m:d>
                      <m:dPr>
                        <m:ctrlPr>
                          <a:rPr lang="en-IN" sz="1600" i="1">
                            <a:latin typeface="Cambria Math" panose="02040503050406030204" pitchFamily="18" charset="0"/>
                          </a:rPr>
                        </m:ctrlPr>
                      </m:dPr>
                      <m:e>
                        <m:r>
                          <a:rPr lang="en-IN" sz="1600" i="1">
                            <a:latin typeface="Cambria Math" panose="02040503050406030204" pitchFamily="18" charset="0"/>
                          </a:rPr>
                          <m:t>0</m:t>
                        </m:r>
                      </m:e>
                    </m:d>
                  </m:oMath>
                </a14:m>
                <a:r>
                  <a:rPr lang="en-US" sz="1600" dirty="0"/>
                  <a:t>. Maxnet will find </a:t>
                </a:r>
                <a:r>
                  <a:rPr lang="en-IN" sz="1600" dirty="0"/>
                  <a:t>that the unit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2</m:t>
                        </m:r>
                      </m:sub>
                    </m:sSub>
                  </m:oMath>
                </a14:m>
                <a:r>
                  <a:rPr lang="en-US" sz="1600" dirty="0"/>
                  <a:t> has the best match exemplar for input vector</a:t>
                </a:r>
                <a14:m>
                  <m:oMath xmlns:m="http://schemas.openxmlformats.org/officeDocument/2006/math">
                    <m:sSub>
                      <m:sSubPr>
                        <m:ctrlPr>
                          <a:rPr lang="en-US" sz="1600" i="1">
                            <a:latin typeface="Cambria Math" panose="02040503050406030204" pitchFamily="18" charset="0"/>
                          </a:rPr>
                        </m:ctrlPr>
                      </m:sSubPr>
                      <m:e>
                        <m:r>
                          <a:rPr lang="en-IN" sz="1600" i="1">
                            <a:latin typeface="Cambria Math" panose="02040503050406030204" pitchFamily="18" charset="0"/>
                          </a:rPr>
                          <m:t>𝑥</m:t>
                        </m:r>
                      </m:e>
                      <m:sub>
                        <m:r>
                          <a:rPr lang="en-IN" sz="1600" i="1">
                            <a:latin typeface="Cambria Math" panose="02040503050406030204" pitchFamily="18" charset="0"/>
                          </a:rPr>
                          <m:t>3</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oMath>
                </a14:m>
                <a:r>
                  <a:rPr lang="en-US" sz="1600" dirty="0"/>
                  <a:t>.</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476482"/>
              </a:xfrm>
              <a:prstGeom prst="rect">
                <a:avLst/>
              </a:prstGeom>
              <a:blipFill>
                <a:blip r:embed="rId2"/>
                <a:stretch>
                  <a:fillRect l="-291" t="-409" r="-364" b="-95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3058676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39</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Hamming Network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47648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fourth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4</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a:rPr lang="en-IN" sz="1600" i="1">
                                          <a:latin typeface="Cambria Math" panose="02040503050406030204" pitchFamily="18" charset="0"/>
                                        </a:rPr>
                                        <m:t>1</m:t>
                                      </m:r>
                                    </m:e>
                                    <m:e>
                                      <m:r>
                                        <a:rPr lang="en-IN" sz="1600" i="1">
                                          <a:latin typeface="Cambria Math" panose="02040503050406030204" pitchFamily="18" charset="0"/>
                                        </a:rPr>
                                        <m:t>1</m:t>
                                      </m:r>
                                    </m:e>
                                  </m:mr>
                                </m:m>
                              </m:e>
                              <m:e>
                                <m:r>
                                  <a:rPr lang="en-IN" sz="1600" b="0" i="1" smtClean="0">
                                    <a:latin typeface="Cambria Math" panose="02040503050406030204" pitchFamily="18" charset="0"/>
                                  </a:rPr>
                                  <m:t>−</m:t>
                                </m:r>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1</m:t>
                                      </m:r>
                                    </m:e>
                                    <m:e>
                                      <m:r>
                                        <a:rPr lang="en-IN" sz="1600" b="0" i="1" smtClean="0">
                                          <a:latin typeface="Cambria Math" panose="02040503050406030204" pitchFamily="18" charset="0"/>
                                        </a:rPr>
                                        <m:t>−</m:t>
                                      </m:r>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0</m:t>
                                      </m:r>
                                      <m:r>
                                        <a:rPr lang="en-IN" sz="1600" i="1">
                                          <a:latin typeface="Cambria Math" panose="02040503050406030204" pitchFamily="18" charset="0"/>
                                        </a:rPr>
                                        <m:t>.5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=2+0.5−0.5+0.5+0.5=3</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𝑖𝑛</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e>
                      </m:nary>
                      <m:r>
                        <a:rPr lang="en-IN" sz="1600" b="0" i="1" smtClean="0">
                          <a:latin typeface="Cambria Math" panose="02040503050406030204" pitchFamily="18" charset="0"/>
                        </a:rPr>
                        <m:t>=2+</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1</m:t>
                                      </m:r>
                                    </m:e>
                                    <m:e>
                                      <m:r>
                                        <a:rPr lang="en-IN" sz="1600" b="0" i="1" smtClean="0">
                                          <a:latin typeface="Cambria Math" panose="02040503050406030204" pitchFamily="18" charset="0"/>
                                        </a:rPr>
                                        <m:t>−</m:t>
                                      </m:r>
                                      <m:r>
                                        <a:rPr lang="en-IN" sz="1600" i="1">
                                          <a:latin typeface="Cambria Math" panose="02040503050406030204" pitchFamily="18" charset="0"/>
                                        </a:rPr>
                                        <m:t>1</m:t>
                                      </m:r>
                                    </m:e>
                                  </m:mr>
                                </m:m>
                              </m:e>
                            </m:mr>
                          </m:m>
                        </m:e>
                      </m:d>
                      <m:d>
                        <m:dPr>
                          <m:begChr m:val="["/>
                          <m:endChr m:val="]"/>
                          <m:ctrlPr>
                            <a:rPr lang="en-IN" sz="1600" i="1">
                              <a:latin typeface="Cambria Math" panose="02040503050406030204" pitchFamily="18" charset="0"/>
                            </a:rPr>
                          </m:ctrlPr>
                        </m:dPr>
                        <m:e>
                          <m:m>
                            <m:mPr>
                              <m:mcs>
                                <m:mc>
                                  <m:mcPr>
                                    <m:count m:val="1"/>
                                    <m:mcJc m:val="center"/>
                                  </m:mcPr>
                                </m:mc>
                              </m:mcs>
                              <m:ctrlPr>
                                <a:rPr lang="en-IN" sz="1600" i="1">
                                  <a:latin typeface="Cambria Math" panose="02040503050406030204" pitchFamily="18" charset="0"/>
                                </a:rPr>
                              </m:ctrlPr>
                            </m:mPr>
                            <m:mr>
                              <m:e>
                                <m:m>
                                  <m:mPr>
                                    <m:mcs>
                                      <m:mc>
                                        <m:mcPr>
                                          <m:count m:val="1"/>
                                          <m:mcJc m:val="center"/>
                                        </m:mcPr>
                                      </m:mc>
                                    </m:mcs>
                                    <m:ctrlPr>
                                      <a:rPr lang="en-IN" sz="1600" i="1">
                                        <a:latin typeface="Cambria Math" panose="02040503050406030204" pitchFamily="18" charset="0"/>
                                      </a:rPr>
                                    </m:ctrlPr>
                                  </m:mPr>
                                  <m:mr>
                                    <m:e>
                                      <m:r>
                                        <m:rPr>
                                          <m:brk m:alnAt="7"/>
                                        </m:rPr>
                                        <a:rPr lang="en-IN" sz="1600" b="0" i="1" smtClean="0">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r>
                              <m:e>
                                <m:m>
                                  <m:mPr>
                                    <m:mcs>
                                      <m:mc>
                                        <m:mcPr>
                                          <m:count m:val="1"/>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0.5</m:t>
                                      </m:r>
                                    </m:e>
                                  </m:mr>
                                  <m:mr>
                                    <m:e>
                                      <m:r>
                                        <a:rPr lang="en-IN" sz="1600" i="1">
                                          <a:latin typeface="Cambria Math" panose="02040503050406030204" pitchFamily="18" charset="0"/>
                                        </a:rPr>
                                        <m:t>0.5</m:t>
                                      </m:r>
                                    </m:e>
                                  </m:mr>
                                </m:m>
                              </m:e>
                            </m:mr>
                          </m:m>
                        </m:e>
                      </m:d>
                      <m:r>
                        <a:rPr lang="en-IN" sz="1600" b="0" i="1" smtClean="0">
                          <a:latin typeface="Cambria Math" panose="02040503050406030204" pitchFamily="18" charset="0"/>
                        </a:rPr>
                        <m:t>=2−0.5−0.5+0.5−0.5=1</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Initialize the activations of Maxnet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=3;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=1</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4: since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0</m:t>
                        </m:r>
                      </m:e>
                    </m:d>
                    <m:r>
                      <a:rPr lang="en-IN" sz="1600" b="0" i="1" smtClean="0">
                        <a:latin typeface="Cambria Math" panose="02040503050406030204" pitchFamily="18" charset="0"/>
                      </a:rPr>
                      <m:t>&gt;</m:t>
                    </m:r>
                    <m:sSub>
                      <m:sSubPr>
                        <m:ctrlPr>
                          <a:rPr lang="en-IN" sz="1600" i="1">
                            <a:latin typeface="Cambria Math" panose="02040503050406030204" pitchFamily="18" charset="0"/>
                          </a:rPr>
                        </m:ctrlPr>
                      </m:sSubPr>
                      <m:e>
                        <m:r>
                          <a:rPr lang="en-IN" sz="1600" i="1">
                            <a:latin typeface="Cambria Math" panose="02040503050406030204" pitchFamily="18" charset="0"/>
                          </a:rPr>
                          <m:t>𝑦</m:t>
                        </m:r>
                      </m:e>
                      <m:sub>
                        <m:r>
                          <a:rPr lang="en-IN" sz="1600" i="1">
                            <a:latin typeface="Cambria Math" panose="02040503050406030204" pitchFamily="18" charset="0"/>
                          </a:rPr>
                          <m:t>2</m:t>
                        </m:r>
                      </m:sub>
                    </m:sSub>
                    <m:d>
                      <m:dPr>
                        <m:ctrlPr>
                          <a:rPr lang="en-IN" sz="1600" i="1">
                            <a:latin typeface="Cambria Math" panose="02040503050406030204" pitchFamily="18" charset="0"/>
                          </a:rPr>
                        </m:ctrlPr>
                      </m:dPr>
                      <m:e>
                        <m:r>
                          <a:rPr lang="en-IN" sz="1600" i="1">
                            <a:latin typeface="Cambria Math" panose="02040503050406030204" pitchFamily="18" charset="0"/>
                          </a:rPr>
                          <m:t>0</m:t>
                        </m:r>
                      </m:e>
                    </m:d>
                  </m:oMath>
                </a14:m>
                <a:r>
                  <a:rPr lang="en-US" sz="1600" dirty="0"/>
                  <a:t>. Maxnet will find </a:t>
                </a:r>
                <a:r>
                  <a:rPr lang="en-IN" sz="1600" dirty="0"/>
                  <a:t>that the unit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𝑦</m:t>
                        </m:r>
                      </m:e>
                      <m:sub>
                        <m:r>
                          <a:rPr lang="en-IN" sz="1600" b="0" i="1" smtClean="0">
                            <a:latin typeface="Cambria Math" panose="02040503050406030204" pitchFamily="18" charset="0"/>
                          </a:rPr>
                          <m:t>1</m:t>
                        </m:r>
                      </m:sub>
                    </m:sSub>
                  </m:oMath>
                </a14:m>
                <a:r>
                  <a:rPr lang="en-US" sz="1600" dirty="0"/>
                  <a:t> has the best match exemplar for input vector</a:t>
                </a:r>
                <a14:m>
                  <m:oMath xmlns:m="http://schemas.openxmlformats.org/officeDocument/2006/math">
                    <m:sSub>
                      <m:sSubPr>
                        <m:ctrlPr>
                          <a:rPr lang="en-US" sz="1600" i="1">
                            <a:latin typeface="Cambria Math" panose="02040503050406030204" pitchFamily="18" charset="0"/>
                          </a:rPr>
                        </m:ctrlPr>
                      </m:sSubPr>
                      <m:e>
                        <m:r>
                          <a:rPr lang="en-IN" sz="1600" b="0" i="1" smtClean="0">
                            <a:latin typeface="Cambria Math" panose="02040503050406030204" pitchFamily="18" charset="0"/>
                          </a:rPr>
                          <m:t> </m:t>
                        </m:r>
                        <m:r>
                          <a:rPr lang="en-IN" sz="1600" i="1">
                            <a:latin typeface="Cambria Math" panose="02040503050406030204" pitchFamily="18" charset="0"/>
                          </a:rPr>
                          <m:t>𝑥</m:t>
                        </m:r>
                      </m:e>
                      <m:sub>
                        <m:r>
                          <a:rPr lang="en-IN" sz="1600" i="1">
                            <a:latin typeface="Cambria Math" panose="02040503050406030204" pitchFamily="18" charset="0"/>
                          </a:rPr>
                          <m:t>4</m:t>
                        </m:r>
                      </m:sub>
                    </m:sSub>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m>
                          <m:mPr>
                            <m:mcs>
                              <m:mc>
                                <m:mcPr>
                                  <m:count m:val="2"/>
                                  <m:mcJc m:val="center"/>
                                </m:mcPr>
                              </m:mc>
                            </m:mcs>
                            <m:ctrlPr>
                              <a:rPr lang="en-IN" sz="1600" i="1">
                                <a:latin typeface="Cambria Math" panose="02040503050406030204" pitchFamily="18" charset="0"/>
                              </a:rPr>
                            </m:ctrlPr>
                          </m:mPr>
                          <m:mr>
                            <m:e>
                              <m:m>
                                <m:mPr>
                                  <m:mcs>
                                    <m:mc>
                                      <m:mcPr>
                                        <m:count m:val="2"/>
                                        <m:mcJc m:val="center"/>
                                      </m:mcPr>
                                    </m:mc>
                                  </m:mcs>
                                  <m:ctrlPr>
                                    <a:rPr lang="en-IN" sz="1600" i="1">
                                      <a:latin typeface="Cambria Math" panose="02040503050406030204" pitchFamily="18" charset="0"/>
                                    </a:rPr>
                                  </m:ctrlPr>
                                </m:mPr>
                                <m:mr>
                                  <m:e>
                                    <m:r>
                                      <a:rPr lang="en-IN" sz="1600" i="1">
                                        <a:latin typeface="Cambria Math" panose="02040503050406030204" pitchFamily="18" charset="0"/>
                                      </a:rPr>
                                      <m:t>1</m:t>
                                    </m:r>
                                  </m:e>
                                  <m:e>
                                    <m:r>
                                      <a:rPr lang="en-IN" sz="1600" i="1">
                                        <a:latin typeface="Cambria Math" panose="02040503050406030204" pitchFamily="18" charset="0"/>
                                      </a:rPr>
                                      <m:t>1</m:t>
                                    </m:r>
                                  </m:e>
                                </m:mr>
                              </m:m>
                            </m:e>
                            <m:e>
                              <m:m>
                                <m:mPr>
                                  <m:mcs>
                                    <m:mc>
                                      <m:mcPr>
                                        <m:count m:val="2"/>
                                        <m:mcJc m:val="center"/>
                                      </m:mcPr>
                                    </m:mc>
                                  </m:mcs>
                                  <m:ctrlPr>
                                    <a:rPr lang="en-IN" sz="1600" i="1">
                                      <a:latin typeface="Cambria Math" panose="02040503050406030204" pitchFamily="18" charset="0"/>
                                    </a:rPr>
                                  </m:ctrlPr>
                                </m:mPr>
                                <m:mr>
                                  <m:e>
                                    <m:r>
                                      <m:rPr>
                                        <m:brk m:alnAt="7"/>
                                      </m:rPr>
                                      <a:rPr lang="en-IN" sz="1600" i="1">
                                        <a:latin typeface="Cambria Math" panose="02040503050406030204" pitchFamily="18" charset="0"/>
                                      </a:rPr>
                                      <m:t>−</m:t>
                                    </m:r>
                                    <m:r>
                                      <a:rPr lang="en-IN" sz="1600" i="1">
                                        <a:latin typeface="Cambria Math" panose="02040503050406030204" pitchFamily="18" charset="0"/>
                                      </a:rPr>
                                      <m:t>1</m:t>
                                    </m:r>
                                  </m:e>
                                  <m:e>
                                    <m:r>
                                      <a:rPr lang="en-IN" sz="1600" i="1">
                                        <a:latin typeface="Cambria Math" panose="02040503050406030204" pitchFamily="18" charset="0"/>
                                      </a:rPr>
                                      <m:t>−1</m:t>
                                    </m:r>
                                  </m:e>
                                </m:mr>
                              </m:m>
                            </m:e>
                          </m:mr>
                        </m:m>
                      </m:e>
                    </m:d>
                  </m:oMath>
                </a14:m>
                <a:r>
                  <a:rPr lang="en-US" sz="1600" dirty="0"/>
                  <a:t>.</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476482"/>
              </a:xfrm>
              <a:prstGeom prst="rect">
                <a:avLst/>
              </a:prstGeom>
              <a:blipFill>
                <a:blip r:embed="rId2"/>
                <a:stretch>
                  <a:fillRect l="-291" t="-409" r="-364" b="-95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222443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Introduction</a:t>
            </a:r>
          </a:p>
        </p:txBody>
      </p:sp>
      <p:sp>
        <p:nvSpPr>
          <p:cNvPr id="26" name="Rectangle 25"/>
          <p:cNvSpPr/>
          <p:nvPr/>
        </p:nvSpPr>
        <p:spPr>
          <a:xfrm>
            <a:off x="381000" y="1447800"/>
            <a:ext cx="8382000" cy="517064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There exist several neural networks that come under this category. To list out a few: Maxnet, Mexican hat, Hamming net, Kohonen self-organizing feature map, counter propagation net, learning vector quantization (LVQ) and adaptive resonance theory (ART). </a:t>
            </a:r>
          </a:p>
          <a:p>
            <a:pPr marL="342900" indent="-342900" algn="just">
              <a:spcBef>
                <a:spcPts val="600"/>
              </a:spcBef>
              <a:spcAft>
                <a:spcPts val="600"/>
              </a:spcAft>
              <a:buFont typeface="Arial" panose="020B0604020202020204" pitchFamily="34" charset="0"/>
              <a:buChar char="•"/>
            </a:pPr>
            <a:r>
              <a:rPr lang="en-US" sz="2000" dirty="0"/>
              <a:t>In the case of unsupervised learning, the net seeks to find patterns or regularity in the input data by forming clusters. ART networks are called clustering nets. </a:t>
            </a:r>
          </a:p>
          <a:p>
            <a:pPr marL="342900" indent="-342900" algn="just">
              <a:spcBef>
                <a:spcPts val="600"/>
              </a:spcBef>
              <a:spcAft>
                <a:spcPts val="600"/>
              </a:spcAft>
              <a:buFont typeface="Arial" panose="020B0604020202020204" pitchFamily="34" charset="0"/>
              <a:buChar char="•"/>
            </a:pPr>
            <a:r>
              <a:rPr lang="en-US" sz="2000" dirty="0"/>
              <a:t>In these types of clustering nets, there are as many input units as an input vector possessing components. Since each output unit represents a cluster, the number of output units will limit the number of clusters that can be formed. </a:t>
            </a:r>
          </a:p>
          <a:p>
            <a:pPr marL="342900" indent="-342900" algn="just">
              <a:spcBef>
                <a:spcPts val="600"/>
              </a:spcBef>
              <a:spcAft>
                <a:spcPts val="600"/>
              </a:spcAft>
              <a:buFont typeface="Arial" panose="020B0604020202020204" pitchFamily="34" charset="0"/>
              <a:buChar char="•"/>
            </a:pPr>
            <a:r>
              <a:rPr lang="en-US" sz="2000" dirty="0"/>
              <a:t>The learning algorithm used in most of these nets is known as Kohonen learning. In this learning, the units update their weights by forming a new weight vector which is a linear combination of the old weight vector and the new input vector. </a:t>
            </a:r>
          </a:p>
        </p:txBody>
      </p:sp>
      <p:sp>
        <p:nvSpPr>
          <p:cNvPr id="2" name="Date Placeholder 1">
            <a:extLst>
              <a:ext uri="{FF2B5EF4-FFF2-40B4-BE49-F238E27FC236}">
                <a16:creationId xmlns:a16="http://schemas.microsoft.com/office/drawing/2014/main" id="{AFD036D0-F8DB-4A5A-BA41-8465C6DAD326}"/>
              </a:ext>
            </a:extLst>
          </p:cNvPr>
          <p:cNvSpPr>
            <a:spLocks noGrp="1"/>
          </p:cNvSpPr>
          <p:nvPr>
            <p:ph type="dt" sz="half" idx="10"/>
          </p:nvPr>
        </p:nvSpPr>
        <p:spPr/>
        <p:txBody>
          <a:bodyPr/>
          <a:lstStyle/>
          <a:p>
            <a:fld id="{9485F5D4-F5AD-48DF-93EC-941991FD063B}"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5DD30CE1-9395-44A1-A971-2D794F3694EF}"/>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3173839" y="2106790"/>
              <a:ext cx="1108440" cy="27360"/>
            </p14:xfrm>
          </p:contentPart>
        </mc:Choice>
        <mc:Fallback xmlns="">
          <p:pic>
            <p:nvPicPr>
              <p:cNvPr id="8" name="Ink 7"/>
              <p:cNvPicPr/>
              <p:nvPr/>
            </p:nvPicPr>
            <p:blipFill>
              <a:blip r:embed="rId3"/>
              <a:stretch>
                <a:fillRect/>
              </a:stretch>
            </p:blipFill>
            <p:spPr>
              <a:xfrm>
                <a:off x="3163759" y="2098150"/>
                <a:ext cx="11314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694319" y="2403790"/>
              <a:ext cx="1199160" cy="74160"/>
            </p14:xfrm>
          </p:contentPart>
        </mc:Choice>
        <mc:Fallback xmlns="">
          <p:pic>
            <p:nvPicPr>
              <p:cNvPr id="11" name="Ink 10"/>
              <p:cNvPicPr/>
              <p:nvPr/>
            </p:nvPicPr>
            <p:blipFill>
              <a:blip r:embed="rId5"/>
              <a:stretch>
                <a:fillRect/>
              </a:stretch>
            </p:blipFill>
            <p:spPr>
              <a:xfrm>
                <a:off x="2690719" y="2389750"/>
                <a:ext cx="1215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6186679" y="2073310"/>
              <a:ext cx="1163880" cy="46440"/>
            </p14:xfrm>
          </p:contentPart>
        </mc:Choice>
        <mc:Fallback xmlns="">
          <p:pic>
            <p:nvPicPr>
              <p:cNvPr id="13" name="Ink 12"/>
              <p:cNvPicPr/>
              <p:nvPr/>
            </p:nvPicPr>
            <p:blipFill>
              <a:blip r:embed="rId7"/>
              <a:stretch>
                <a:fillRect/>
              </a:stretch>
            </p:blipFill>
            <p:spPr>
              <a:xfrm>
                <a:off x="6178039" y="2063590"/>
                <a:ext cx="11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4689079" y="2124790"/>
              <a:ext cx="1218600" cy="46080"/>
            </p14:xfrm>
          </p:contentPart>
        </mc:Choice>
        <mc:Fallback xmlns="">
          <p:pic>
            <p:nvPicPr>
              <p:cNvPr id="14" name="Ink 13"/>
              <p:cNvPicPr/>
              <p:nvPr/>
            </p:nvPicPr>
            <p:blipFill>
              <a:blip r:embed="rId9"/>
              <a:stretch>
                <a:fillRect/>
              </a:stretch>
            </p:blipFill>
            <p:spPr>
              <a:xfrm>
                <a:off x="4680439" y="2111110"/>
                <a:ext cx="1240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p14:cNvContentPartPr/>
              <p14:nvPr/>
            </p14:nvContentPartPr>
            <p14:xfrm>
              <a:off x="5126479" y="2477950"/>
              <a:ext cx="1939320" cy="47160"/>
            </p14:xfrm>
          </p:contentPart>
        </mc:Choice>
        <mc:Fallback xmlns="">
          <p:pic>
            <p:nvPicPr>
              <p:cNvPr id="15" name="Ink 14"/>
              <p:cNvPicPr/>
              <p:nvPr/>
            </p:nvPicPr>
            <p:blipFill>
              <a:blip r:embed="rId11"/>
              <a:stretch>
                <a:fillRect/>
              </a:stretch>
            </p:blipFill>
            <p:spPr>
              <a:xfrm>
                <a:off x="5117119" y="2473630"/>
                <a:ext cx="1963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p14:cNvContentPartPr/>
              <p14:nvPr/>
            </p14:nvContentPartPr>
            <p14:xfrm>
              <a:off x="1411639" y="2795470"/>
              <a:ext cx="2666520" cy="41040"/>
            </p14:xfrm>
          </p:contentPart>
        </mc:Choice>
        <mc:Fallback xmlns="">
          <p:pic>
            <p:nvPicPr>
              <p:cNvPr id="17" name="Ink 16"/>
              <p:cNvPicPr/>
              <p:nvPr/>
            </p:nvPicPr>
            <p:blipFill>
              <a:blip r:embed="rId13"/>
              <a:stretch>
                <a:fillRect/>
              </a:stretch>
            </p:blipFill>
            <p:spPr>
              <a:xfrm>
                <a:off x="1408039" y="2791510"/>
                <a:ext cx="2684160" cy="54360"/>
              </a:xfrm>
              <a:prstGeom prst="rect">
                <a:avLst/>
              </a:prstGeom>
            </p:spPr>
          </p:pic>
        </mc:Fallback>
      </mc:AlternateContent>
    </p:spTree>
    <p:extLst>
      <p:ext uri="{BB962C8B-B14F-4D97-AF65-F5344CB8AC3E}">
        <p14:creationId xmlns:p14="http://schemas.microsoft.com/office/powerpoint/2010/main" val="280545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40</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Kohonen Self-Organizing Feature Maps</a:t>
            </a:r>
          </a:p>
        </p:txBody>
      </p:sp>
      <p:sp>
        <p:nvSpPr>
          <p:cNvPr id="26" name="Rectangle 25"/>
          <p:cNvSpPr/>
          <p:nvPr/>
        </p:nvSpPr>
        <p:spPr>
          <a:xfrm>
            <a:off x="381000" y="1379577"/>
            <a:ext cx="8382000" cy="403187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Feature mapping is a process which converts the patterns of arbitrary dimensionality into a response of one or two dimensional arrays of neurons i.e., it converts a wide pattern space into a typical feature space.</a:t>
            </a:r>
          </a:p>
          <a:p>
            <a:pPr marL="342900" indent="-342900" algn="just">
              <a:spcBef>
                <a:spcPts val="600"/>
              </a:spcBef>
              <a:spcAft>
                <a:spcPts val="600"/>
              </a:spcAft>
              <a:buFont typeface="Arial" panose="020B0604020202020204" pitchFamily="34" charset="0"/>
              <a:buChar char="•"/>
            </a:pPr>
            <a:r>
              <a:rPr lang="en-US" dirty="0"/>
              <a:t>The network performing such a mapping is called feature map. </a:t>
            </a:r>
          </a:p>
          <a:p>
            <a:pPr marL="342900" indent="-342900" algn="just">
              <a:spcBef>
                <a:spcPts val="600"/>
              </a:spcBef>
              <a:spcAft>
                <a:spcPts val="600"/>
              </a:spcAft>
              <a:buFont typeface="Arial" panose="020B0604020202020204" pitchFamily="34" charset="0"/>
              <a:buChar char="•"/>
            </a:pPr>
            <a:r>
              <a:rPr lang="en-US" dirty="0"/>
              <a:t>Apart from its capability to reduce the higher dimensionality, it has to preserve the neighborhood relations of the input patterns, i.e., it has to obtain a topology preserving map. </a:t>
            </a:r>
          </a:p>
          <a:p>
            <a:pPr marL="342900" indent="-342900" algn="just">
              <a:spcBef>
                <a:spcPts val="600"/>
              </a:spcBef>
              <a:spcAft>
                <a:spcPts val="600"/>
              </a:spcAft>
              <a:buFont typeface="Arial" panose="020B0604020202020204" pitchFamily="34" charset="0"/>
              <a:buChar char="•"/>
            </a:pPr>
            <a:r>
              <a:rPr lang="en-US" dirty="0"/>
              <a:t>For obtaining such feature maps, it is required to find a self-organizing neural array which consists of neurons arranged in one-dimensional array or a two-dimensional array. </a:t>
            </a:r>
          </a:p>
          <a:p>
            <a:pPr marL="342900" indent="-342900" algn="just">
              <a:spcBef>
                <a:spcPts val="600"/>
              </a:spcBef>
              <a:spcAft>
                <a:spcPts val="600"/>
              </a:spcAft>
              <a:buFont typeface="Arial" panose="020B0604020202020204" pitchFamily="34" charset="0"/>
              <a:buChar char="•"/>
            </a:pPr>
            <a:r>
              <a:rPr lang="en-US" dirty="0"/>
              <a:t>To depict this, a typical network structure where each component of the input vector x is connected to each of the nodes is shown in figure. </a:t>
            </a:r>
          </a:p>
        </p:txBody>
      </p:sp>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441479" y="2378590"/>
              <a:ext cx="1168920" cy="263520"/>
            </p14:xfrm>
          </p:contentPart>
        </mc:Choice>
        <mc:Fallback xmlns="">
          <p:pic>
            <p:nvPicPr>
              <p:cNvPr id="5" name="Ink 4"/>
              <p:cNvPicPr/>
              <p:nvPr/>
            </p:nvPicPr>
            <p:blipFill>
              <a:blip r:embed="rId3"/>
              <a:stretch>
                <a:fillRect/>
              </a:stretch>
            </p:blipFill>
            <p:spPr>
              <a:xfrm>
                <a:off x="5400439" y="2296510"/>
                <a:ext cx="1257480" cy="428400"/>
              </a:xfrm>
              <a:prstGeom prst="rect">
                <a:avLst/>
              </a:prstGeom>
            </p:spPr>
          </p:pic>
        </mc:Fallback>
      </mc:AlternateContent>
    </p:spTree>
    <p:extLst>
      <p:ext uri="{BB962C8B-B14F-4D97-AF65-F5344CB8AC3E}">
        <p14:creationId xmlns:p14="http://schemas.microsoft.com/office/powerpoint/2010/main" val="2139007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41</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26" name="Ink 25"/>
              <p14:cNvContentPartPr/>
              <p14:nvPr/>
            </p14:nvContentPartPr>
            <p14:xfrm>
              <a:off x="1023199" y="2359150"/>
              <a:ext cx="117360" cy="3084480"/>
            </p14:xfrm>
          </p:contentPart>
        </mc:Choice>
        <mc:Fallback xmlns="">
          <p:pic>
            <p:nvPicPr>
              <p:cNvPr id="26" name="Ink 25"/>
              <p:cNvPicPr/>
              <p:nvPr/>
            </p:nvPicPr>
            <p:blipFill>
              <a:blip r:embed="rId3"/>
              <a:stretch>
                <a:fillRect/>
              </a:stretch>
            </p:blipFill>
            <p:spPr>
              <a:xfrm>
                <a:off x="1006999" y="2349790"/>
                <a:ext cx="141840" cy="311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p14:cNvContentPartPr/>
              <p14:nvPr/>
            </p14:nvContentPartPr>
            <p14:xfrm>
              <a:off x="2455999" y="2248270"/>
              <a:ext cx="278640" cy="3213000"/>
            </p14:xfrm>
          </p:contentPart>
        </mc:Choice>
        <mc:Fallback xmlns="">
          <p:pic>
            <p:nvPicPr>
              <p:cNvPr id="38" name="Ink 37"/>
              <p:cNvPicPr/>
              <p:nvPr/>
            </p:nvPicPr>
            <p:blipFill>
              <a:blip r:embed="rId5"/>
              <a:stretch>
                <a:fillRect/>
              </a:stretch>
            </p:blipFill>
            <p:spPr>
              <a:xfrm>
                <a:off x="2449519" y="2238550"/>
                <a:ext cx="304200" cy="324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p14:cNvContentPartPr/>
              <p14:nvPr/>
            </p14:nvContentPartPr>
            <p14:xfrm>
              <a:off x="4010119" y="2183110"/>
              <a:ext cx="100080" cy="2855520"/>
            </p14:xfrm>
          </p:contentPart>
        </mc:Choice>
        <mc:Fallback xmlns="">
          <p:pic>
            <p:nvPicPr>
              <p:cNvPr id="47" name="Ink 46"/>
              <p:cNvPicPr/>
              <p:nvPr/>
            </p:nvPicPr>
            <p:blipFill>
              <a:blip r:embed="rId7"/>
              <a:stretch>
                <a:fillRect/>
              </a:stretch>
            </p:blipFill>
            <p:spPr>
              <a:xfrm>
                <a:off x="4001839" y="2173390"/>
                <a:ext cx="123480" cy="288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p14:cNvContentPartPr/>
              <p14:nvPr/>
            </p14:nvContentPartPr>
            <p14:xfrm>
              <a:off x="5352919" y="2119390"/>
              <a:ext cx="394200" cy="3166920"/>
            </p14:xfrm>
          </p:contentPart>
        </mc:Choice>
        <mc:Fallback xmlns="">
          <p:pic>
            <p:nvPicPr>
              <p:cNvPr id="53" name="Ink 52"/>
              <p:cNvPicPr/>
              <p:nvPr/>
            </p:nvPicPr>
            <p:blipFill>
              <a:blip r:embed="rId9"/>
              <a:stretch>
                <a:fillRect/>
              </a:stretch>
            </p:blipFill>
            <p:spPr>
              <a:xfrm>
                <a:off x="5346439" y="2109670"/>
                <a:ext cx="419400" cy="319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5" name="Ink 74"/>
              <p14:cNvContentPartPr/>
              <p14:nvPr/>
            </p14:nvContentPartPr>
            <p14:xfrm>
              <a:off x="4592599" y="1364830"/>
              <a:ext cx="2743200" cy="346320"/>
            </p14:xfrm>
          </p:contentPart>
        </mc:Choice>
        <mc:Fallback xmlns="">
          <p:pic>
            <p:nvPicPr>
              <p:cNvPr id="75" name="Ink 74"/>
              <p:cNvPicPr/>
              <p:nvPr/>
            </p:nvPicPr>
            <p:blipFill>
              <a:blip r:embed="rId11"/>
              <a:stretch>
                <a:fillRect/>
              </a:stretch>
            </p:blipFill>
            <p:spPr>
              <a:xfrm>
                <a:off x="4583959" y="1348270"/>
                <a:ext cx="2767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p14:cNvContentPartPr/>
              <p14:nvPr/>
            </p14:nvContentPartPr>
            <p14:xfrm>
              <a:off x="133639" y="4606270"/>
              <a:ext cx="8154000" cy="943560"/>
            </p14:xfrm>
          </p:contentPart>
        </mc:Choice>
        <mc:Fallback xmlns="">
          <p:pic>
            <p:nvPicPr>
              <p:cNvPr id="87" name="Ink 86"/>
              <p:cNvPicPr/>
              <p:nvPr/>
            </p:nvPicPr>
            <p:blipFill>
              <a:blip r:embed="rId13"/>
              <a:stretch>
                <a:fillRect/>
              </a:stretch>
            </p:blipFill>
            <p:spPr>
              <a:xfrm>
                <a:off x="124999" y="4597630"/>
                <a:ext cx="8172360" cy="9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6" name="Ink 95"/>
              <p14:cNvContentPartPr/>
              <p14:nvPr/>
            </p14:nvContentPartPr>
            <p14:xfrm>
              <a:off x="5746759" y="1731310"/>
              <a:ext cx="757440" cy="250560"/>
            </p14:xfrm>
          </p:contentPart>
        </mc:Choice>
        <mc:Fallback xmlns="">
          <p:pic>
            <p:nvPicPr>
              <p:cNvPr id="96" name="Ink 95"/>
              <p:cNvPicPr/>
              <p:nvPr/>
            </p:nvPicPr>
            <p:blipFill>
              <a:blip r:embed="rId15"/>
              <a:stretch>
                <a:fillRect/>
              </a:stretch>
            </p:blipFill>
            <p:spPr>
              <a:xfrm>
                <a:off x="5737039" y="1727710"/>
                <a:ext cx="770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9" name="Ink 98"/>
              <p14:cNvContentPartPr/>
              <p14:nvPr/>
            </p14:nvContentPartPr>
            <p14:xfrm>
              <a:off x="522439" y="5315830"/>
              <a:ext cx="4919400" cy="654120"/>
            </p14:xfrm>
          </p:contentPart>
        </mc:Choice>
        <mc:Fallback xmlns="">
          <p:pic>
            <p:nvPicPr>
              <p:cNvPr id="99" name="Ink 98"/>
              <p:cNvPicPr/>
              <p:nvPr/>
            </p:nvPicPr>
            <p:blipFill>
              <a:blip r:embed="rId17"/>
              <a:stretch>
                <a:fillRect/>
              </a:stretch>
            </p:blipFill>
            <p:spPr>
              <a:xfrm>
                <a:off x="514519" y="5304310"/>
                <a:ext cx="49366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1"/>
              <p14:cNvContentPartPr/>
              <p14:nvPr/>
            </p14:nvContentPartPr>
            <p14:xfrm>
              <a:off x="2092039" y="5857990"/>
              <a:ext cx="2591280" cy="499680"/>
            </p14:xfrm>
          </p:contentPart>
        </mc:Choice>
        <mc:Fallback xmlns="">
          <p:pic>
            <p:nvPicPr>
              <p:cNvPr id="102" name="Ink 101"/>
              <p:cNvPicPr/>
              <p:nvPr/>
            </p:nvPicPr>
            <p:blipFill>
              <a:blip r:embed="rId19"/>
              <a:stretch>
                <a:fillRect/>
              </a:stretch>
            </p:blipFill>
            <p:spPr>
              <a:xfrm>
                <a:off x="2084839" y="5842150"/>
                <a:ext cx="26017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0" name="Ink 119"/>
              <p14:cNvContentPartPr/>
              <p14:nvPr/>
            </p14:nvContentPartPr>
            <p14:xfrm>
              <a:off x="5987239" y="4936750"/>
              <a:ext cx="1648080" cy="345600"/>
            </p14:xfrm>
          </p:contentPart>
        </mc:Choice>
        <mc:Fallback xmlns="">
          <p:pic>
            <p:nvPicPr>
              <p:cNvPr id="120" name="Ink 119"/>
              <p:cNvPicPr/>
              <p:nvPr/>
            </p:nvPicPr>
            <p:blipFill>
              <a:blip r:embed="rId21"/>
              <a:stretch>
                <a:fillRect/>
              </a:stretch>
            </p:blipFill>
            <p:spPr>
              <a:xfrm>
                <a:off x="5978599" y="4922710"/>
                <a:ext cx="16635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 name="Ink 122"/>
              <p14:cNvContentPartPr/>
              <p14:nvPr/>
            </p14:nvContentPartPr>
            <p14:xfrm>
              <a:off x="6094159" y="5232310"/>
              <a:ext cx="1529640" cy="710640"/>
            </p14:xfrm>
          </p:contentPart>
        </mc:Choice>
        <mc:Fallback xmlns="">
          <p:pic>
            <p:nvPicPr>
              <p:cNvPr id="123" name="Ink 122"/>
              <p:cNvPicPr/>
              <p:nvPr/>
            </p:nvPicPr>
            <p:blipFill>
              <a:blip r:embed="rId23"/>
              <a:stretch>
                <a:fillRect/>
              </a:stretch>
            </p:blipFill>
            <p:spPr>
              <a:xfrm>
                <a:off x="6090919" y="5218270"/>
                <a:ext cx="15361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9" name="Ink 138"/>
              <p14:cNvContentPartPr/>
              <p14:nvPr/>
            </p14:nvContentPartPr>
            <p14:xfrm>
              <a:off x="7753039" y="595510"/>
              <a:ext cx="31680" cy="1051920"/>
            </p14:xfrm>
          </p:contentPart>
        </mc:Choice>
        <mc:Fallback xmlns="">
          <p:pic>
            <p:nvPicPr>
              <p:cNvPr id="139" name="Ink 138"/>
              <p:cNvPicPr/>
              <p:nvPr/>
            </p:nvPicPr>
            <p:blipFill>
              <a:blip r:embed="rId25"/>
              <a:stretch>
                <a:fillRect/>
              </a:stretch>
            </p:blipFill>
            <p:spPr>
              <a:xfrm>
                <a:off x="7741879" y="585430"/>
                <a:ext cx="54000" cy="10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3" name="Ink 142"/>
              <p14:cNvContentPartPr/>
              <p14:nvPr/>
            </p14:nvContentPartPr>
            <p14:xfrm>
              <a:off x="7748719" y="1507390"/>
              <a:ext cx="1451880" cy="137160"/>
            </p14:xfrm>
          </p:contentPart>
        </mc:Choice>
        <mc:Fallback xmlns="">
          <p:pic>
            <p:nvPicPr>
              <p:cNvPr id="143" name="Ink 142"/>
              <p:cNvPicPr/>
              <p:nvPr/>
            </p:nvPicPr>
            <p:blipFill>
              <a:blip r:embed="rId27"/>
              <a:stretch>
                <a:fillRect/>
              </a:stretch>
            </p:blipFill>
            <p:spPr>
              <a:xfrm>
                <a:off x="7739359" y="1501990"/>
                <a:ext cx="1473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7" name="Ink 146"/>
              <p14:cNvContentPartPr/>
              <p14:nvPr/>
            </p14:nvContentPartPr>
            <p14:xfrm>
              <a:off x="7844479" y="720790"/>
              <a:ext cx="855360" cy="839880"/>
            </p14:xfrm>
          </p:contentPart>
        </mc:Choice>
        <mc:Fallback xmlns="">
          <p:pic>
            <p:nvPicPr>
              <p:cNvPr id="147" name="Ink 146"/>
              <p:cNvPicPr/>
              <p:nvPr/>
            </p:nvPicPr>
            <p:blipFill>
              <a:blip r:embed="rId29"/>
              <a:stretch>
                <a:fillRect/>
              </a:stretch>
            </p:blipFill>
            <p:spPr>
              <a:xfrm>
                <a:off x="7841239" y="703150"/>
                <a:ext cx="87588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1" name="Ink 150"/>
              <p14:cNvContentPartPr/>
              <p14:nvPr/>
            </p14:nvContentPartPr>
            <p14:xfrm>
              <a:off x="599479" y="1035430"/>
              <a:ext cx="7041600" cy="1560600"/>
            </p14:xfrm>
          </p:contentPart>
        </mc:Choice>
        <mc:Fallback xmlns="">
          <p:pic>
            <p:nvPicPr>
              <p:cNvPr id="151" name="Ink 150"/>
              <p:cNvPicPr/>
              <p:nvPr/>
            </p:nvPicPr>
            <p:blipFill>
              <a:blip r:embed="rId31"/>
              <a:stretch>
                <a:fillRect/>
              </a:stretch>
            </p:blipFill>
            <p:spPr>
              <a:xfrm>
                <a:off x="594799" y="1017790"/>
                <a:ext cx="7049520" cy="159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8" name="Ink 157"/>
              <p14:cNvContentPartPr/>
              <p14:nvPr/>
            </p14:nvContentPartPr>
            <p14:xfrm>
              <a:off x="7269559" y="1953790"/>
              <a:ext cx="371160" cy="3096360"/>
            </p14:xfrm>
          </p:contentPart>
        </mc:Choice>
        <mc:Fallback xmlns="">
          <p:pic>
            <p:nvPicPr>
              <p:cNvPr id="158" name="Ink 157"/>
              <p:cNvPicPr/>
              <p:nvPr/>
            </p:nvPicPr>
            <p:blipFill>
              <a:blip r:embed="rId33"/>
              <a:stretch>
                <a:fillRect/>
              </a:stretch>
            </p:blipFill>
            <p:spPr>
              <a:xfrm>
                <a:off x="7255879" y="1940470"/>
                <a:ext cx="400680" cy="312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4" name="Ink 163"/>
              <p14:cNvContentPartPr/>
              <p14:nvPr/>
            </p14:nvContentPartPr>
            <p14:xfrm>
              <a:off x="8230399" y="1815550"/>
              <a:ext cx="240480" cy="221040"/>
            </p14:xfrm>
          </p:contentPart>
        </mc:Choice>
        <mc:Fallback xmlns="">
          <p:pic>
            <p:nvPicPr>
              <p:cNvPr id="164" name="Ink 163"/>
              <p:cNvPicPr/>
              <p:nvPr/>
            </p:nvPicPr>
            <p:blipFill>
              <a:blip r:embed="rId35"/>
              <a:stretch>
                <a:fillRect/>
              </a:stretch>
            </p:blipFill>
            <p:spPr>
              <a:xfrm>
                <a:off x="8227519" y="1807270"/>
                <a:ext cx="246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2" name="Ink 171"/>
              <p14:cNvContentPartPr/>
              <p14:nvPr/>
            </p14:nvContentPartPr>
            <p14:xfrm>
              <a:off x="7678879" y="2811670"/>
              <a:ext cx="2009880" cy="252720"/>
            </p14:xfrm>
          </p:contentPart>
        </mc:Choice>
        <mc:Fallback xmlns="">
          <p:pic>
            <p:nvPicPr>
              <p:cNvPr id="172" name="Ink 171"/>
              <p:cNvPicPr/>
              <p:nvPr/>
            </p:nvPicPr>
            <p:blipFill>
              <a:blip r:embed="rId37"/>
              <a:stretch>
                <a:fillRect/>
              </a:stretch>
            </p:blipFill>
            <p:spPr>
              <a:xfrm>
                <a:off x="7668799" y="2794390"/>
                <a:ext cx="20354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4" name="Ink 173"/>
              <p14:cNvContentPartPr/>
              <p14:nvPr/>
            </p14:nvContentPartPr>
            <p14:xfrm>
              <a:off x="302479" y="2674510"/>
              <a:ext cx="623880" cy="179640"/>
            </p14:xfrm>
          </p:contentPart>
        </mc:Choice>
        <mc:Fallback xmlns="">
          <p:pic>
            <p:nvPicPr>
              <p:cNvPr id="174" name="Ink 173"/>
              <p:cNvPicPr/>
              <p:nvPr/>
            </p:nvPicPr>
            <p:blipFill>
              <a:blip r:embed="rId39"/>
              <a:stretch>
                <a:fillRect/>
              </a:stretch>
            </p:blipFill>
            <p:spPr>
              <a:xfrm>
                <a:off x="292759" y="2664070"/>
                <a:ext cx="644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6" name="Ink 175"/>
              <p14:cNvContentPartPr/>
              <p14:nvPr/>
            </p14:nvContentPartPr>
            <p14:xfrm>
              <a:off x="5766919" y="1746790"/>
              <a:ext cx="808920" cy="270360"/>
            </p14:xfrm>
          </p:contentPart>
        </mc:Choice>
        <mc:Fallback xmlns="">
          <p:pic>
            <p:nvPicPr>
              <p:cNvPr id="176" name="Ink 175"/>
              <p:cNvPicPr/>
              <p:nvPr/>
            </p:nvPicPr>
            <p:blipFill>
              <a:blip r:embed="rId41"/>
              <a:stretch>
                <a:fillRect/>
              </a:stretch>
            </p:blipFill>
            <p:spPr>
              <a:xfrm>
                <a:off x="5758279" y="1734550"/>
                <a:ext cx="8280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7" name="Ink 176"/>
              <p14:cNvContentPartPr/>
              <p14:nvPr/>
            </p14:nvContentPartPr>
            <p14:xfrm>
              <a:off x="5662159" y="2235670"/>
              <a:ext cx="1646280" cy="277200"/>
            </p14:xfrm>
          </p:contentPart>
        </mc:Choice>
        <mc:Fallback xmlns="">
          <p:pic>
            <p:nvPicPr>
              <p:cNvPr id="177" name="Ink 176"/>
              <p:cNvPicPr/>
              <p:nvPr/>
            </p:nvPicPr>
            <p:blipFill>
              <a:blip r:embed="rId43"/>
              <a:stretch>
                <a:fillRect/>
              </a:stretch>
            </p:blipFill>
            <p:spPr>
              <a:xfrm>
                <a:off x="5652799" y="2225590"/>
                <a:ext cx="16657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8" name="Ink 177"/>
              <p14:cNvContentPartPr/>
              <p14:nvPr/>
            </p14:nvContentPartPr>
            <p14:xfrm>
              <a:off x="6104599" y="2591710"/>
              <a:ext cx="189000" cy="924120"/>
            </p14:xfrm>
          </p:contentPart>
        </mc:Choice>
        <mc:Fallback xmlns="">
          <p:pic>
            <p:nvPicPr>
              <p:cNvPr id="178" name="Ink 177"/>
              <p:cNvPicPr/>
              <p:nvPr/>
            </p:nvPicPr>
            <p:blipFill>
              <a:blip r:embed="rId45"/>
              <a:stretch>
                <a:fillRect/>
              </a:stretch>
            </p:blipFill>
            <p:spPr>
              <a:xfrm>
                <a:off x="6089119" y="2574070"/>
                <a:ext cx="220680" cy="957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0" name="Ink 179"/>
              <p14:cNvContentPartPr/>
              <p14:nvPr/>
            </p14:nvContentPartPr>
            <p14:xfrm>
              <a:off x="144079" y="2061790"/>
              <a:ext cx="852840" cy="3580920"/>
            </p14:xfrm>
          </p:contentPart>
        </mc:Choice>
        <mc:Fallback xmlns="">
          <p:pic>
            <p:nvPicPr>
              <p:cNvPr id="180" name="Ink 179"/>
              <p:cNvPicPr/>
              <p:nvPr/>
            </p:nvPicPr>
            <p:blipFill>
              <a:blip r:embed="rId47"/>
              <a:stretch>
                <a:fillRect/>
              </a:stretch>
            </p:blipFill>
            <p:spPr>
              <a:xfrm>
                <a:off x="134359" y="2052790"/>
                <a:ext cx="871920" cy="360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1" name="Ink 180"/>
              <p14:cNvContentPartPr/>
              <p14:nvPr/>
            </p14:nvContentPartPr>
            <p14:xfrm>
              <a:off x="401479" y="2445910"/>
              <a:ext cx="146160" cy="183600"/>
            </p14:xfrm>
          </p:contentPart>
        </mc:Choice>
        <mc:Fallback xmlns="">
          <p:pic>
            <p:nvPicPr>
              <p:cNvPr id="181" name="Ink 180"/>
              <p:cNvPicPr/>
              <p:nvPr/>
            </p:nvPicPr>
            <p:blipFill>
              <a:blip r:embed="rId49"/>
              <a:stretch>
                <a:fillRect/>
              </a:stretch>
            </p:blipFill>
            <p:spPr>
              <a:xfrm>
                <a:off x="392839" y="2432230"/>
                <a:ext cx="15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2" name="Ink 181"/>
              <p14:cNvContentPartPr/>
              <p14:nvPr/>
            </p14:nvContentPartPr>
            <p14:xfrm>
              <a:off x="492199" y="2998150"/>
              <a:ext cx="198360" cy="1813680"/>
            </p14:xfrm>
          </p:contentPart>
        </mc:Choice>
        <mc:Fallback xmlns="">
          <p:pic>
            <p:nvPicPr>
              <p:cNvPr id="182" name="Ink 181"/>
              <p:cNvPicPr/>
              <p:nvPr/>
            </p:nvPicPr>
            <p:blipFill>
              <a:blip r:embed="rId51"/>
              <a:stretch>
                <a:fillRect/>
              </a:stretch>
            </p:blipFill>
            <p:spPr>
              <a:xfrm>
                <a:off x="489319" y="2985550"/>
                <a:ext cx="204480" cy="1835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5" name="Ink 184"/>
              <p14:cNvContentPartPr/>
              <p14:nvPr/>
            </p14:nvContentPartPr>
            <p14:xfrm>
              <a:off x="5683039" y="1708630"/>
              <a:ext cx="913320" cy="333360"/>
            </p14:xfrm>
          </p:contentPart>
        </mc:Choice>
        <mc:Fallback xmlns="">
          <p:pic>
            <p:nvPicPr>
              <p:cNvPr id="185" name="Ink 184"/>
              <p:cNvPicPr/>
              <p:nvPr/>
            </p:nvPicPr>
            <p:blipFill>
              <a:blip r:embed="rId53"/>
              <a:stretch>
                <a:fillRect/>
              </a:stretch>
            </p:blipFill>
            <p:spPr>
              <a:xfrm>
                <a:off x="5673679" y="1693870"/>
                <a:ext cx="9360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6" name="Ink 185"/>
              <p14:cNvContentPartPr/>
              <p14:nvPr/>
            </p14:nvContentPartPr>
            <p14:xfrm>
              <a:off x="5713999" y="1706470"/>
              <a:ext cx="807840" cy="292320"/>
            </p14:xfrm>
          </p:contentPart>
        </mc:Choice>
        <mc:Fallback xmlns="">
          <p:pic>
            <p:nvPicPr>
              <p:cNvPr id="186" name="Ink 185"/>
              <p:cNvPicPr/>
              <p:nvPr/>
            </p:nvPicPr>
            <p:blipFill>
              <a:blip r:embed="rId55"/>
              <a:stretch>
                <a:fillRect/>
              </a:stretch>
            </p:blipFill>
            <p:spPr>
              <a:xfrm>
                <a:off x="5704279" y="1689550"/>
                <a:ext cx="833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6"/>
              <p14:cNvContentPartPr/>
              <p14:nvPr/>
            </p14:nvContentPartPr>
            <p14:xfrm>
              <a:off x="4189759" y="1887550"/>
              <a:ext cx="592560" cy="147600"/>
            </p14:xfrm>
          </p:contentPart>
        </mc:Choice>
        <mc:Fallback xmlns="">
          <p:pic>
            <p:nvPicPr>
              <p:cNvPr id="187" name="Ink 186"/>
              <p:cNvPicPr/>
              <p:nvPr/>
            </p:nvPicPr>
            <p:blipFill>
              <a:blip r:embed="rId57"/>
              <a:stretch>
                <a:fillRect/>
              </a:stretch>
            </p:blipFill>
            <p:spPr>
              <a:xfrm>
                <a:off x="4186519" y="1881790"/>
                <a:ext cx="599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87"/>
              <p14:cNvContentPartPr/>
              <p14:nvPr/>
            </p14:nvContentPartPr>
            <p14:xfrm>
              <a:off x="7558639" y="2492710"/>
              <a:ext cx="116280" cy="590760"/>
            </p14:xfrm>
          </p:contentPart>
        </mc:Choice>
        <mc:Fallback xmlns="">
          <p:pic>
            <p:nvPicPr>
              <p:cNvPr id="188" name="Ink 187"/>
              <p:cNvPicPr/>
              <p:nvPr/>
            </p:nvPicPr>
            <p:blipFill>
              <a:blip r:embed="rId59"/>
              <a:stretch>
                <a:fillRect/>
              </a:stretch>
            </p:blipFill>
            <p:spPr>
              <a:xfrm>
                <a:off x="7548919" y="2482990"/>
                <a:ext cx="13536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88"/>
              <p14:cNvContentPartPr/>
              <p14:nvPr/>
            </p14:nvContentPartPr>
            <p14:xfrm>
              <a:off x="7862119" y="2519350"/>
              <a:ext cx="1579320" cy="339840"/>
            </p14:xfrm>
          </p:contentPart>
        </mc:Choice>
        <mc:Fallback xmlns="">
          <p:pic>
            <p:nvPicPr>
              <p:cNvPr id="189" name="Ink 188"/>
              <p:cNvPicPr/>
              <p:nvPr/>
            </p:nvPicPr>
            <p:blipFill>
              <a:blip r:embed="rId61"/>
              <a:stretch>
                <a:fillRect/>
              </a:stretch>
            </p:blipFill>
            <p:spPr>
              <a:xfrm>
                <a:off x="7844479" y="2503150"/>
                <a:ext cx="1611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1" name="Ink 190"/>
              <p14:cNvContentPartPr/>
              <p14:nvPr/>
            </p14:nvContentPartPr>
            <p14:xfrm>
              <a:off x="7598599" y="2159350"/>
              <a:ext cx="2004840" cy="660960"/>
            </p14:xfrm>
          </p:contentPart>
        </mc:Choice>
        <mc:Fallback xmlns="">
          <p:pic>
            <p:nvPicPr>
              <p:cNvPr id="191" name="Ink 190"/>
              <p:cNvPicPr/>
              <p:nvPr/>
            </p:nvPicPr>
            <p:blipFill>
              <a:blip r:embed="rId63"/>
              <a:stretch>
                <a:fillRect/>
              </a:stretch>
            </p:blipFill>
            <p:spPr>
              <a:xfrm>
                <a:off x="7589599" y="2149270"/>
                <a:ext cx="202392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4" name="Ink 193"/>
              <p14:cNvContentPartPr/>
              <p14:nvPr/>
            </p14:nvContentPartPr>
            <p14:xfrm>
              <a:off x="1721959" y="1848310"/>
              <a:ext cx="1377720" cy="144000"/>
            </p14:xfrm>
          </p:contentPart>
        </mc:Choice>
        <mc:Fallback xmlns="">
          <p:pic>
            <p:nvPicPr>
              <p:cNvPr id="194" name="Ink 193"/>
              <p:cNvPicPr/>
              <p:nvPr/>
            </p:nvPicPr>
            <p:blipFill>
              <a:blip r:embed="rId65"/>
              <a:stretch>
                <a:fillRect/>
              </a:stretch>
            </p:blipFill>
            <p:spPr>
              <a:xfrm>
                <a:off x="1712599" y="1838230"/>
                <a:ext cx="1397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5" name="Ink 194"/>
              <p14:cNvContentPartPr/>
              <p14:nvPr/>
            </p14:nvContentPartPr>
            <p14:xfrm>
              <a:off x="4432759" y="1940110"/>
              <a:ext cx="2799360" cy="410400"/>
            </p14:xfrm>
          </p:contentPart>
        </mc:Choice>
        <mc:Fallback xmlns="">
          <p:pic>
            <p:nvPicPr>
              <p:cNvPr id="195" name="Ink 194"/>
              <p:cNvPicPr/>
              <p:nvPr/>
            </p:nvPicPr>
            <p:blipFill>
              <a:blip r:embed="rId67"/>
              <a:stretch>
                <a:fillRect/>
              </a:stretch>
            </p:blipFill>
            <p:spPr>
              <a:xfrm>
                <a:off x="4423399" y="1922110"/>
                <a:ext cx="28123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6" name="Ink 195"/>
              <p14:cNvContentPartPr/>
              <p14:nvPr/>
            </p14:nvContentPartPr>
            <p14:xfrm>
              <a:off x="2868559" y="2273830"/>
              <a:ext cx="855000" cy="204120"/>
            </p14:xfrm>
          </p:contentPart>
        </mc:Choice>
        <mc:Fallback xmlns="">
          <p:pic>
            <p:nvPicPr>
              <p:cNvPr id="196" name="Ink 195"/>
              <p:cNvPicPr/>
              <p:nvPr/>
            </p:nvPicPr>
            <p:blipFill>
              <a:blip r:embed="rId69"/>
              <a:stretch>
                <a:fillRect/>
              </a:stretch>
            </p:blipFill>
            <p:spPr>
              <a:xfrm>
                <a:off x="2860639" y="2268790"/>
                <a:ext cx="8794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7" name="Ink 196"/>
              <p14:cNvContentPartPr/>
              <p14:nvPr/>
            </p14:nvContentPartPr>
            <p14:xfrm>
              <a:off x="1617559" y="1939390"/>
              <a:ext cx="1480320" cy="242280"/>
            </p14:xfrm>
          </p:contentPart>
        </mc:Choice>
        <mc:Fallback xmlns="">
          <p:pic>
            <p:nvPicPr>
              <p:cNvPr id="197" name="Ink 196"/>
              <p:cNvPicPr/>
              <p:nvPr/>
            </p:nvPicPr>
            <p:blipFill>
              <a:blip r:embed="rId71"/>
              <a:stretch>
                <a:fillRect/>
              </a:stretch>
            </p:blipFill>
            <p:spPr>
              <a:xfrm>
                <a:off x="1609639" y="1929310"/>
                <a:ext cx="1498320" cy="259920"/>
              </a:xfrm>
              <a:prstGeom prst="rect">
                <a:avLst/>
              </a:prstGeom>
            </p:spPr>
          </p:pic>
        </mc:Fallback>
      </mc:AlternateContent>
    </p:spTree>
    <p:extLst>
      <p:ext uri="{BB962C8B-B14F-4D97-AF65-F5344CB8AC3E}">
        <p14:creationId xmlns:p14="http://schemas.microsoft.com/office/powerpoint/2010/main" val="176263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42</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173839" y="1543750"/>
              <a:ext cx="88920" cy="1237680"/>
            </p14:xfrm>
          </p:contentPart>
        </mc:Choice>
        <mc:Fallback xmlns="">
          <p:pic>
            <p:nvPicPr>
              <p:cNvPr id="6" name="Ink 5"/>
              <p:cNvPicPr/>
              <p:nvPr/>
            </p:nvPicPr>
            <p:blipFill>
              <a:blip r:embed="rId3"/>
              <a:stretch>
                <a:fillRect/>
              </a:stretch>
            </p:blipFill>
            <p:spPr>
              <a:xfrm>
                <a:off x="3165919" y="1536550"/>
                <a:ext cx="106200" cy="125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3272479" y="2775310"/>
              <a:ext cx="1879560" cy="640440"/>
            </p14:xfrm>
          </p:contentPart>
        </mc:Choice>
        <mc:Fallback xmlns="">
          <p:pic>
            <p:nvPicPr>
              <p:cNvPr id="10" name="Ink 9"/>
              <p:cNvPicPr/>
              <p:nvPr/>
            </p:nvPicPr>
            <p:blipFill>
              <a:blip r:embed="rId5"/>
              <a:stretch>
                <a:fillRect/>
              </a:stretch>
            </p:blipFill>
            <p:spPr>
              <a:xfrm>
                <a:off x="3267079" y="2766670"/>
                <a:ext cx="189648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2066479" y="1589830"/>
              <a:ext cx="888840" cy="1311840"/>
            </p14:xfrm>
          </p:contentPart>
        </mc:Choice>
        <mc:Fallback xmlns="">
          <p:pic>
            <p:nvPicPr>
              <p:cNvPr id="25" name="Ink 24"/>
              <p:cNvPicPr/>
              <p:nvPr/>
            </p:nvPicPr>
            <p:blipFill>
              <a:blip r:embed="rId7"/>
              <a:stretch>
                <a:fillRect/>
              </a:stretch>
            </p:blipFill>
            <p:spPr>
              <a:xfrm>
                <a:off x="2056039" y="1580110"/>
                <a:ext cx="902520" cy="133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p14:cNvContentPartPr/>
              <p14:nvPr/>
            </p14:nvContentPartPr>
            <p14:xfrm>
              <a:off x="2496679" y="2786830"/>
              <a:ext cx="794880" cy="1500480"/>
            </p14:xfrm>
          </p:contentPart>
        </mc:Choice>
        <mc:Fallback xmlns="">
          <p:pic>
            <p:nvPicPr>
              <p:cNvPr id="26" name="Ink 25"/>
              <p:cNvPicPr/>
              <p:nvPr/>
            </p:nvPicPr>
            <p:blipFill>
              <a:blip r:embed="rId9"/>
              <a:stretch>
                <a:fillRect/>
              </a:stretch>
            </p:blipFill>
            <p:spPr>
              <a:xfrm>
                <a:off x="2486959" y="2777470"/>
                <a:ext cx="813960" cy="1520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2868919" y="4304950"/>
              <a:ext cx="432000" cy="222840"/>
            </p14:xfrm>
          </p:contentPart>
        </mc:Choice>
        <mc:Fallback xmlns="">
          <p:pic>
            <p:nvPicPr>
              <p:cNvPr id="32" name="Ink 31"/>
              <p:cNvPicPr/>
              <p:nvPr/>
            </p:nvPicPr>
            <p:blipFill>
              <a:blip r:embed="rId11"/>
              <a:stretch>
                <a:fillRect/>
              </a:stretch>
            </p:blipFill>
            <p:spPr>
              <a:xfrm>
                <a:off x="2865679" y="4294870"/>
                <a:ext cx="438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3065839" y="1548430"/>
              <a:ext cx="278280" cy="171360"/>
            </p14:xfrm>
          </p:contentPart>
        </mc:Choice>
        <mc:Fallback xmlns="">
          <p:pic>
            <p:nvPicPr>
              <p:cNvPr id="33" name="Ink 32"/>
              <p:cNvPicPr/>
              <p:nvPr/>
            </p:nvPicPr>
            <p:blipFill>
              <a:blip r:embed="rId13"/>
              <a:stretch>
                <a:fillRect/>
              </a:stretch>
            </p:blipFill>
            <p:spPr>
              <a:xfrm>
                <a:off x="3056119" y="1539790"/>
                <a:ext cx="290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p14:cNvContentPartPr/>
              <p14:nvPr/>
            </p14:nvContentPartPr>
            <p14:xfrm>
              <a:off x="5033959" y="3574150"/>
              <a:ext cx="255600" cy="282960"/>
            </p14:xfrm>
          </p:contentPart>
        </mc:Choice>
        <mc:Fallback xmlns="">
          <p:pic>
            <p:nvPicPr>
              <p:cNvPr id="40" name="Ink 39"/>
              <p:cNvPicPr/>
              <p:nvPr/>
            </p:nvPicPr>
            <p:blipFill>
              <a:blip r:embed="rId15"/>
              <a:stretch>
                <a:fillRect/>
              </a:stretch>
            </p:blipFill>
            <p:spPr>
              <a:xfrm>
                <a:off x="5030719" y="3566950"/>
                <a:ext cx="2624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p14:cNvContentPartPr/>
              <p14:nvPr/>
            </p14:nvContentPartPr>
            <p14:xfrm>
              <a:off x="5064559" y="3509710"/>
              <a:ext cx="246240" cy="203760"/>
            </p14:xfrm>
          </p:contentPart>
        </mc:Choice>
        <mc:Fallback xmlns="">
          <p:pic>
            <p:nvPicPr>
              <p:cNvPr id="41" name="Ink 40"/>
              <p:cNvPicPr/>
              <p:nvPr/>
            </p:nvPicPr>
            <p:blipFill>
              <a:blip r:embed="rId17"/>
              <a:stretch>
                <a:fillRect/>
              </a:stretch>
            </p:blipFill>
            <p:spPr>
              <a:xfrm>
                <a:off x="5060599" y="3505750"/>
                <a:ext cx="254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p14:cNvContentPartPr/>
              <p14:nvPr/>
            </p14:nvContentPartPr>
            <p14:xfrm>
              <a:off x="5594119" y="1237750"/>
              <a:ext cx="958320" cy="426960"/>
            </p14:xfrm>
          </p:contentPart>
        </mc:Choice>
        <mc:Fallback xmlns="">
          <p:pic>
            <p:nvPicPr>
              <p:cNvPr id="44" name="Ink 43"/>
              <p:cNvPicPr/>
              <p:nvPr/>
            </p:nvPicPr>
            <p:blipFill>
              <a:blip r:embed="rId19"/>
              <a:stretch>
                <a:fillRect/>
              </a:stretch>
            </p:blipFill>
            <p:spPr>
              <a:xfrm>
                <a:off x="5584399" y="1222270"/>
                <a:ext cx="9716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p14:cNvContentPartPr/>
              <p14:nvPr/>
            </p14:nvContentPartPr>
            <p14:xfrm>
              <a:off x="5482879" y="1472830"/>
              <a:ext cx="1352880" cy="567360"/>
            </p14:xfrm>
          </p:contentPart>
        </mc:Choice>
        <mc:Fallback xmlns="">
          <p:pic>
            <p:nvPicPr>
              <p:cNvPr id="52" name="Ink 51"/>
              <p:cNvPicPr/>
              <p:nvPr/>
            </p:nvPicPr>
            <p:blipFill>
              <a:blip r:embed="rId21"/>
              <a:stretch>
                <a:fillRect/>
              </a:stretch>
            </p:blipFill>
            <p:spPr>
              <a:xfrm>
                <a:off x="5473519" y="1455190"/>
                <a:ext cx="13798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p14:cNvContentPartPr/>
              <p14:nvPr/>
            </p14:nvContentPartPr>
            <p14:xfrm>
              <a:off x="6702559" y="992950"/>
              <a:ext cx="564480" cy="286560"/>
            </p14:xfrm>
          </p:contentPart>
        </mc:Choice>
        <mc:Fallback xmlns="">
          <p:pic>
            <p:nvPicPr>
              <p:cNvPr id="54" name="Ink 53"/>
              <p:cNvPicPr/>
              <p:nvPr/>
            </p:nvPicPr>
            <p:blipFill>
              <a:blip r:embed="rId23"/>
              <a:stretch>
                <a:fillRect/>
              </a:stretch>
            </p:blipFill>
            <p:spPr>
              <a:xfrm>
                <a:off x="6688159" y="983230"/>
                <a:ext cx="5824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Ink 55"/>
              <p14:cNvContentPartPr/>
              <p14:nvPr/>
            </p14:nvContentPartPr>
            <p14:xfrm>
              <a:off x="6372799" y="2468590"/>
              <a:ext cx="2184120" cy="1168920"/>
            </p14:xfrm>
          </p:contentPart>
        </mc:Choice>
        <mc:Fallback xmlns="">
          <p:pic>
            <p:nvPicPr>
              <p:cNvPr id="56" name="Ink 55"/>
              <p:cNvPicPr/>
              <p:nvPr/>
            </p:nvPicPr>
            <p:blipFill>
              <a:blip r:embed="rId25"/>
              <a:stretch>
                <a:fillRect/>
              </a:stretch>
            </p:blipFill>
            <p:spPr>
              <a:xfrm>
                <a:off x="6364159" y="2459590"/>
                <a:ext cx="22093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p14:cNvContentPartPr/>
              <p14:nvPr/>
            </p14:nvContentPartPr>
            <p14:xfrm>
              <a:off x="5926039" y="2467150"/>
              <a:ext cx="176400" cy="440640"/>
            </p14:xfrm>
          </p:contentPart>
        </mc:Choice>
        <mc:Fallback xmlns="">
          <p:pic>
            <p:nvPicPr>
              <p:cNvPr id="64" name="Ink 63"/>
              <p:cNvPicPr/>
              <p:nvPr/>
            </p:nvPicPr>
            <p:blipFill>
              <a:blip r:embed="rId27"/>
              <a:stretch>
                <a:fillRect/>
              </a:stretch>
            </p:blipFill>
            <p:spPr>
              <a:xfrm>
                <a:off x="5917759" y="2455990"/>
                <a:ext cx="1879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5" name="Ink 64"/>
              <p14:cNvContentPartPr/>
              <p14:nvPr/>
            </p14:nvContentPartPr>
            <p14:xfrm>
              <a:off x="8200879" y="3200470"/>
              <a:ext cx="326520" cy="295920"/>
            </p14:xfrm>
          </p:contentPart>
        </mc:Choice>
        <mc:Fallback xmlns="">
          <p:pic>
            <p:nvPicPr>
              <p:cNvPr id="65" name="Ink 64"/>
              <p:cNvPicPr/>
              <p:nvPr/>
            </p:nvPicPr>
            <p:blipFill>
              <a:blip r:embed="rId29"/>
              <a:stretch>
                <a:fillRect/>
              </a:stretch>
            </p:blipFill>
            <p:spPr>
              <a:xfrm>
                <a:off x="8197279" y="3188230"/>
                <a:ext cx="3402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p14:cNvContentPartPr/>
              <p14:nvPr/>
            </p14:nvContentPartPr>
            <p14:xfrm>
              <a:off x="6175879" y="2471110"/>
              <a:ext cx="1235160" cy="351000"/>
            </p14:xfrm>
          </p:contentPart>
        </mc:Choice>
        <mc:Fallback xmlns="">
          <p:pic>
            <p:nvPicPr>
              <p:cNvPr id="70" name="Ink 69"/>
              <p:cNvPicPr/>
              <p:nvPr/>
            </p:nvPicPr>
            <p:blipFill>
              <a:blip r:embed="rId31"/>
              <a:stretch>
                <a:fillRect/>
              </a:stretch>
            </p:blipFill>
            <p:spPr>
              <a:xfrm>
                <a:off x="6165799" y="2460310"/>
                <a:ext cx="1249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9" name="Ink 78"/>
              <p14:cNvContentPartPr/>
              <p14:nvPr/>
            </p14:nvContentPartPr>
            <p14:xfrm>
              <a:off x="6619039" y="2125150"/>
              <a:ext cx="1609920" cy="1250640"/>
            </p14:xfrm>
          </p:contentPart>
        </mc:Choice>
        <mc:Fallback xmlns="">
          <p:pic>
            <p:nvPicPr>
              <p:cNvPr id="79" name="Ink 78"/>
              <p:cNvPicPr/>
              <p:nvPr/>
            </p:nvPicPr>
            <p:blipFill>
              <a:blip r:embed="rId33"/>
              <a:stretch>
                <a:fillRect/>
              </a:stretch>
            </p:blipFill>
            <p:spPr>
              <a:xfrm>
                <a:off x="6610039" y="2107150"/>
                <a:ext cx="1636560" cy="1277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0" name="Ink 79"/>
              <p14:cNvContentPartPr/>
              <p14:nvPr/>
            </p14:nvContentPartPr>
            <p14:xfrm>
              <a:off x="7144279" y="2378950"/>
              <a:ext cx="129960" cy="100080"/>
            </p14:xfrm>
          </p:contentPart>
        </mc:Choice>
        <mc:Fallback xmlns="">
          <p:pic>
            <p:nvPicPr>
              <p:cNvPr id="80" name="Ink 79"/>
              <p:cNvPicPr/>
              <p:nvPr/>
            </p:nvPicPr>
            <p:blipFill>
              <a:blip r:embed="rId35"/>
              <a:stretch>
                <a:fillRect/>
              </a:stretch>
            </p:blipFill>
            <p:spPr>
              <a:xfrm>
                <a:off x="7141039" y="2375710"/>
                <a:ext cx="136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1" name="Ink 80"/>
              <p14:cNvContentPartPr/>
              <p14:nvPr/>
            </p14:nvContentPartPr>
            <p14:xfrm>
              <a:off x="7378999" y="2349790"/>
              <a:ext cx="81000" cy="46440"/>
            </p14:xfrm>
          </p:contentPart>
        </mc:Choice>
        <mc:Fallback xmlns="">
          <p:pic>
            <p:nvPicPr>
              <p:cNvPr id="81" name="Ink 80"/>
              <p:cNvPicPr/>
              <p:nvPr/>
            </p:nvPicPr>
            <p:blipFill>
              <a:blip r:embed="rId37"/>
              <a:stretch>
                <a:fillRect/>
              </a:stretch>
            </p:blipFill>
            <p:spPr>
              <a:xfrm>
                <a:off x="7375759" y="2340430"/>
                <a:ext cx="92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p14:cNvContentPartPr/>
              <p14:nvPr/>
            </p14:nvContentPartPr>
            <p14:xfrm>
              <a:off x="7412119" y="2608630"/>
              <a:ext cx="865800" cy="486720"/>
            </p14:xfrm>
          </p:contentPart>
        </mc:Choice>
        <mc:Fallback xmlns="">
          <p:pic>
            <p:nvPicPr>
              <p:cNvPr id="82" name="Ink 81"/>
              <p:cNvPicPr/>
              <p:nvPr/>
            </p:nvPicPr>
            <p:blipFill>
              <a:blip r:embed="rId39"/>
              <a:stretch>
                <a:fillRect/>
              </a:stretch>
            </p:blipFill>
            <p:spPr>
              <a:xfrm>
                <a:off x="7401679" y="2605390"/>
                <a:ext cx="8798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p14:cNvContentPartPr/>
              <p14:nvPr/>
            </p14:nvContentPartPr>
            <p14:xfrm>
              <a:off x="2333599" y="2375350"/>
              <a:ext cx="516960" cy="813240"/>
            </p14:xfrm>
          </p:contentPart>
        </mc:Choice>
        <mc:Fallback xmlns="">
          <p:pic>
            <p:nvPicPr>
              <p:cNvPr id="85" name="Ink 84"/>
              <p:cNvPicPr/>
              <p:nvPr/>
            </p:nvPicPr>
            <p:blipFill>
              <a:blip r:embed="rId41"/>
              <a:stretch>
                <a:fillRect/>
              </a:stretch>
            </p:blipFill>
            <p:spPr>
              <a:xfrm>
                <a:off x="2324599" y="2360950"/>
                <a:ext cx="538920" cy="83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Ink 86"/>
              <p14:cNvContentPartPr/>
              <p14:nvPr/>
            </p14:nvContentPartPr>
            <p14:xfrm>
              <a:off x="2826439" y="2329270"/>
              <a:ext cx="1033920" cy="183600"/>
            </p14:xfrm>
          </p:contentPart>
        </mc:Choice>
        <mc:Fallback xmlns="">
          <p:pic>
            <p:nvPicPr>
              <p:cNvPr id="87" name="Ink 86"/>
              <p:cNvPicPr/>
              <p:nvPr/>
            </p:nvPicPr>
            <p:blipFill>
              <a:blip r:embed="rId43"/>
              <a:stretch>
                <a:fillRect/>
              </a:stretch>
            </p:blipFill>
            <p:spPr>
              <a:xfrm>
                <a:off x="2818159" y="2319910"/>
                <a:ext cx="1050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9" name="Ink 88"/>
              <p14:cNvContentPartPr/>
              <p14:nvPr/>
            </p14:nvContentPartPr>
            <p14:xfrm>
              <a:off x="2982319" y="2514670"/>
              <a:ext cx="860760" cy="1155960"/>
            </p14:xfrm>
          </p:contentPart>
        </mc:Choice>
        <mc:Fallback xmlns="">
          <p:pic>
            <p:nvPicPr>
              <p:cNvPr id="89" name="Ink 88"/>
              <p:cNvPicPr/>
              <p:nvPr/>
            </p:nvPicPr>
            <p:blipFill>
              <a:blip r:embed="rId45"/>
              <a:stretch>
                <a:fillRect/>
              </a:stretch>
            </p:blipFill>
            <p:spPr>
              <a:xfrm>
                <a:off x="2972959" y="2499190"/>
                <a:ext cx="88560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0" name="Ink 89"/>
              <p14:cNvContentPartPr/>
              <p14:nvPr/>
            </p14:nvContentPartPr>
            <p14:xfrm>
              <a:off x="2346559" y="3152590"/>
              <a:ext cx="657000" cy="465840"/>
            </p14:xfrm>
          </p:contentPart>
        </mc:Choice>
        <mc:Fallback xmlns="">
          <p:pic>
            <p:nvPicPr>
              <p:cNvPr id="90" name="Ink 89"/>
              <p:cNvPicPr/>
              <p:nvPr/>
            </p:nvPicPr>
            <p:blipFill>
              <a:blip r:embed="rId47"/>
              <a:stretch>
                <a:fillRect/>
              </a:stretch>
            </p:blipFill>
            <p:spPr>
              <a:xfrm>
                <a:off x="2337559" y="3143230"/>
                <a:ext cx="669240" cy="479520"/>
              </a:xfrm>
              <a:prstGeom prst="rect">
                <a:avLst/>
              </a:prstGeom>
            </p:spPr>
          </p:pic>
        </mc:Fallback>
      </mc:AlternateContent>
    </p:spTree>
    <p:extLst>
      <p:ext uri="{BB962C8B-B14F-4D97-AF65-F5344CB8AC3E}">
        <p14:creationId xmlns:p14="http://schemas.microsoft.com/office/powerpoint/2010/main" val="1866345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01BC-D70A-4BB4-BD1D-EC9B6040D4CF}"/>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A1E2500B-2D24-4351-BAC1-7210E254EE91}"/>
              </a:ext>
            </a:extLst>
          </p:cNvPr>
          <p:cNvSpPr>
            <a:spLocks noGrp="1"/>
          </p:cNvSpPr>
          <p:nvPr>
            <p:ph type="dt" sz="half" idx="10"/>
          </p:nvPr>
        </p:nvSpPr>
        <p:spPr/>
        <p:txBody>
          <a:bodyPr/>
          <a:lstStyle/>
          <a:p>
            <a:fld id="{D8513C87-B01D-432B-95CD-5B196D463A73}"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1927256C-FDF4-436A-8D5B-3000B54E3EC7}"/>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05559C0F-F026-4C9A-9770-F52BFAD16E26}"/>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43</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28431172-5DE7-4310-8AE9-21E8CE966B30}"/>
              </a:ext>
            </a:extLst>
          </p:cNvPr>
          <p:cNvPicPr>
            <a:picLocks noChangeAspect="1"/>
          </p:cNvPicPr>
          <p:nvPr/>
        </p:nvPicPr>
        <p:blipFill>
          <a:blip r:embed="rId2"/>
          <a:stretch>
            <a:fillRect/>
          </a:stretch>
        </p:blipFill>
        <p:spPr>
          <a:xfrm>
            <a:off x="1600200" y="1676400"/>
            <a:ext cx="5334000" cy="3848100"/>
          </a:xfrm>
          <a:prstGeom prst="rect">
            <a:avLst/>
          </a:prstGeom>
        </p:spPr>
      </p:pic>
    </p:spTree>
    <p:extLst>
      <p:ext uri="{BB962C8B-B14F-4D97-AF65-F5344CB8AC3E}">
        <p14:creationId xmlns:p14="http://schemas.microsoft.com/office/powerpoint/2010/main" val="4097728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44</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Kohonen Self-Organizing Feature Maps</a:t>
            </a:r>
          </a:p>
        </p:txBody>
      </p:sp>
      <p:sp>
        <p:nvSpPr>
          <p:cNvPr id="26" name="Rectangle 25"/>
          <p:cNvSpPr/>
          <p:nvPr/>
        </p:nvSpPr>
        <p:spPr>
          <a:xfrm>
            <a:off x="5562600" y="1379577"/>
            <a:ext cx="3200400" cy="452431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400" dirty="0"/>
              <a:t>On the other hand, if the input vector is two-dimensional, the inputs, say x(a, b), can arrange themselves in a two-dimensional array defining the input space (a, b) as in Figure. Here, the two layers are fully connected, </a:t>
            </a:r>
          </a:p>
        </p:txBody>
      </p:sp>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7" name="Picture 6">
            <a:extLst>
              <a:ext uri="{FF2B5EF4-FFF2-40B4-BE49-F238E27FC236}">
                <a16:creationId xmlns:a16="http://schemas.microsoft.com/office/drawing/2014/main" id="{6A171FFA-46D8-4271-B43E-94186B6E7A39}"/>
              </a:ext>
            </a:extLst>
          </p:cNvPr>
          <p:cNvPicPr>
            <a:picLocks noChangeAspect="1"/>
          </p:cNvPicPr>
          <p:nvPr/>
        </p:nvPicPr>
        <p:blipFill>
          <a:blip r:embed="rId2"/>
          <a:stretch>
            <a:fillRect/>
          </a:stretch>
        </p:blipFill>
        <p:spPr>
          <a:xfrm>
            <a:off x="704850" y="1379577"/>
            <a:ext cx="4686300" cy="4861575"/>
          </a:xfrm>
          <a:prstGeom prst="rect">
            <a:avLst/>
          </a:prstGeom>
        </p:spPr>
      </p:pic>
    </p:spTree>
    <p:extLst>
      <p:ext uri="{BB962C8B-B14F-4D97-AF65-F5344CB8AC3E}">
        <p14:creationId xmlns:p14="http://schemas.microsoft.com/office/powerpoint/2010/main" val="296415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45</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Kohonen Self-Organizing Feature Maps</a:t>
            </a:r>
          </a:p>
        </p:txBody>
      </p:sp>
      <p:sp>
        <p:nvSpPr>
          <p:cNvPr id="26" name="Rectangle 25"/>
          <p:cNvSpPr/>
          <p:nvPr/>
        </p:nvSpPr>
        <p:spPr>
          <a:xfrm>
            <a:off x="381000" y="1379577"/>
            <a:ext cx="8382000" cy="4739759"/>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The topological preserving property is observed in the brain, but not found in any other artificial neural network. </a:t>
            </a:r>
          </a:p>
          <a:p>
            <a:pPr marL="342900" indent="-342900" algn="just">
              <a:spcBef>
                <a:spcPts val="600"/>
              </a:spcBef>
              <a:spcAft>
                <a:spcPts val="600"/>
              </a:spcAft>
              <a:buFont typeface="Arial" panose="020B0604020202020204" pitchFamily="34" charset="0"/>
              <a:buChar char="•"/>
            </a:pPr>
            <a:r>
              <a:rPr lang="en-US" dirty="0"/>
              <a:t>Here, there are m output cluster units arranged in a one- or two-dimensional array and the input signals are n-tuples. </a:t>
            </a:r>
          </a:p>
          <a:p>
            <a:pPr marL="342900" indent="-342900" algn="just">
              <a:spcBef>
                <a:spcPts val="600"/>
              </a:spcBef>
              <a:spcAft>
                <a:spcPts val="600"/>
              </a:spcAft>
              <a:buFont typeface="Arial" panose="020B0604020202020204" pitchFamily="34" charset="0"/>
              <a:buChar char="•"/>
            </a:pPr>
            <a:r>
              <a:rPr lang="en-US" dirty="0"/>
              <a:t>The cluster (output) units weight vector serves as an exemplar of the input pattern that is associated with that cluster. </a:t>
            </a:r>
          </a:p>
          <a:p>
            <a:pPr marL="342900" indent="-342900" algn="just">
              <a:spcBef>
                <a:spcPts val="600"/>
              </a:spcBef>
              <a:spcAft>
                <a:spcPts val="600"/>
              </a:spcAft>
              <a:buFont typeface="Arial" panose="020B0604020202020204" pitchFamily="34" charset="0"/>
              <a:buChar char="•"/>
            </a:pPr>
            <a:r>
              <a:rPr lang="en-US" dirty="0"/>
              <a:t>At the time of self-organization, the weight vector of the cluster unit which matches  the input pattern very closely is chosen as the winner unit. </a:t>
            </a:r>
          </a:p>
          <a:p>
            <a:pPr marL="342900" indent="-342900" algn="just">
              <a:spcBef>
                <a:spcPts val="600"/>
              </a:spcBef>
              <a:spcAft>
                <a:spcPts val="600"/>
              </a:spcAft>
              <a:buFont typeface="Arial" panose="020B0604020202020204" pitchFamily="34" charset="0"/>
              <a:buChar char="•"/>
            </a:pPr>
            <a:r>
              <a:rPr lang="en-US" dirty="0"/>
              <a:t>The closeness of weight vector of cluster unit to the input pattern may be based on the square of the minimum Euclidean distance. </a:t>
            </a:r>
          </a:p>
          <a:p>
            <a:pPr marL="342900" indent="-342900" algn="just">
              <a:spcBef>
                <a:spcPts val="600"/>
              </a:spcBef>
              <a:spcAft>
                <a:spcPts val="600"/>
              </a:spcAft>
              <a:buFont typeface="Arial" panose="020B0604020202020204" pitchFamily="34" charset="0"/>
              <a:buChar char="•"/>
            </a:pPr>
            <a:r>
              <a:rPr lang="en-US" dirty="0"/>
              <a:t>The weights are updated for the winning unit and its neighboring units. It should be noted that the weight vectors of the neighboring units are not close to the input pattern and the connective weights do not multiply the signal sent from the input units to the cluster units until dot product measure of similarity is being used. </a:t>
            </a:r>
          </a:p>
        </p:txBody>
      </p:sp>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3357067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46</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Architecture</a:t>
            </a:r>
          </a:p>
        </p:txBody>
      </p:sp>
      <mc:AlternateContent xmlns:mc="http://schemas.openxmlformats.org/markup-compatibility/2006" xmlns:a14="http://schemas.microsoft.com/office/drawing/2010/main">
        <mc:Choice Requires="a14">
          <p:sp>
            <p:nvSpPr>
              <p:cNvPr id="26" name="Rectangle 25"/>
              <p:cNvSpPr/>
              <p:nvPr/>
            </p:nvSpPr>
            <p:spPr>
              <a:xfrm>
                <a:off x="481012" y="4648200"/>
                <a:ext cx="8382000" cy="1354217"/>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dirty="0"/>
                  <a:t>Consider a linear array of cluster units as in figure. The neighborhood of the units designated by “o” of radii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𝑁</m:t>
                        </m:r>
                      </m:e>
                      <m:sub>
                        <m:r>
                          <a:rPr lang="en-IN" i="1">
                            <a:latin typeface="Cambria Math" panose="02040503050406030204" pitchFamily="18" charset="0"/>
                          </a:rPr>
                          <m:t>𝑖</m:t>
                        </m:r>
                      </m:sub>
                    </m:sSub>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𝑘</m:t>
                            </m:r>
                          </m:e>
                          <m:sub>
                            <m:r>
                              <a:rPr lang="en-IN" b="0" i="1" smtClean="0">
                                <a:latin typeface="Cambria Math" panose="02040503050406030204" pitchFamily="18" charset="0"/>
                              </a:rPr>
                              <m:t>3</m:t>
                            </m:r>
                          </m:sub>
                        </m:sSub>
                      </m:e>
                    </m:d>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&gt;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&gt;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3</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𝑘</m:t>
                        </m:r>
                      </m:e>
                      <m:sub>
                        <m:r>
                          <a:rPr lang="en-IN" i="1">
                            <a:latin typeface="Cambria Math" panose="02040503050406030204" pitchFamily="18" charset="0"/>
                          </a:rPr>
                          <m:t>1</m:t>
                        </m:r>
                      </m:sub>
                    </m:sSub>
                    <m:r>
                      <a:rPr lang="en-IN"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𝑘</m:t>
                        </m:r>
                      </m:e>
                      <m:sub>
                        <m:r>
                          <a:rPr lang="en-IN" i="1">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𝑘</m:t>
                        </m:r>
                      </m:e>
                      <m:sub>
                        <m:r>
                          <a:rPr lang="en-IN" i="1">
                            <a:latin typeface="Cambria Math" panose="02040503050406030204" pitchFamily="18" charset="0"/>
                            <a:ea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=0</m:t>
                    </m:r>
                  </m:oMath>
                </a14:m>
                <a:r>
                  <a:rPr lang="en-US" dirty="0"/>
                  <a:t>.</a:t>
                </a:r>
              </a:p>
              <a:p>
                <a:pPr marL="342900" indent="-342900" algn="just">
                  <a:spcBef>
                    <a:spcPts val="600"/>
                  </a:spcBef>
                  <a:spcAft>
                    <a:spcPts val="600"/>
                  </a:spcAft>
                  <a:buFont typeface="Arial" panose="020B0604020202020204" pitchFamily="34" charset="0"/>
                  <a:buChar char="•"/>
                </a:pPr>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81012" y="4648200"/>
                <a:ext cx="8382000" cy="1354217"/>
              </a:xfrm>
              <a:prstGeom prst="rect">
                <a:avLst/>
              </a:prstGeom>
              <a:blipFill>
                <a:blip r:embed="rId2"/>
                <a:stretch>
                  <a:fillRect l="-509" t="-2703" r="-582"/>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7" name="Picture 6">
            <a:extLst>
              <a:ext uri="{FF2B5EF4-FFF2-40B4-BE49-F238E27FC236}">
                <a16:creationId xmlns:a16="http://schemas.microsoft.com/office/drawing/2014/main" id="{EFFC40D5-7760-4C3E-930D-B2B7CAE95008}"/>
              </a:ext>
            </a:extLst>
          </p:cNvPr>
          <p:cNvPicPr>
            <a:picLocks noChangeAspect="1"/>
          </p:cNvPicPr>
          <p:nvPr/>
        </p:nvPicPr>
        <p:blipFill>
          <a:blip r:embed="rId3"/>
          <a:stretch>
            <a:fillRect/>
          </a:stretch>
        </p:blipFill>
        <p:spPr>
          <a:xfrm>
            <a:off x="1904999" y="1695450"/>
            <a:ext cx="5534025" cy="2476500"/>
          </a:xfrm>
          <a:prstGeom prst="rect">
            <a:avLst/>
          </a:prstGeom>
        </p:spPr>
      </p:pic>
    </p:spTree>
    <p:extLst>
      <p:ext uri="{BB962C8B-B14F-4D97-AF65-F5344CB8AC3E}">
        <p14:creationId xmlns:p14="http://schemas.microsoft.com/office/powerpoint/2010/main" val="4225659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47</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Architecture</a:t>
            </a:r>
          </a:p>
        </p:txBody>
      </p:sp>
      <mc:AlternateContent xmlns:mc="http://schemas.openxmlformats.org/markup-compatibility/2006" xmlns:a14="http://schemas.microsoft.com/office/drawing/2010/main">
        <mc:Choice Requires="a14">
          <p:sp>
            <p:nvSpPr>
              <p:cNvPr id="26" name="Rectangle 25"/>
              <p:cNvSpPr/>
              <p:nvPr/>
            </p:nvSpPr>
            <p:spPr>
              <a:xfrm>
                <a:off x="533400" y="3472093"/>
                <a:ext cx="8382000" cy="249299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dirty="0"/>
                  <a:t>For rectangular grid, a neighbourhood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a14:m>
                <a:r>
                  <a:rPr lang="en-US" dirty="0"/>
                  <a:t> of radii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3</m:t>
                        </m:r>
                      </m:sub>
                    </m:sSub>
                  </m:oMath>
                </a14:m>
                <a:r>
                  <a:rPr lang="en-US" dirty="0"/>
                  <a:t> is shown in fig to the left and for hexagonal grid the neighborhood is shown in figure to the right. </a:t>
                </a:r>
              </a:p>
              <a:p>
                <a:pPr marL="342900" indent="-342900" algn="just">
                  <a:spcBef>
                    <a:spcPts val="600"/>
                  </a:spcBef>
                  <a:spcAft>
                    <a:spcPts val="600"/>
                  </a:spcAft>
                  <a:buFont typeface="Arial" panose="020B0604020202020204" pitchFamily="34" charset="0"/>
                  <a:buChar char="•"/>
                </a:pPr>
                <a:r>
                  <a:rPr lang="en-US" dirty="0"/>
                  <a:t>In all the three cases, the unit with “#” symbol is the winning unit and the other units are indicated by “o”. </a:t>
                </a:r>
              </a:p>
              <a:p>
                <a:pPr marL="342900" indent="-342900" algn="just">
                  <a:spcBef>
                    <a:spcPts val="600"/>
                  </a:spcBef>
                  <a:spcAft>
                    <a:spcPts val="600"/>
                  </a:spcAft>
                  <a:buFont typeface="Arial" panose="020B0604020202020204" pitchFamily="34" charset="0"/>
                  <a:buChar char="•"/>
                </a:pPr>
                <a:r>
                  <a:rPr lang="en-US" dirty="0"/>
                  <a:t>In both rectangular and hexagonal grids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&gt;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&gt;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3</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𝑘</m:t>
                        </m:r>
                      </m:e>
                      <m:sub>
                        <m:r>
                          <a:rPr lang="en-IN" i="1">
                            <a:latin typeface="Cambria Math" panose="02040503050406030204" pitchFamily="18" charset="0"/>
                          </a:rPr>
                          <m:t>1</m:t>
                        </m:r>
                      </m:sub>
                    </m:sSub>
                    <m:r>
                      <a:rPr lang="en-IN" i="1">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𝑘</m:t>
                        </m:r>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𝑘</m:t>
                        </m:r>
                      </m:e>
                      <m:sub>
                        <m:r>
                          <a:rPr lang="en-IN" i="1">
                            <a:latin typeface="Cambria Math" panose="02040503050406030204" pitchFamily="18" charset="0"/>
                            <a:ea typeface="Cambria Math" panose="02040503050406030204" pitchFamily="18" charset="0"/>
                          </a:rPr>
                          <m:t>3</m:t>
                        </m:r>
                      </m:sub>
                    </m:sSub>
                    <m:r>
                      <a:rPr lang="en-IN" i="1">
                        <a:latin typeface="Cambria Math" panose="02040503050406030204" pitchFamily="18" charset="0"/>
                        <a:ea typeface="Cambria Math" panose="02040503050406030204" pitchFamily="18" charset="0"/>
                      </a:rPr>
                      <m:t>=0</m:t>
                    </m:r>
                  </m:oMath>
                </a14:m>
                <a:r>
                  <a:rPr lang="en-US" dirty="0"/>
                  <a:t>.</a:t>
                </a:r>
              </a:p>
              <a:p>
                <a:pPr marL="342900" indent="-342900" algn="just">
                  <a:spcBef>
                    <a:spcPts val="600"/>
                  </a:spcBef>
                  <a:spcAft>
                    <a:spcPts val="600"/>
                  </a:spcAft>
                  <a:buFont typeface="Arial" panose="020B0604020202020204" pitchFamily="34" charset="0"/>
                  <a:buChar char="•"/>
                </a:pPr>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533400" y="3472093"/>
                <a:ext cx="8382000" cy="2492990"/>
              </a:xfrm>
              <a:prstGeom prst="rect">
                <a:avLst/>
              </a:prstGeom>
              <a:blipFill>
                <a:blip r:embed="rId2"/>
                <a:stretch>
                  <a:fillRect l="-509" t="-1467" r="-582"/>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8" name="Picture 7">
            <a:extLst>
              <a:ext uri="{FF2B5EF4-FFF2-40B4-BE49-F238E27FC236}">
                <a16:creationId xmlns:a16="http://schemas.microsoft.com/office/drawing/2014/main" id="{015BC5BC-A5CE-4290-9393-88092612E4E9}"/>
              </a:ext>
            </a:extLst>
          </p:cNvPr>
          <p:cNvPicPr>
            <a:picLocks noChangeAspect="1"/>
          </p:cNvPicPr>
          <p:nvPr/>
        </p:nvPicPr>
        <p:blipFill>
          <a:blip r:embed="rId3"/>
          <a:stretch>
            <a:fillRect/>
          </a:stretch>
        </p:blipFill>
        <p:spPr>
          <a:xfrm>
            <a:off x="1295400" y="1436518"/>
            <a:ext cx="2524125" cy="1962150"/>
          </a:xfrm>
          <a:prstGeom prst="rect">
            <a:avLst/>
          </a:prstGeom>
        </p:spPr>
      </p:pic>
      <p:pic>
        <p:nvPicPr>
          <p:cNvPr id="10" name="Picture 9">
            <a:extLst>
              <a:ext uri="{FF2B5EF4-FFF2-40B4-BE49-F238E27FC236}">
                <a16:creationId xmlns:a16="http://schemas.microsoft.com/office/drawing/2014/main" id="{6DBD1F21-25DF-4919-A81D-27EAC850A559}"/>
              </a:ext>
            </a:extLst>
          </p:cNvPr>
          <p:cNvPicPr>
            <a:picLocks noChangeAspect="1"/>
          </p:cNvPicPr>
          <p:nvPr/>
        </p:nvPicPr>
        <p:blipFill>
          <a:blip r:embed="rId4"/>
          <a:stretch>
            <a:fillRect/>
          </a:stretch>
        </p:blipFill>
        <p:spPr>
          <a:xfrm>
            <a:off x="4724400" y="1401007"/>
            <a:ext cx="3028950" cy="1847850"/>
          </a:xfrm>
          <a:prstGeom prst="rect">
            <a:avLst/>
          </a:prstGeom>
        </p:spPr>
      </p:pic>
    </p:spTree>
    <p:extLst>
      <p:ext uri="{BB962C8B-B14F-4D97-AF65-F5344CB8AC3E}">
        <p14:creationId xmlns:p14="http://schemas.microsoft.com/office/powerpoint/2010/main" val="1924620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48</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Architecture</a:t>
            </a:r>
          </a:p>
        </p:txBody>
      </p:sp>
      <p:sp>
        <p:nvSpPr>
          <p:cNvPr id="26" name="Rectangle 25"/>
          <p:cNvSpPr/>
          <p:nvPr/>
        </p:nvSpPr>
        <p:spPr>
          <a:xfrm>
            <a:off x="337351" y="1524000"/>
            <a:ext cx="8382000" cy="178510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dirty="0"/>
              <a:t>For rectangular grid, each unit has eight nearest neighbours but there are only six neighbours for each unit in the case of hexagonal grid. </a:t>
            </a:r>
          </a:p>
          <a:p>
            <a:pPr marL="342900" indent="-342900" algn="just">
              <a:spcBef>
                <a:spcPts val="600"/>
              </a:spcBef>
              <a:spcAft>
                <a:spcPts val="600"/>
              </a:spcAft>
              <a:buFont typeface="Arial" panose="020B0604020202020204" pitchFamily="34" charset="0"/>
              <a:buChar char="•"/>
            </a:pPr>
            <a:r>
              <a:rPr lang="en-IN" dirty="0"/>
              <a:t>Missing neighbourhood may just be ignored. A typical architecture of Kohonen self-organizing feature map (KSOFM) is shown in figure.</a:t>
            </a:r>
            <a:endParaRPr lang="en-US" dirty="0"/>
          </a:p>
          <a:p>
            <a:pPr marL="342900" indent="-342900" algn="just">
              <a:spcBef>
                <a:spcPts val="600"/>
              </a:spcBef>
              <a:spcAft>
                <a:spcPts val="600"/>
              </a:spcAft>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7" name="Picture 6">
            <a:extLst>
              <a:ext uri="{FF2B5EF4-FFF2-40B4-BE49-F238E27FC236}">
                <a16:creationId xmlns:a16="http://schemas.microsoft.com/office/drawing/2014/main" id="{4C87A4FB-829C-461B-B52F-8B02FC9D005C}"/>
              </a:ext>
            </a:extLst>
          </p:cNvPr>
          <p:cNvPicPr>
            <a:picLocks noChangeAspect="1"/>
          </p:cNvPicPr>
          <p:nvPr/>
        </p:nvPicPr>
        <p:blipFill>
          <a:blip r:embed="rId2"/>
          <a:stretch>
            <a:fillRect/>
          </a:stretch>
        </p:blipFill>
        <p:spPr>
          <a:xfrm>
            <a:off x="2438400" y="3303186"/>
            <a:ext cx="3771900" cy="2620736"/>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p14:cNvContentPartPr/>
              <p14:nvPr/>
            </p14:nvContentPartPr>
            <p14:xfrm>
              <a:off x="6041239" y="585790"/>
              <a:ext cx="1533240" cy="325440"/>
            </p14:xfrm>
          </p:contentPart>
        </mc:Choice>
        <mc:Fallback>
          <p:pic>
            <p:nvPicPr>
              <p:cNvPr id="10" name="Ink 9"/>
              <p:cNvPicPr/>
              <p:nvPr/>
            </p:nvPicPr>
            <p:blipFill>
              <a:blip r:embed="rId4"/>
              <a:stretch>
                <a:fillRect/>
              </a:stretch>
            </p:blipFill>
            <p:spPr>
              <a:xfrm>
                <a:off x="6031879" y="576790"/>
                <a:ext cx="154584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p14:cNvContentPartPr/>
              <p14:nvPr/>
            </p14:nvContentPartPr>
            <p14:xfrm>
              <a:off x="6161119" y="820870"/>
              <a:ext cx="1455120" cy="162360"/>
            </p14:xfrm>
          </p:contentPart>
        </mc:Choice>
        <mc:Fallback>
          <p:pic>
            <p:nvPicPr>
              <p:cNvPr id="18" name="Ink 17"/>
              <p:cNvPicPr/>
              <p:nvPr/>
            </p:nvPicPr>
            <p:blipFill>
              <a:blip r:embed="rId6"/>
              <a:stretch>
                <a:fillRect/>
              </a:stretch>
            </p:blipFill>
            <p:spPr>
              <a:xfrm>
                <a:off x="6151759" y="804310"/>
                <a:ext cx="1480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p14:cNvContentPartPr/>
              <p14:nvPr/>
            </p14:nvContentPartPr>
            <p14:xfrm>
              <a:off x="6154639" y="954070"/>
              <a:ext cx="1458000" cy="174600"/>
            </p14:xfrm>
          </p:contentPart>
        </mc:Choice>
        <mc:Fallback>
          <p:pic>
            <p:nvPicPr>
              <p:cNvPr id="19" name="Ink 18"/>
              <p:cNvPicPr/>
              <p:nvPr/>
            </p:nvPicPr>
            <p:blipFill>
              <a:blip r:embed="rId8"/>
              <a:stretch>
                <a:fillRect/>
              </a:stretch>
            </p:blipFill>
            <p:spPr>
              <a:xfrm>
                <a:off x="6145279" y="946870"/>
                <a:ext cx="14810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p14:cNvContentPartPr/>
              <p14:nvPr/>
            </p14:nvContentPartPr>
            <p14:xfrm>
              <a:off x="2719519" y="3481630"/>
              <a:ext cx="120240" cy="132120"/>
            </p14:xfrm>
          </p:contentPart>
        </mc:Choice>
        <mc:Fallback>
          <p:pic>
            <p:nvPicPr>
              <p:cNvPr id="20" name="Ink 19"/>
              <p:cNvPicPr/>
              <p:nvPr/>
            </p:nvPicPr>
            <p:blipFill>
              <a:blip r:embed="rId10"/>
              <a:stretch>
                <a:fillRect/>
              </a:stretch>
            </p:blipFill>
            <p:spPr>
              <a:xfrm>
                <a:off x="2679919" y="3403870"/>
                <a:ext cx="2005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p14:cNvContentPartPr/>
              <p14:nvPr/>
            </p14:nvContentPartPr>
            <p14:xfrm>
              <a:off x="2712679" y="4558750"/>
              <a:ext cx="115560" cy="118800"/>
            </p14:xfrm>
          </p:contentPart>
        </mc:Choice>
        <mc:Fallback>
          <p:pic>
            <p:nvPicPr>
              <p:cNvPr id="21" name="Ink 20"/>
              <p:cNvPicPr/>
              <p:nvPr/>
            </p:nvPicPr>
            <p:blipFill>
              <a:blip r:embed="rId12"/>
              <a:stretch>
                <a:fillRect/>
              </a:stretch>
            </p:blipFill>
            <p:spPr>
              <a:xfrm>
                <a:off x="2671279" y="4449670"/>
                <a:ext cx="2008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p14:cNvContentPartPr/>
              <p14:nvPr/>
            </p14:nvContentPartPr>
            <p14:xfrm>
              <a:off x="2736079" y="5582230"/>
              <a:ext cx="109440" cy="125640"/>
            </p14:xfrm>
          </p:contentPart>
        </mc:Choice>
        <mc:Fallback>
          <p:pic>
            <p:nvPicPr>
              <p:cNvPr id="22" name="Ink 21"/>
              <p:cNvPicPr/>
              <p:nvPr/>
            </p:nvPicPr>
            <p:blipFill>
              <a:blip r:embed="rId14"/>
              <a:stretch>
                <a:fillRect/>
              </a:stretch>
            </p:blipFill>
            <p:spPr>
              <a:xfrm>
                <a:off x="2697199" y="5507710"/>
                <a:ext cx="1893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p14:cNvContentPartPr/>
              <p14:nvPr/>
            </p14:nvContentPartPr>
            <p14:xfrm>
              <a:off x="5716879" y="3623830"/>
              <a:ext cx="206280" cy="139680"/>
            </p14:xfrm>
          </p:contentPart>
        </mc:Choice>
        <mc:Fallback>
          <p:pic>
            <p:nvPicPr>
              <p:cNvPr id="23" name="Ink 22"/>
              <p:cNvPicPr/>
              <p:nvPr/>
            </p:nvPicPr>
            <p:blipFill>
              <a:blip r:embed="rId16"/>
              <a:stretch>
                <a:fillRect/>
              </a:stretch>
            </p:blipFill>
            <p:spPr>
              <a:xfrm>
                <a:off x="5680519" y="3555430"/>
                <a:ext cx="2800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p14:cNvContentPartPr/>
              <p14:nvPr/>
            </p14:nvContentPartPr>
            <p14:xfrm>
              <a:off x="5744239" y="4641550"/>
              <a:ext cx="198000" cy="204480"/>
            </p14:xfrm>
          </p:contentPart>
        </mc:Choice>
        <mc:Fallback>
          <p:pic>
            <p:nvPicPr>
              <p:cNvPr id="24" name="Ink 23"/>
              <p:cNvPicPr/>
              <p:nvPr/>
            </p:nvPicPr>
            <p:blipFill>
              <a:blip r:embed="rId18"/>
              <a:stretch>
                <a:fillRect/>
              </a:stretch>
            </p:blipFill>
            <p:spPr>
              <a:xfrm>
                <a:off x="5704279" y="4566310"/>
                <a:ext cx="27864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Ink 24"/>
              <p14:cNvContentPartPr/>
              <p14:nvPr/>
            </p14:nvContentPartPr>
            <p14:xfrm>
              <a:off x="5732359" y="5659270"/>
              <a:ext cx="218160" cy="180360"/>
            </p14:xfrm>
          </p:contentPart>
        </mc:Choice>
        <mc:Fallback>
          <p:pic>
            <p:nvPicPr>
              <p:cNvPr id="25" name="Ink 24"/>
              <p:cNvPicPr/>
              <p:nvPr/>
            </p:nvPicPr>
            <p:blipFill>
              <a:blip r:embed="rId20"/>
              <a:stretch>
                <a:fillRect/>
              </a:stretch>
            </p:blipFill>
            <p:spPr>
              <a:xfrm>
                <a:off x="5691319" y="5574310"/>
                <a:ext cx="312120" cy="355320"/>
              </a:xfrm>
              <a:prstGeom prst="rect">
                <a:avLst/>
              </a:prstGeom>
            </p:spPr>
          </p:pic>
        </mc:Fallback>
      </mc:AlternateContent>
    </p:spTree>
    <p:extLst>
      <p:ext uri="{BB962C8B-B14F-4D97-AF65-F5344CB8AC3E}">
        <p14:creationId xmlns:p14="http://schemas.microsoft.com/office/powerpoint/2010/main" val="469787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49</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Training Algorithm</a:t>
            </a:r>
          </a:p>
        </p:txBody>
      </p:sp>
      <mc:AlternateContent xmlns:mc="http://schemas.openxmlformats.org/markup-compatibility/2006" xmlns:a14="http://schemas.microsoft.com/office/drawing/2010/main">
        <mc:Choice Requires="a14">
          <p:sp>
            <p:nvSpPr>
              <p:cNvPr id="26" name="Rectangle 25"/>
              <p:cNvSpPr/>
              <p:nvPr/>
            </p:nvSpPr>
            <p:spPr>
              <a:xfrm>
                <a:off x="337351" y="1524000"/>
                <a:ext cx="8382000" cy="463896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dirty="0"/>
                  <a:t>The architecture consist of two layers: input layer and output layer (cluster).</a:t>
                </a:r>
              </a:p>
              <a:p>
                <a:pPr marL="342900" indent="-342900" algn="just">
                  <a:spcBef>
                    <a:spcPts val="600"/>
                  </a:spcBef>
                  <a:spcAft>
                    <a:spcPts val="600"/>
                  </a:spcAft>
                  <a:buFont typeface="Arial" panose="020B0604020202020204" pitchFamily="34" charset="0"/>
                  <a:buChar char="•"/>
                </a:pPr>
                <a:r>
                  <a:rPr lang="en-IN" dirty="0"/>
                  <a:t>There are “n” units in the input layer and “m” units in the output layer.</a:t>
                </a:r>
              </a:p>
              <a:p>
                <a:pPr marL="342900" indent="-342900" algn="just">
                  <a:spcBef>
                    <a:spcPts val="600"/>
                  </a:spcBef>
                  <a:spcAft>
                    <a:spcPts val="600"/>
                  </a:spcAft>
                  <a:buFont typeface="Arial" panose="020B0604020202020204" pitchFamily="34" charset="0"/>
                  <a:buChar char="•"/>
                </a:pPr>
                <a:r>
                  <a:rPr lang="en-IN" dirty="0"/>
                  <a:t>Basically, here the winner unit is identified by using either dot product or Euclidean distance method and the weight updation using Kohonen learning rules is performed over the winning cluster unit.</a:t>
                </a:r>
              </a:p>
              <a:p>
                <a:pPr marL="342900" indent="-342900" algn="just">
                  <a:spcBef>
                    <a:spcPts val="600"/>
                  </a:spcBef>
                  <a:spcAft>
                    <a:spcPts val="600"/>
                  </a:spcAft>
                  <a:buFont typeface="Arial" panose="020B0604020202020204" pitchFamily="34" charset="0"/>
                  <a:buChar char="•"/>
                </a:pPr>
                <a:r>
                  <a:rPr lang="en-IN" b="1" dirty="0"/>
                  <a:t>Training Algorithm</a:t>
                </a:r>
              </a:p>
              <a:p>
                <a:pPr algn="just">
                  <a:spcBef>
                    <a:spcPts val="600"/>
                  </a:spcBef>
                  <a:spcAft>
                    <a:spcPts val="600"/>
                  </a:spcAft>
                </a:pPr>
                <a:r>
                  <a:rPr lang="en-US" b="1" dirty="0"/>
                  <a:t>Step 0: </a:t>
                </a:r>
                <a:r>
                  <a:rPr lang="en-US" dirty="0"/>
                  <a:t>Initialize the weights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𝑖𝑗</m:t>
                        </m:r>
                      </m:sub>
                    </m:sSub>
                    <m:r>
                      <a:rPr lang="en-IN" b="0" i="1" smtClean="0">
                        <a:latin typeface="Cambria Math" panose="02040503050406030204" pitchFamily="18" charset="0"/>
                      </a:rPr>
                      <m:t>;</m:t>
                    </m:r>
                  </m:oMath>
                </a14:m>
                <a:r>
                  <a:rPr lang="en-US" b="1" dirty="0"/>
                  <a:t> </a:t>
                </a:r>
                <a:r>
                  <a:rPr lang="en-US" dirty="0"/>
                  <a:t>Random values may be assumed. They can be chosen as the same range of values as the components of the input vector. If information related to distribution of clusters is known, the initial weights can be taken to reflect that prior knowledge.</a:t>
                </a:r>
              </a:p>
              <a:p>
                <a:pPr marL="285750" indent="-285750" algn="just">
                  <a:spcBef>
                    <a:spcPts val="600"/>
                  </a:spcBef>
                  <a:spcAft>
                    <a:spcPts val="600"/>
                  </a:spcAft>
                  <a:buFont typeface="Arial" panose="020B0604020202020204" pitchFamily="34" charset="0"/>
                  <a:buChar char="•"/>
                </a:pPr>
                <a:r>
                  <a:rPr lang="en-US" dirty="0"/>
                  <a:t>set topological neighborhood parameters: As clustering progresses, the radius of the neighborhood decreases.</a:t>
                </a:r>
              </a:p>
              <a:p>
                <a:pPr marL="285750" indent="-285750" algn="just">
                  <a:spcBef>
                    <a:spcPts val="600"/>
                  </a:spcBef>
                  <a:spcAft>
                    <a:spcPts val="600"/>
                  </a:spcAft>
                  <a:buFont typeface="Arial" panose="020B0604020202020204" pitchFamily="34" charset="0"/>
                  <a:buChar char="•"/>
                </a:pPr>
                <a:r>
                  <a:rPr lang="en-US" dirty="0"/>
                  <a:t>Initialize the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IN" b="0" i="0" smtClean="0">
                        <a:latin typeface="Cambria Math" panose="02040503050406030204" pitchFamily="18" charset="0"/>
                        <a:ea typeface="Cambria Math" panose="02040503050406030204" pitchFamily="18" charset="0"/>
                      </a:rPr>
                      <m:t>:</m:t>
                    </m:r>
                  </m:oMath>
                </a14:m>
                <a:r>
                  <a:rPr lang="en-US" dirty="0"/>
                  <a:t> it should be a slowly decreasing function of time.</a:t>
                </a:r>
              </a:p>
            </p:txBody>
          </p:sp>
        </mc:Choice>
        <mc:Fallback xmlns="">
          <p:sp>
            <p:nvSpPr>
              <p:cNvPr id="26" name="Rectangle 25"/>
              <p:cNvSpPr>
                <a:spLocks noRot="1" noChangeAspect="1" noMove="1" noResize="1" noEditPoints="1" noAdjustHandles="1" noChangeArrowheads="1" noChangeShapeType="1" noTextEdit="1"/>
              </p:cNvSpPr>
              <p:nvPr/>
            </p:nvSpPr>
            <p:spPr>
              <a:xfrm>
                <a:off x="337351" y="1524000"/>
                <a:ext cx="8382000" cy="4638962"/>
              </a:xfrm>
              <a:prstGeom prst="rect">
                <a:avLst/>
              </a:prstGeom>
              <a:blipFill>
                <a:blip r:embed="rId2"/>
                <a:stretch>
                  <a:fillRect l="-582" t="-657" r="-655" b="-118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7022239" y="1572550"/>
              <a:ext cx="675000" cy="320040"/>
            </p14:xfrm>
          </p:contentPart>
        </mc:Choice>
        <mc:Fallback>
          <p:pic>
            <p:nvPicPr>
              <p:cNvPr id="5" name="Ink 4"/>
              <p:cNvPicPr/>
              <p:nvPr/>
            </p:nvPicPr>
            <p:blipFill>
              <a:blip r:embed="rId4"/>
              <a:stretch>
                <a:fillRect/>
              </a:stretch>
            </p:blipFill>
            <p:spPr>
              <a:xfrm>
                <a:off x="6955999" y="1439710"/>
                <a:ext cx="80640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1795759" y="2041990"/>
              <a:ext cx="221400" cy="232560"/>
            </p14:xfrm>
          </p:contentPart>
        </mc:Choice>
        <mc:Fallback>
          <p:pic>
            <p:nvPicPr>
              <p:cNvPr id="7" name="Ink 6"/>
              <p:cNvPicPr/>
              <p:nvPr/>
            </p:nvPicPr>
            <p:blipFill>
              <a:blip r:embed="rId6"/>
              <a:stretch>
                <a:fillRect/>
              </a:stretch>
            </p:blipFill>
            <p:spPr>
              <a:xfrm>
                <a:off x="1757239" y="1965670"/>
                <a:ext cx="29736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4651639" y="2069350"/>
              <a:ext cx="327600" cy="221040"/>
            </p14:xfrm>
          </p:contentPart>
        </mc:Choice>
        <mc:Fallback>
          <p:pic>
            <p:nvPicPr>
              <p:cNvPr id="8" name="Ink 7"/>
              <p:cNvPicPr/>
              <p:nvPr/>
            </p:nvPicPr>
            <p:blipFill>
              <a:blip r:embed="rId8"/>
              <a:stretch>
                <a:fillRect/>
              </a:stretch>
            </p:blipFill>
            <p:spPr>
              <a:xfrm>
                <a:off x="4614199" y="1993390"/>
                <a:ext cx="4046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p14:cNvContentPartPr/>
              <p14:nvPr/>
            </p14:nvContentPartPr>
            <p14:xfrm>
              <a:off x="5986879" y="2805550"/>
              <a:ext cx="850680" cy="178560"/>
            </p14:xfrm>
          </p:contentPart>
        </mc:Choice>
        <mc:Fallback>
          <p:pic>
            <p:nvPicPr>
              <p:cNvPr id="9" name="Ink 8"/>
              <p:cNvPicPr/>
              <p:nvPr/>
            </p:nvPicPr>
            <p:blipFill>
              <a:blip r:embed="rId10"/>
              <a:stretch>
                <a:fillRect/>
              </a:stretch>
            </p:blipFill>
            <p:spPr>
              <a:xfrm>
                <a:off x="5949439" y="2728150"/>
                <a:ext cx="92628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p14:cNvContentPartPr/>
              <p14:nvPr/>
            </p14:nvContentPartPr>
            <p14:xfrm>
              <a:off x="7042759" y="2787910"/>
              <a:ext cx="696600" cy="205200"/>
            </p14:xfrm>
          </p:contentPart>
        </mc:Choice>
        <mc:Fallback>
          <p:pic>
            <p:nvPicPr>
              <p:cNvPr id="10" name="Ink 9"/>
              <p:cNvPicPr/>
              <p:nvPr/>
            </p:nvPicPr>
            <p:blipFill>
              <a:blip r:embed="rId12"/>
              <a:stretch>
                <a:fillRect/>
              </a:stretch>
            </p:blipFill>
            <p:spPr>
              <a:xfrm>
                <a:off x="6998479" y="2705830"/>
                <a:ext cx="7855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p14:cNvContentPartPr/>
              <p14:nvPr/>
            </p14:nvContentPartPr>
            <p14:xfrm>
              <a:off x="7880119" y="2779630"/>
              <a:ext cx="356760" cy="192600"/>
            </p14:xfrm>
          </p:contentPart>
        </mc:Choice>
        <mc:Fallback>
          <p:pic>
            <p:nvPicPr>
              <p:cNvPr id="11" name="Ink 10"/>
              <p:cNvPicPr/>
              <p:nvPr/>
            </p:nvPicPr>
            <p:blipFill>
              <a:blip r:embed="rId14"/>
              <a:stretch>
                <a:fillRect/>
              </a:stretch>
            </p:blipFill>
            <p:spPr>
              <a:xfrm>
                <a:off x="7834399" y="2692870"/>
                <a:ext cx="4514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p14:cNvContentPartPr/>
              <p14:nvPr/>
            </p14:nvContentPartPr>
            <p14:xfrm>
              <a:off x="2620879" y="3048190"/>
              <a:ext cx="1896120" cy="221040"/>
            </p14:xfrm>
          </p:contentPart>
        </mc:Choice>
        <mc:Fallback>
          <p:pic>
            <p:nvPicPr>
              <p:cNvPr id="12" name="Ink 11"/>
              <p:cNvPicPr/>
              <p:nvPr/>
            </p:nvPicPr>
            <p:blipFill>
              <a:blip r:embed="rId16"/>
              <a:stretch>
                <a:fillRect/>
              </a:stretch>
            </p:blipFill>
            <p:spPr>
              <a:xfrm>
                <a:off x="2577679" y="2959270"/>
                <a:ext cx="198288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p14:cNvContentPartPr/>
              <p14:nvPr/>
            </p14:nvContentPartPr>
            <p14:xfrm>
              <a:off x="3633199" y="3964390"/>
              <a:ext cx="3040920" cy="40680"/>
            </p14:xfrm>
          </p:contentPart>
        </mc:Choice>
        <mc:Fallback>
          <p:pic>
            <p:nvPicPr>
              <p:cNvPr id="13" name="Ink 12"/>
              <p:cNvPicPr/>
              <p:nvPr/>
            </p:nvPicPr>
            <p:blipFill>
              <a:blip r:embed="rId18"/>
              <a:stretch>
                <a:fillRect/>
              </a:stretch>
            </p:blipFill>
            <p:spPr>
              <a:xfrm>
                <a:off x="3595759" y="3889510"/>
                <a:ext cx="31154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p14:cNvContentPartPr/>
              <p14:nvPr/>
            </p14:nvContentPartPr>
            <p14:xfrm>
              <a:off x="5037919" y="3162310"/>
              <a:ext cx="3912840" cy="610560"/>
            </p14:xfrm>
          </p:contentPart>
        </mc:Choice>
        <mc:Fallback>
          <p:pic>
            <p:nvPicPr>
              <p:cNvPr id="16" name="Ink 15"/>
              <p:cNvPicPr/>
              <p:nvPr/>
            </p:nvPicPr>
            <p:blipFill>
              <a:blip r:embed="rId20"/>
              <a:stretch>
                <a:fillRect/>
              </a:stretch>
            </p:blipFill>
            <p:spPr>
              <a:xfrm>
                <a:off x="5027479" y="3152590"/>
                <a:ext cx="393804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p14:cNvContentPartPr/>
              <p14:nvPr/>
            </p14:nvContentPartPr>
            <p14:xfrm>
              <a:off x="6588439" y="3472630"/>
              <a:ext cx="2289240" cy="132120"/>
            </p14:xfrm>
          </p:contentPart>
        </mc:Choice>
        <mc:Fallback>
          <p:pic>
            <p:nvPicPr>
              <p:cNvPr id="35" name="Ink 34"/>
              <p:cNvPicPr/>
              <p:nvPr/>
            </p:nvPicPr>
            <p:blipFill>
              <a:blip r:embed="rId22"/>
              <a:stretch>
                <a:fillRect/>
              </a:stretch>
            </p:blipFill>
            <p:spPr>
              <a:xfrm>
                <a:off x="6580879" y="3456430"/>
                <a:ext cx="2310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7" name="Ink 36"/>
              <p14:cNvContentPartPr/>
              <p14:nvPr/>
            </p14:nvContentPartPr>
            <p14:xfrm>
              <a:off x="4347439" y="4366870"/>
              <a:ext cx="2713680" cy="150480"/>
            </p14:xfrm>
          </p:contentPart>
        </mc:Choice>
        <mc:Fallback>
          <p:pic>
            <p:nvPicPr>
              <p:cNvPr id="37" name="Ink 36"/>
              <p:cNvPicPr/>
              <p:nvPr/>
            </p:nvPicPr>
            <p:blipFill>
              <a:blip r:embed="rId24"/>
              <a:stretch>
                <a:fillRect/>
              </a:stretch>
            </p:blipFill>
            <p:spPr>
              <a:xfrm>
                <a:off x="4340959" y="4357870"/>
                <a:ext cx="2729520" cy="166320"/>
              </a:xfrm>
              <a:prstGeom prst="rect">
                <a:avLst/>
              </a:prstGeom>
            </p:spPr>
          </p:pic>
        </mc:Fallback>
      </mc:AlternateContent>
    </p:spTree>
    <p:extLst>
      <p:ext uri="{BB962C8B-B14F-4D97-AF65-F5344CB8AC3E}">
        <p14:creationId xmlns:p14="http://schemas.microsoft.com/office/powerpoint/2010/main" val="265502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90" name="Ink 89"/>
              <p14:cNvContentPartPr/>
              <p14:nvPr/>
            </p14:nvContentPartPr>
            <p14:xfrm>
              <a:off x="4537159" y="4263190"/>
              <a:ext cx="162360" cy="141480"/>
            </p14:xfrm>
          </p:contentPart>
        </mc:Choice>
        <mc:Fallback xmlns="">
          <p:pic>
            <p:nvPicPr>
              <p:cNvPr id="90" name="Ink 89"/>
              <p:cNvPicPr/>
              <p:nvPr/>
            </p:nvPicPr>
            <p:blipFill>
              <a:blip r:embed="rId3"/>
              <a:stretch>
                <a:fillRect/>
              </a:stretch>
            </p:blipFill>
            <p:spPr>
              <a:xfrm>
                <a:off x="4524559" y="4249150"/>
                <a:ext cx="189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4" name="Ink 93"/>
              <p14:cNvContentPartPr/>
              <p14:nvPr/>
            </p14:nvContentPartPr>
            <p14:xfrm>
              <a:off x="2409199" y="1878910"/>
              <a:ext cx="786600" cy="547920"/>
            </p14:xfrm>
          </p:contentPart>
        </mc:Choice>
        <mc:Fallback xmlns="">
          <p:pic>
            <p:nvPicPr>
              <p:cNvPr id="94" name="Ink 93"/>
              <p:cNvPicPr/>
              <p:nvPr/>
            </p:nvPicPr>
            <p:blipFill>
              <a:blip r:embed="rId5"/>
              <a:stretch>
                <a:fillRect/>
              </a:stretch>
            </p:blipFill>
            <p:spPr>
              <a:xfrm>
                <a:off x="2368879" y="1747510"/>
                <a:ext cx="89172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5" name="Ink 94"/>
              <p14:cNvContentPartPr/>
              <p14:nvPr/>
            </p14:nvContentPartPr>
            <p14:xfrm>
              <a:off x="2631679" y="2830030"/>
              <a:ext cx="824400" cy="616320"/>
            </p14:xfrm>
          </p:contentPart>
        </mc:Choice>
        <mc:Fallback xmlns="">
          <p:pic>
            <p:nvPicPr>
              <p:cNvPr id="95" name="Ink 94"/>
              <p:cNvPicPr/>
              <p:nvPr/>
            </p:nvPicPr>
            <p:blipFill>
              <a:blip r:embed="rId7"/>
              <a:stretch>
                <a:fillRect/>
              </a:stretch>
            </p:blipFill>
            <p:spPr>
              <a:xfrm>
                <a:off x="2563279" y="2702230"/>
                <a:ext cx="95688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6" name="Ink 95"/>
              <p14:cNvContentPartPr/>
              <p14:nvPr/>
            </p14:nvContentPartPr>
            <p14:xfrm>
              <a:off x="4063399" y="1582990"/>
              <a:ext cx="576720" cy="591120"/>
            </p14:xfrm>
          </p:contentPart>
        </mc:Choice>
        <mc:Fallback xmlns="">
          <p:pic>
            <p:nvPicPr>
              <p:cNvPr id="96" name="Ink 95"/>
              <p:cNvPicPr/>
              <p:nvPr/>
            </p:nvPicPr>
            <p:blipFill>
              <a:blip r:embed="rId9"/>
              <a:stretch>
                <a:fillRect/>
              </a:stretch>
            </p:blipFill>
            <p:spPr>
              <a:xfrm>
                <a:off x="4021639" y="1450150"/>
                <a:ext cx="685080" cy="84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7" name="Ink 96"/>
              <p14:cNvContentPartPr/>
              <p14:nvPr/>
            </p14:nvContentPartPr>
            <p14:xfrm>
              <a:off x="3846319" y="2404870"/>
              <a:ext cx="1302480" cy="785880"/>
            </p14:xfrm>
          </p:contentPart>
        </mc:Choice>
        <mc:Fallback xmlns="">
          <p:pic>
            <p:nvPicPr>
              <p:cNvPr id="97" name="Ink 96"/>
              <p:cNvPicPr/>
              <p:nvPr/>
            </p:nvPicPr>
            <p:blipFill>
              <a:blip r:embed="rId11"/>
              <a:stretch>
                <a:fillRect/>
              </a:stretch>
            </p:blipFill>
            <p:spPr>
              <a:xfrm>
                <a:off x="3777919" y="2268790"/>
                <a:ext cx="143964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8" name="Ink 97"/>
              <p14:cNvContentPartPr/>
              <p14:nvPr/>
            </p14:nvContentPartPr>
            <p14:xfrm>
              <a:off x="3495319" y="1188070"/>
              <a:ext cx="6194520" cy="1820520"/>
            </p14:xfrm>
          </p:contentPart>
        </mc:Choice>
        <mc:Fallback xmlns="">
          <p:pic>
            <p:nvPicPr>
              <p:cNvPr id="98" name="Ink 97"/>
              <p:cNvPicPr/>
              <p:nvPr/>
            </p:nvPicPr>
            <p:blipFill>
              <a:blip r:embed="rId13"/>
              <a:stretch>
                <a:fillRect/>
              </a:stretch>
            </p:blipFill>
            <p:spPr>
              <a:xfrm>
                <a:off x="3492079" y="1180510"/>
                <a:ext cx="6213240" cy="183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9" name="Ink 98"/>
              <p14:cNvContentPartPr/>
              <p14:nvPr/>
            </p14:nvContentPartPr>
            <p14:xfrm>
              <a:off x="5409799" y="1456630"/>
              <a:ext cx="1143360" cy="887040"/>
            </p14:xfrm>
          </p:contentPart>
        </mc:Choice>
        <mc:Fallback xmlns="">
          <p:pic>
            <p:nvPicPr>
              <p:cNvPr id="99" name="Ink 98"/>
              <p:cNvPicPr/>
              <p:nvPr/>
            </p:nvPicPr>
            <p:blipFill>
              <a:blip r:embed="rId15"/>
              <a:stretch>
                <a:fillRect/>
              </a:stretch>
            </p:blipFill>
            <p:spPr>
              <a:xfrm>
                <a:off x="5342479" y="1320550"/>
                <a:ext cx="1279440" cy="116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0" name="Ink 129"/>
              <p14:cNvContentPartPr/>
              <p14:nvPr/>
            </p14:nvContentPartPr>
            <p14:xfrm>
              <a:off x="7281799" y="2770990"/>
              <a:ext cx="2545200" cy="389160"/>
            </p14:xfrm>
          </p:contentPart>
        </mc:Choice>
        <mc:Fallback xmlns="">
          <p:pic>
            <p:nvPicPr>
              <p:cNvPr id="130" name="Ink 129"/>
              <p:cNvPicPr/>
              <p:nvPr/>
            </p:nvPicPr>
            <p:blipFill>
              <a:blip r:embed="rId17"/>
              <a:stretch>
                <a:fillRect/>
              </a:stretch>
            </p:blipFill>
            <p:spPr>
              <a:xfrm>
                <a:off x="7272079" y="2767750"/>
                <a:ext cx="25693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2" name="Ink 131"/>
              <p14:cNvContentPartPr/>
              <p14:nvPr/>
            </p14:nvContentPartPr>
            <p14:xfrm>
              <a:off x="7124119" y="2453830"/>
              <a:ext cx="2448000" cy="237600"/>
            </p14:xfrm>
          </p:contentPart>
        </mc:Choice>
        <mc:Fallback xmlns="">
          <p:pic>
            <p:nvPicPr>
              <p:cNvPr id="132" name="Ink 131"/>
              <p:cNvPicPr/>
              <p:nvPr/>
            </p:nvPicPr>
            <p:blipFill>
              <a:blip r:embed="rId19"/>
              <a:stretch>
                <a:fillRect/>
              </a:stretch>
            </p:blipFill>
            <p:spPr>
              <a:xfrm>
                <a:off x="7115479" y="2437990"/>
                <a:ext cx="24739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5" name="Ink 134"/>
              <p14:cNvContentPartPr/>
              <p14:nvPr/>
            </p14:nvContentPartPr>
            <p14:xfrm>
              <a:off x="3174919" y="5798590"/>
              <a:ext cx="3107880" cy="222120"/>
            </p14:xfrm>
          </p:contentPart>
        </mc:Choice>
        <mc:Fallback xmlns="">
          <p:pic>
            <p:nvPicPr>
              <p:cNvPr id="135" name="Ink 134"/>
              <p:cNvPicPr/>
              <p:nvPr/>
            </p:nvPicPr>
            <p:blipFill>
              <a:blip r:embed="rId21"/>
              <a:stretch>
                <a:fillRect/>
              </a:stretch>
            </p:blipFill>
            <p:spPr>
              <a:xfrm>
                <a:off x="3165559" y="5795350"/>
                <a:ext cx="31348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6" name="Ink 135"/>
              <p14:cNvContentPartPr/>
              <p14:nvPr/>
            </p14:nvContentPartPr>
            <p14:xfrm>
              <a:off x="3200119" y="5020270"/>
              <a:ext cx="56160" cy="980280"/>
            </p14:xfrm>
          </p:contentPart>
        </mc:Choice>
        <mc:Fallback xmlns="">
          <p:pic>
            <p:nvPicPr>
              <p:cNvPr id="136" name="Ink 135"/>
              <p:cNvPicPr/>
              <p:nvPr/>
            </p:nvPicPr>
            <p:blipFill>
              <a:blip r:embed="rId23"/>
              <a:stretch>
                <a:fillRect/>
              </a:stretch>
            </p:blipFill>
            <p:spPr>
              <a:xfrm>
                <a:off x="3187519" y="5009110"/>
                <a:ext cx="7200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4" name="Ink 143"/>
              <p14:cNvContentPartPr/>
              <p14:nvPr/>
            </p14:nvContentPartPr>
            <p14:xfrm>
              <a:off x="1775959" y="1851910"/>
              <a:ext cx="4412520" cy="2188800"/>
            </p14:xfrm>
          </p:contentPart>
        </mc:Choice>
        <mc:Fallback xmlns="">
          <p:pic>
            <p:nvPicPr>
              <p:cNvPr id="144" name="Ink 143"/>
              <p:cNvPicPr/>
              <p:nvPr/>
            </p:nvPicPr>
            <p:blipFill>
              <a:blip r:embed="rId25"/>
              <a:stretch>
                <a:fillRect/>
              </a:stretch>
            </p:blipFill>
            <p:spPr>
              <a:xfrm>
                <a:off x="1766599" y="1842550"/>
                <a:ext cx="4430880" cy="220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p14:cNvContentPartPr/>
              <p14:nvPr/>
            </p14:nvContentPartPr>
            <p14:xfrm>
              <a:off x="2873239" y="4956190"/>
              <a:ext cx="195120" cy="343800"/>
            </p14:xfrm>
          </p:contentPart>
        </mc:Choice>
        <mc:Fallback xmlns="">
          <p:pic>
            <p:nvPicPr>
              <p:cNvPr id="147" name="Ink 146"/>
              <p:cNvPicPr/>
              <p:nvPr/>
            </p:nvPicPr>
            <p:blipFill>
              <a:blip r:embed="rId27"/>
              <a:stretch>
                <a:fillRect/>
              </a:stretch>
            </p:blipFill>
            <p:spPr>
              <a:xfrm>
                <a:off x="2864599" y="4939630"/>
                <a:ext cx="207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p14:cNvContentPartPr/>
              <p14:nvPr/>
            </p14:nvContentPartPr>
            <p14:xfrm>
              <a:off x="3522319" y="4832710"/>
              <a:ext cx="1998000" cy="937080"/>
            </p14:xfrm>
          </p:contentPart>
        </mc:Choice>
        <mc:Fallback xmlns="">
          <p:pic>
            <p:nvPicPr>
              <p:cNvPr id="148" name="Ink 147"/>
              <p:cNvPicPr/>
              <p:nvPr/>
            </p:nvPicPr>
            <p:blipFill>
              <a:blip r:embed="rId29"/>
              <a:stretch>
                <a:fillRect/>
              </a:stretch>
            </p:blipFill>
            <p:spPr>
              <a:xfrm>
                <a:off x="3519079" y="4821550"/>
                <a:ext cx="200484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5" name="Ink 174"/>
              <p14:cNvContentPartPr/>
              <p14:nvPr/>
            </p14:nvContentPartPr>
            <p14:xfrm>
              <a:off x="6440839" y="1147030"/>
              <a:ext cx="115560" cy="118080"/>
            </p14:xfrm>
          </p:contentPart>
        </mc:Choice>
        <mc:Fallback xmlns="">
          <p:pic>
            <p:nvPicPr>
              <p:cNvPr id="175" name="Ink 174"/>
              <p:cNvPicPr/>
              <p:nvPr/>
            </p:nvPicPr>
            <p:blipFill>
              <a:blip r:embed="rId31"/>
              <a:stretch>
                <a:fillRect/>
              </a:stretch>
            </p:blipFill>
            <p:spPr>
              <a:xfrm>
                <a:off x="6436519" y="1138750"/>
                <a:ext cx="123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6" name="Ink 175"/>
              <p14:cNvContentPartPr/>
              <p14:nvPr/>
            </p14:nvContentPartPr>
            <p14:xfrm>
              <a:off x="2493799" y="1903030"/>
              <a:ext cx="676080" cy="446040"/>
            </p14:xfrm>
          </p:contentPart>
        </mc:Choice>
        <mc:Fallback xmlns="">
          <p:pic>
            <p:nvPicPr>
              <p:cNvPr id="176" name="Ink 175"/>
              <p:cNvPicPr/>
              <p:nvPr/>
            </p:nvPicPr>
            <p:blipFill>
              <a:blip r:embed="rId33"/>
              <a:stretch>
                <a:fillRect/>
              </a:stretch>
            </p:blipFill>
            <p:spPr>
              <a:xfrm>
                <a:off x="2484439" y="1893670"/>
                <a:ext cx="6948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7" name="Ink 176"/>
              <p14:cNvContentPartPr/>
              <p14:nvPr/>
            </p14:nvContentPartPr>
            <p14:xfrm>
              <a:off x="2450599" y="1471030"/>
              <a:ext cx="2184480" cy="723240"/>
            </p14:xfrm>
          </p:contentPart>
        </mc:Choice>
        <mc:Fallback xmlns="">
          <p:pic>
            <p:nvPicPr>
              <p:cNvPr id="177" name="Ink 176"/>
              <p:cNvPicPr/>
              <p:nvPr/>
            </p:nvPicPr>
            <p:blipFill>
              <a:blip r:embed="rId35"/>
              <a:stretch>
                <a:fillRect/>
              </a:stretch>
            </p:blipFill>
            <p:spPr>
              <a:xfrm>
                <a:off x="2441599" y="1465630"/>
                <a:ext cx="219744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8" name="Ink 177"/>
              <p14:cNvContentPartPr/>
              <p14:nvPr/>
            </p14:nvContentPartPr>
            <p14:xfrm>
              <a:off x="6071119" y="1411630"/>
              <a:ext cx="83520" cy="48960"/>
            </p14:xfrm>
          </p:contentPart>
        </mc:Choice>
        <mc:Fallback xmlns="">
          <p:pic>
            <p:nvPicPr>
              <p:cNvPr id="178" name="Ink 177"/>
              <p:cNvPicPr/>
              <p:nvPr/>
            </p:nvPicPr>
            <p:blipFill>
              <a:blip r:embed="rId37"/>
              <a:stretch>
                <a:fillRect/>
              </a:stretch>
            </p:blipFill>
            <p:spPr>
              <a:xfrm>
                <a:off x="6065719" y="1405150"/>
                <a:ext cx="918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9" name="Ink 178"/>
              <p14:cNvContentPartPr/>
              <p14:nvPr/>
            </p14:nvContentPartPr>
            <p14:xfrm>
              <a:off x="5635519" y="1554550"/>
              <a:ext cx="100080" cy="70920"/>
            </p14:xfrm>
          </p:contentPart>
        </mc:Choice>
        <mc:Fallback xmlns="">
          <p:pic>
            <p:nvPicPr>
              <p:cNvPr id="179" name="Ink 178"/>
              <p:cNvPicPr/>
              <p:nvPr/>
            </p:nvPicPr>
            <p:blipFill>
              <a:blip r:embed="rId39"/>
              <a:stretch>
                <a:fillRect/>
              </a:stretch>
            </p:blipFill>
            <p:spPr>
              <a:xfrm>
                <a:off x="5631919" y="1549510"/>
                <a:ext cx="106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0" name="Ink 179"/>
              <p14:cNvContentPartPr/>
              <p14:nvPr/>
            </p14:nvContentPartPr>
            <p14:xfrm>
              <a:off x="4183279" y="2398030"/>
              <a:ext cx="298440" cy="97560"/>
            </p14:xfrm>
          </p:contentPart>
        </mc:Choice>
        <mc:Fallback xmlns="">
          <p:pic>
            <p:nvPicPr>
              <p:cNvPr id="180" name="Ink 179"/>
              <p:cNvPicPr/>
              <p:nvPr/>
            </p:nvPicPr>
            <p:blipFill>
              <a:blip r:embed="rId41"/>
              <a:stretch>
                <a:fillRect/>
              </a:stretch>
            </p:blipFill>
            <p:spPr>
              <a:xfrm>
                <a:off x="4179679" y="2394790"/>
                <a:ext cx="3052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3" name="Ink 182"/>
              <p14:cNvContentPartPr/>
              <p14:nvPr/>
            </p14:nvContentPartPr>
            <p14:xfrm>
              <a:off x="4387039" y="2644270"/>
              <a:ext cx="182880" cy="75240"/>
            </p14:xfrm>
          </p:contentPart>
        </mc:Choice>
        <mc:Fallback xmlns="">
          <p:pic>
            <p:nvPicPr>
              <p:cNvPr id="183" name="Ink 182"/>
              <p:cNvPicPr/>
              <p:nvPr/>
            </p:nvPicPr>
            <p:blipFill>
              <a:blip r:embed="rId43"/>
              <a:stretch>
                <a:fillRect/>
              </a:stretch>
            </p:blipFill>
            <p:spPr>
              <a:xfrm>
                <a:off x="4383079" y="2638150"/>
                <a:ext cx="1904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4" name="Ink 183"/>
              <p14:cNvContentPartPr/>
              <p14:nvPr/>
            </p14:nvContentPartPr>
            <p14:xfrm>
              <a:off x="4812199" y="2976190"/>
              <a:ext cx="264600" cy="113400"/>
            </p14:xfrm>
          </p:contentPart>
        </mc:Choice>
        <mc:Fallback xmlns="">
          <p:pic>
            <p:nvPicPr>
              <p:cNvPr id="184" name="Ink 183"/>
              <p:cNvPicPr/>
              <p:nvPr/>
            </p:nvPicPr>
            <p:blipFill>
              <a:blip r:embed="rId45"/>
              <a:stretch>
                <a:fillRect/>
              </a:stretch>
            </p:blipFill>
            <p:spPr>
              <a:xfrm>
                <a:off x="4803919" y="2972590"/>
                <a:ext cx="276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6" name="Ink 185"/>
              <p14:cNvContentPartPr/>
              <p14:nvPr/>
            </p14:nvContentPartPr>
            <p14:xfrm>
              <a:off x="4066999" y="4678270"/>
              <a:ext cx="762120" cy="1405080"/>
            </p14:xfrm>
          </p:contentPart>
        </mc:Choice>
        <mc:Fallback xmlns="">
          <p:pic>
            <p:nvPicPr>
              <p:cNvPr id="186" name="Ink 185"/>
              <p:cNvPicPr/>
              <p:nvPr/>
            </p:nvPicPr>
            <p:blipFill>
              <a:blip r:embed="rId47"/>
              <a:stretch>
                <a:fillRect/>
              </a:stretch>
            </p:blipFill>
            <p:spPr>
              <a:xfrm>
                <a:off x="4051159" y="4662430"/>
                <a:ext cx="795960" cy="142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2" name="Ink 191"/>
              <p14:cNvContentPartPr/>
              <p14:nvPr/>
            </p14:nvContentPartPr>
            <p14:xfrm>
              <a:off x="3428359" y="2661910"/>
              <a:ext cx="922320" cy="533160"/>
            </p14:xfrm>
          </p:contentPart>
        </mc:Choice>
        <mc:Fallback xmlns="">
          <p:pic>
            <p:nvPicPr>
              <p:cNvPr id="192" name="Ink 191"/>
              <p:cNvPicPr/>
              <p:nvPr/>
            </p:nvPicPr>
            <p:blipFill>
              <a:blip r:embed="rId49"/>
              <a:stretch>
                <a:fillRect/>
              </a:stretch>
            </p:blipFill>
            <p:spPr>
              <a:xfrm>
                <a:off x="3425119" y="2652190"/>
                <a:ext cx="92916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4" name="Ink 193"/>
              <p14:cNvContentPartPr/>
              <p14:nvPr/>
            </p14:nvContentPartPr>
            <p14:xfrm>
              <a:off x="3768919" y="2548510"/>
              <a:ext cx="205200" cy="66240"/>
            </p14:xfrm>
          </p:contentPart>
        </mc:Choice>
        <mc:Fallback xmlns="">
          <p:pic>
            <p:nvPicPr>
              <p:cNvPr id="194" name="Ink 193"/>
              <p:cNvPicPr/>
              <p:nvPr/>
            </p:nvPicPr>
            <p:blipFill>
              <a:blip r:embed="rId51"/>
              <a:stretch>
                <a:fillRect/>
              </a:stretch>
            </p:blipFill>
            <p:spPr>
              <a:xfrm>
                <a:off x="3765319" y="2545270"/>
                <a:ext cx="212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5" name="Ink 194"/>
              <p14:cNvContentPartPr/>
              <p14:nvPr/>
            </p14:nvContentPartPr>
            <p14:xfrm>
              <a:off x="3853159" y="3058270"/>
              <a:ext cx="187560" cy="100080"/>
            </p14:xfrm>
          </p:contentPart>
        </mc:Choice>
        <mc:Fallback xmlns="">
          <p:pic>
            <p:nvPicPr>
              <p:cNvPr id="195" name="Ink 194"/>
              <p:cNvPicPr/>
              <p:nvPr/>
            </p:nvPicPr>
            <p:blipFill>
              <a:blip r:embed="rId53"/>
              <a:stretch>
                <a:fillRect/>
              </a:stretch>
            </p:blipFill>
            <p:spPr>
              <a:xfrm>
                <a:off x="3844879" y="3055030"/>
                <a:ext cx="199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96" name="Ink 195"/>
              <p14:cNvContentPartPr/>
              <p14:nvPr/>
            </p14:nvContentPartPr>
            <p14:xfrm>
              <a:off x="4410079" y="2877550"/>
              <a:ext cx="195480" cy="73080"/>
            </p14:xfrm>
          </p:contentPart>
        </mc:Choice>
        <mc:Fallback xmlns="">
          <p:pic>
            <p:nvPicPr>
              <p:cNvPr id="196" name="Ink 195"/>
              <p:cNvPicPr/>
              <p:nvPr/>
            </p:nvPicPr>
            <p:blipFill>
              <a:blip r:embed="rId55"/>
              <a:stretch>
                <a:fillRect/>
              </a:stretch>
            </p:blipFill>
            <p:spPr>
              <a:xfrm>
                <a:off x="4406839" y="2868550"/>
                <a:ext cx="202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7" name="Ink 196"/>
              <p14:cNvContentPartPr/>
              <p14:nvPr/>
            </p14:nvContentPartPr>
            <p14:xfrm>
              <a:off x="2608639" y="2697550"/>
              <a:ext cx="962280" cy="699840"/>
            </p14:xfrm>
          </p:contentPart>
        </mc:Choice>
        <mc:Fallback xmlns="">
          <p:pic>
            <p:nvPicPr>
              <p:cNvPr id="197" name="Ink 196"/>
              <p:cNvPicPr/>
              <p:nvPr/>
            </p:nvPicPr>
            <p:blipFill>
              <a:blip r:embed="rId57"/>
              <a:stretch>
                <a:fillRect/>
              </a:stretch>
            </p:blipFill>
            <p:spPr>
              <a:xfrm>
                <a:off x="2599639" y="2688910"/>
                <a:ext cx="97956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98" name="Ink 197"/>
              <p14:cNvContentPartPr/>
              <p14:nvPr/>
            </p14:nvContentPartPr>
            <p14:xfrm>
              <a:off x="4095439" y="2848030"/>
              <a:ext cx="173880" cy="98280"/>
            </p14:xfrm>
          </p:contentPart>
        </mc:Choice>
        <mc:Fallback xmlns="">
          <p:pic>
            <p:nvPicPr>
              <p:cNvPr id="198" name="Ink 197"/>
              <p:cNvPicPr/>
              <p:nvPr/>
            </p:nvPicPr>
            <p:blipFill>
              <a:blip r:embed="rId59"/>
              <a:stretch>
                <a:fillRect/>
              </a:stretch>
            </p:blipFill>
            <p:spPr>
              <a:xfrm>
                <a:off x="4087159" y="2840470"/>
                <a:ext cx="188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9" name="Ink 198"/>
              <p14:cNvContentPartPr/>
              <p14:nvPr/>
            </p14:nvContentPartPr>
            <p14:xfrm>
              <a:off x="4479919" y="3086710"/>
              <a:ext cx="178200" cy="80280"/>
            </p14:xfrm>
          </p:contentPart>
        </mc:Choice>
        <mc:Fallback xmlns="">
          <p:pic>
            <p:nvPicPr>
              <p:cNvPr id="199" name="Ink 198"/>
              <p:cNvPicPr/>
              <p:nvPr/>
            </p:nvPicPr>
            <p:blipFill>
              <a:blip r:embed="rId61"/>
              <a:stretch>
                <a:fillRect/>
              </a:stretch>
            </p:blipFill>
            <p:spPr>
              <a:xfrm>
                <a:off x="4472719" y="3083470"/>
                <a:ext cx="1886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0" name="Ink 199"/>
              <p14:cNvContentPartPr/>
              <p14:nvPr/>
            </p14:nvContentPartPr>
            <p14:xfrm>
              <a:off x="1759399" y="4293790"/>
              <a:ext cx="207720" cy="165960"/>
            </p14:xfrm>
          </p:contentPart>
        </mc:Choice>
        <mc:Fallback xmlns="">
          <p:pic>
            <p:nvPicPr>
              <p:cNvPr id="200" name="Ink 199"/>
              <p:cNvPicPr/>
              <p:nvPr/>
            </p:nvPicPr>
            <p:blipFill>
              <a:blip r:embed="rId63"/>
              <a:stretch>
                <a:fillRect/>
              </a:stretch>
            </p:blipFill>
            <p:spPr>
              <a:xfrm>
                <a:off x="1743559" y="4281190"/>
                <a:ext cx="239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3" name="Ink 202"/>
              <p14:cNvContentPartPr/>
              <p14:nvPr/>
            </p14:nvContentPartPr>
            <p14:xfrm>
              <a:off x="3404239" y="4647670"/>
              <a:ext cx="233280" cy="401760"/>
            </p14:xfrm>
          </p:contentPart>
        </mc:Choice>
        <mc:Fallback xmlns="">
          <p:pic>
            <p:nvPicPr>
              <p:cNvPr id="203" name="Ink 202"/>
              <p:cNvPicPr/>
              <p:nvPr/>
            </p:nvPicPr>
            <p:blipFill>
              <a:blip r:embed="rId65"/>
              <a:stretch>
                <a:fillRect/>
              </a:stretch>
            </p:blipFill>
            <p:spPr>
              <a:xfrm>
                <a:off x="3394879" y="4636870"/>
                <a:ext cx="2458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4" name="Ink 203"/>
              <p14:cNvContentPartPr/>
              <p14:nvPr/>
            </p14:nvContentPartPr>
            <p14:xfrm>
              <a:off x="4879879" y="5050510"/>
              <a:ext cx="448920" cy="162000"/>
            </p14:xfrm>
          </p:contentPart>
        </mc:Choice>
        <mc:Fallback xmlns="">
          <p:pic>
            <p:nvPicPr>
              <p:cNvPr id="204" name="Ink 203"/>
              <p:cNvPicPr/>
              <p:nvPr/>
            </p:nvPicPr>
            <p:blipFill>
              <a:blip r:embed="rId67"/>
              <a:stretch>
                <a:fillRect/>
              </a:stretch>
            </p:blipFill>
            <p:spPr>
              <a:xfrm>
                <a:off x="4870879" y="5040430"/>
                <a:ext cx="467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 name="Ink 205"/>
              <p14:cNvContentPartPr/>
              <p14:nvPr/>
            </p14:nvContentPartPr>
            <p14:xfrm>
              <a:off x="5166079" y="5527510"/>
              <a:ext cx="65520" cy="36360"/>
            </p14:xfrm>
          </p:contentPart>
        </mc:Choice>
        <mc:Fallback xmlns="">
          <p:pic>
            <p:nvPicPr>
              <p:cNvPr id="206" name="Ink 205"/>
              <p:cNvPicPr/>
              <p:nvPr/>
            </p:nvPicPr>
            <p:blipFill>
              <a:blip r:embed="rId69"/>
              <a:stretch>
                <a:fillRect/>
              </a:stretch>
            </p:blipFill>
            <p:spPr>
              <a:xfrm>
                <a:off x="5162479" y="5523910"/>
                <a:ext cx="72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2" name="Ink 211"/>
              <p14:cNvContentPartPr/>
              <p14:nvPr/>
            </p14:nvContentPartPr>
            <p14:xfrm>
              <a:off x="6414919" y="6156790"/>
              <a:ext cx="153720" cy="195480"/>
            </p14:xfrm>
          </p:contentPart>
        </mc:Choice>
        <mc:Fallback xmlns="">
          <p:pic>
            <p:nvPicPr>
              <p:cNvPr id="212" name="Ink 211"/>
              <p:cNvPicPr/>
              <p:nvPr/>
            </p:nvPicPr>
            <p:blipFill>
              <a:blip r:embed="rId71"/>
              <a:stretch>
                <a:fillRect/>
              </a:stretch>
            </p:blipFill>
            <p:spPr>
              <a:xfrm>
                <a:off x="6411319" y="6151030"/>
                <a:ext cx="166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3" name="Ink 212"/>
              <p14:cNvContentPartPr/>
              <p14:nvPr/>
            </p14:nvContentPartPr>
            <p14:xfrm>
              <a:off x="4949719" y="5600950"/>
              <a:ext cx="48240" cy="21960"/>
            </p14:xfrm>
          </p:contentPart>
        </mc:Choice>
        <mc:Fallback xmlns="">
          <p:pic>
            <p:nvPicPr>
              <p:cNvPr id="213" name="Ink 212"/>
              <p:cNvPicPr/>
              <p:nvPr/>
            </p:nvPicPr>
            <p:blipFill>
              <a:blip r:embed="rId73"/>
              <a:stretch>
                <a:fillRect/>
              </a:stretch>
            </p:blipFill>
            <p:spPr>
              <a:xfrm>
                <a:off x="4939279" y="5597350"/>
                <a:ext cx="62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3" name="Ink 222"/>
              <p14:cNvContentPartPr/>
              <p14:nvPr/>
            </p14:nvContentPartPr>
            <p14:xfrm>
              <a:off x="6640279" y="4560190"/>
              <a:ext cx="3664800" cy="620640"/>
            </p14:xfrm>
          </p:contentPart>
        </mc:Choice>
        <mc:Fallback xmlns="">
          <p:pic>
            <p:nvPicPr>
              <p:cNvPr id="223" name="Ink 222"/>
              <p:cNvPicPr/>
              <p:nvPr/>
            </p:nvPicPr>
            <p:blipFill>
              <a:blip r:embed="rId75"/>
              <a:stretch>
                <a:fillRect/>
              </a:stretch>
            </p:blipFill>
            <p:spPr>
              <a:xfrm>
                <a:off x="6633439" y="4551550"/>
                <a:ext cx="3689280" cy="637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0" name="Ink 229"/>
              <p14:cNvContentPartPr/>
              <p14:nvPr/>
            </p14:nvContentPartPr>
            <p14:xfrm>
              <a:off x="6385039" y="4096150"/>
              <a:ext cx="223920" cy="260640"/>
            </p14:xfrm>
          </p:contentPart>
        </mc:Choice>
        <mc:Fallback xmlns="">
          <p:pic>
            <p:nvPicPr>
              <p:cNvPr id="230" name="Ink 229"/>
              <p:cNvPicPr/>
              <p:nvPr/>
            </p:nvPicPr>
            <p:blipFill>
              <a:blip r:embed="rId77"/>
              <a:stretch>
                <a:fillRect/>
              </a:stretch>
            </p:blipFill>
            <p:spPr>
              <a:xfrm>
                <a:off x="6381439" y="4088230"/>
                <a:ext cx="230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1" name="Ink 230"/>
              <p14:cNvContentPartPr/>
              <p14:nvPr/>
            </p14:nvContentPartPr>
            <p14:xfrm>
              <a:off x="6417799" y="4074550"/>
              <a:ext cx="208080" cy="127080"/>
            </p14:xfrm>
          </p:contentPart>
        </mc:Choice>
        <mc:Fallback xmlns="">
          <p:pic>
            <p:nvPicPr>
              <p:cNvPr id="231" name="Ink 230"/>
              <p:cNvPicPr/>
              <p:nvPr/>
            </p:nvPicPr>
            <p:blipFill>
              <a:blip r:embed="rId79"/>
              <a:stretch>
                <a:fillRect/>
              </a:stretch>
            </p:blipFill>
            <p:spPr>
              <a:xfrm>
                <a:off x="6413479" y="4067350"/>
                <a:ext cx="216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2" name="Ink 231"/>
              <p14:cNvContentPartPr/>
              <p14:nvPr/>
            </p14:nvContentPartPr>
            <p14:xfrm>
              <a:off x="7064359" y="5083270"/>
              <a:ext cx="3597840" cy="324720"/>
            </p14:xfrm>
          </p:contentPart>
        </mc:Choice>
        <mc:Fallback xmlns="">
          <p:pic>
            <p:nvPicPr>
              <p:cNvPr id="232" name="Ink 231"/>
              <p:cNvPicPr/>
              <p:nvPr/>
            </p:nvPicPr>
            <p:blipFill>
              <a:blip r:embed="rId81"/>
              <a:stretch>
                <a:fillRect/>
              </a:stretch>
            </p:blipFill>
            <p:spPr>
              <a:xfrm>
                <a:off x="7054279" y="5068150"/>
                <a:ext cx="3624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2" name="Ink 241"/>
              <p14:cNvContentPartPr/>
              <p14:nvPr/>
            </p14:nvContentPartPr>
            <p14:xfrm>
              <a:off x="-569441" y="5234470"/>
              <a:ext cx="1835640" cy="778680"/>
            </p14:xfrm>
          </p:contentPart>
        </mc:Choice>
        <mc:Fallback xmlns="">
          <p:pic>
            <p:nvPicPr>
              <p:cNvPr id="242" name="Ink 241"/>
              <p:cNvPicPr/>
              <p:nvPr/>
            </p:nvPicPr>
            <p:blipFill>
              <a:blip r:embed="rId83"/>
              <a:stretch>
                <a:fillRect/>
              </a:stretch>
            </p:blipFill>
            <p:spPr>
              <a:xfrm>
                <a:off x="-587081" y="5216830"/>
                <a:ext cx="185688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6"/>
              <p14:cNvContentPartPr/>
              <p14:nvPr/>
            </p14:nvContentPartPr>
            <p14:xfrm>
              <a:off x="-999641" y="4871950"/>
              <a:ext cx="2561040" cy="1441440"/>
            </p14:xfrm>
          </p:contentPart>
        </mc:Choice>
        <mc:Fallback xmlns="">
          <p:pic>
            <p:nvPicPr>
              <p:cNvPr id="247" name="Ink 246"/>
              <p:cNvPicPr/>
              <p:nvPr/>
            </p:nvPicPr>
            <p:blipFill>
              <a:blip r:embed="rId85"/>
              <a:stretch>
                <a:fillRect/>
              </a:stretch>
            </p:blipFill>
            <p:spPr>
              <a:xfrm>
                <a:off x="-1012601" y="4855390"/>
                <a:ext cx="259200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8" name="Ink 247"/>
              <p14:cNvContentPartPr/>
              <p14:nvPr/>
            </p14:nvContentPartPr>
            <p14:xfrm>
              <a:off x="-355241" y="6260830"/>
              <a:ext cx="360" cy="360"/>
            </p14:xfrm>
          </p:contentPart>
        </mc:Choice>
        <mc:Fallback xmlns="">
          <p:pic>
            <p:nvPicPr>
              <p:cNvPr id="248" name="Ink 247"/>
              <p:cNvPicPr/>
              <p:nvPr/>
            </p:nvPicPr>
            <p:blipFill>
              <a:blip r:embed="rId87"/>
              <a:stretch>
                <a:fillRect/>
              </a:stretch>
            </p:blipFill>
            <p:spPr>
              <a:xfrm>
                <a:off x="-358121" y="6257950"/>
                <a:ext cx="612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1" name="Ink 250"/>
              <p14:cNvContentPartPr/>
              <p14:nvPr/>
            </p14:nvContentPartPr>
            <p14:xfrm>
              <a:off x="-89921" y="1371310"/>
              <a:ext cx="649800" cy="1349640"/>
            </p14:xfrm>
          </p:contentPart>
        </mc:Choice>
        <mc:Fallback xmlns="">
          <p:pic>
            <p:nvPicPr>
              <p:cNvPr id="251" name="Ink 250"/>
              <p:cNvPicPr/>
              <p:nvPr/>
            </p:nvPicPr>
            <p:blipFill>
              <a:blip r:embed="rId89"/>
              <a:stretch>
                <a:fillRect/>
              </a:stretch>
            </p:blipFill>
            <p:spPr>
              <a:xfrm>
                <a:off x="-93161" y="1364470"/>
                <a:ext cx="656640" cy="1359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2" name="Ink 251"/>
              <p14:cNvContentPartPr/>
              <p14:nvPr/>
            </p14:nvContentPartPr>
            <p14:xfrm>
              <a:off x="-21161" y="1540870"/>
              <a:ext cx="771120" cy="862560"/>
            </p14:xfrm>
          </p:contentPart>
        </mc:Choice>
        <mc:Fallback xmlns="">
          <p:pic>
            <p:nvPicPr>
              <p:cNvPr id="252" name="Ink 251"/>
              <p:cNvPicPr/>
              <p:nvPr/>
            </p:nvPicPr>
            <p:blipFill>
              <a:blip r:embed="rId91"/>
              <a:stretch>
                <a:fillRect/>
              </a:stretch>
            </p:blipFill>
            <p:spPr>
              <a:xfrm>
                <a:off x="-30521" y="1531510"/>
                <a:ext cx="78408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3" name="Ink 252"/>
              <p14:cNvContentPartPr/>
              <p14:nvPr/>
            </p14:nvContentPartPr>
            <p14:xfrm>
              <a:off x="1166839" y="1803670"/>
              <a:ext cx="217440" cy="555840"/>
            </p14:xfrm>
          </p:contentPart>
        </mc:Choice>
        <mc:Fallback xmlns="">
          <p:pic>
            <p:nvPicPr>
              <p:cNvPr id="253" name="Ink 252"/>
              <p:cNvPicPr/>
              <p:nvPr/>
            </p:nvPicPr>
            <p:blipFill>
              <a:blip r:embed="rId93"/>
              <a:stretch>
                <a:fillRect/>
              </a:stretch>
            </p:blipFill>
            <p:spPr>
              <a:xfrm>
                <a:off x="1163599" y="1787110"/>
                <a:ext cx="223560" cy="575280"/>
              </a:xfrm>
              <a:prstGeom prst="rect">
                <a:avLst/>
              </a:prstGeom>
            </p:spPr>
          </p:pic>
        </mc:Fallback>
      </mc:AlternateContent>
    </p:spTree>
    <p:extLst>
      <p:ext uri="{BB962C8B-B14F-4D97-AF65-F5344CB8AC3E}">
        <p14:creationId xmlns:p14="http://schemas.microsoft.com/office/powerpoint/2010/main" val="3129666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50</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Training Algorithm</a:t>
            </a:r>
          </a:p>
        </p:txBody>
      </p:sp>
      <mc:AlternateContent xmlns:mc="http://schemas.openxmlformats.org/markup-compatibility/2006" xmlns:a14="http://schemas.microsoft.com/office/drawing/2010/main">
        <mc:Choice Requires="a14">
          <p:sp>
            <p:nvSpPr>
              <p:cNvPr id="26" name="Rectangle 25"/>
              <p:cNvSpPr/>
              <p:nvPr/>
            </p:nvSpPr>
            <p:spPr>
              <a:xfrm>
                <a:off x="381000" y="1310225"/>
                <a:ext cx="8382000" cy="4769383"/>
              </a:xfrm>
              <a:prstGeom prst="rect">
                <a:avLst/>
              </a:prstGeom>
            </p:spPr>
            <p:txBody>
              <a:bodyPr wrap="square">
                <a:spAutoFit/>
              </a:bodyPr>
              <a:lstStyle/>
              <a:p>
                <a:pPr algn="just">
                  <a:spcBef>
                    <a:spcPts val="600"/>
                  </a:spcBef>
                  <a:spcAft>
                    <a:spcPts val="600"/>
                  </a:spcAft>
                </a:pPr>
                <a:r>
                  <a:rPr lang="en-US" sz="1600" b="1" dirty="0"/>
                  <a:t>Step 1: </a:t>
                </a:r>
                <a:r>
                  <a:rPr lang="en-US" sz="1600" dirty="0"/>
                  <a:t>Perform step 2-8 when stopping condition is false.</a:t>
                </a:r>
              </a:p>
              <a:p>
                <a:pPr algn="just">
                  <a:spcBef>
                    <a:spcPts val="600"/>
                  </a:spcBef>
                  <a:spcAft>
                    <a:spcPts val="600"/>
                  </a:spcAft>
                </a:pPr>
                <a:r>
                  <a:rPr lang="en-US" sz="1600" b="1" dirty="0"/>
                  <a:t>Step 2: </a:t>
                </a:r>
                <a:r>
                  <a:rPr lang="en-US" sz="1600" dirty="0"/>
                  <a:t>Perform step 3-5 for each input vector x.</a:t>
                </a:r>
              </a:p>
              <a:p>
                <a:pPr algn="just">
                  <a:spcBef>
                    <a:spcPts val="600"/>
                  </a:spcBef>
                  <a:spcAft>
                    <a:spcPts val="600"/>
                  </a:spcAft>
                </a:pPr>
                <a:r>
                  <a:rPr lang="en-US" sz="1600" b="1" dirty="0"/>
                  <a:t>Step 3:</a:t>
                </a:r>
                <a:r>
                  <a:rPr lang="en-US" sz="1600" dirty="0"/>
                  <a:t> Compute the square of the Euclidean distance, i.e., for each j=1 to m,</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𝑛</m:t>
                          </m:r>
                        </m:sup>
                        <m:e>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𝑗</m:t>
                              </m:r>
                              <m:r>
                                <a:rPr lang="en-IN" sz="1600" b="0" i="1" smtClean="0">
                                  <a:latin typeface="Cambria Math" panose="02040503050406030204" pitchFamily="18" charset="0"/>
                                </a:rPr>
                                <m:t>=1</m:t>
                              </m:r>
                            </m:sub>
                            <m:sup>
                              <m:r>
                                <a:rPr lang="en-IN" sz="1600" b="0" i="1" smtClean="0">
                                  <a:latin typeface="Cambria Math" panose="02040503050406030204" pitchFamily="18" charset="0"/>
                                </a:rPr>
                                <m:t>𝑚</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e>
                                  </m:d>
                                </m:e>
                                <m:sup>
                                  <m:r>
                                    <a:rPr lang="en-IN" sz="1600" b="0" i="1" smtClean="0">
                                      <a:latin typeface="Cambria Math" panose="02040503050406030204" pitchFamily="18" charset="0"/>
                                    </a:rPr>
                                    <m:t>2</m:t>
                                  </m:r>
                                </m:sup>
                              </m:sSup>
                            </m:e>
                          </m:nary>
                        </m:e>
                      </m:nary>
                    </m:oMath>
                  </m:oMathPara>
                </a14:m>
                <a:endParaRPr lang="en-US" sz="1600" dirty="0"/>
              </a:p>
              <a:p>
                <a:pPr algn="just">
                  <a:spcBef>
                    <a:spcPts val="600"/>
                  </a:spcBef>
                  <a:spcAft>
                    <a:spcPts val="600"/>
                  </a:spcAft>
                </a:pPr>
                <a:r>
                  <a:rPr lang="en-US" sz="1600" b="1" dirty="0"/>
                  <a:t>Step 4: </a:t>
                </a:r>
                <a:r>
                  <a:rPr lang="en-US" sz="1600" dirty="0"/>
                  <a:t>Find the winning unit J, so that D(J) is minimum. (in step 3 and 4, dot product method can also be used to find the winner, which is basically the calculation of net input, and the winner will be the one with the largest dot product.)</a:t>
                </a:r>
              </a:p>
              <a:p>
                <a:pPr algn="just">
                  <a:spcBef>
                    <a:spcPts val="600"/>
                  </a:spcBef>
                  <a:spcAft>
                    <a:spcPts val="600"/>
                  </a:spcAft>
                </a:pPr>
                <a:r>
                  <a:rPr lang="en-US" sz="1600" b="1" dirty="0"/>
                  <a:t>Step 5: </a:t>
                </a:r>
                <a:r>
                  <a:rPr lang="en-US" sz="1600" dirty="0"/>
                  <a:t>For all units j within a specific neighborhood of J and for all </a:t>
                </a:r>
                <a:r>
                  <a:rPr lang="en-US" sz="1600" dirty="0" err="1"/>
                  <a:t>i</a:t>
                </a:r>
                <a:r>
                  <a:rPr lang="en-US" sz="1600" dirty="0"/>
                  <a:t>, calculate the new weights:</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𝑖𝑗</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US" sz="1600" dirty="0"/>
              </a:p>
              <a:p>
                <a:pPr algn="just">
                  <a:spcBef>
                    <a:spcPts val="600"/>
                  </a:spcBef>
                  <a:spcAft>
                    <a:spcPts val="600"/>
                  </a:spcAft>
                </a:pPr>
                <a:r>
                  <a:rPr lang="en-US" sz="1600" b="1" dirty="0"/>
                  <a:t>Step 6: </a:t>
                </a:r>
                <a:r>
                  <a:rPr lang="en-US" sz="1600" dirty="0"/>
                  <a:t>update the learning rate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 </m:t>
                    </m:r>
                  </m:oMath>
                </a14:m>
                <a:r>
                  <a:rPr lang="en-US" sz="1600" dirty="0"/>
                  <a:t>using the formula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𝑡</m:t>
                        </m:r>
                        <m:r>
                          <a:rPr lang="en-IN" sz="1600" b="0" i="1" smtClean="0">
                            <a:latin typeface="Cambria Math" panose="02040503050406030204" pitchFamily="18" charset="0"/>
                            <a:ea typeface="Cambria Math" panose="02040503050406030204" pitchFamily="18" charset="0"/>
                          </a:rPr>
                          <m:t>+1</m:t>
                        </m:r>
                      </m:e>
                    </m:d>
                    <m:r>
                      <a:rPr lang="en-IN" sz="1600" b="0" i="1" smtClean="0">
                        <a:latin typeface="Cambria Math" panose="02040503050406030204" pitchFamily="18" charset="0"/>
                        <a:ea typeface="Cambria Math" panose="02040503050406030204" pitchFamily="18" charset="0"/>
                      </a:rPr>
                      <m:t>=0.5</m:t>
                    </m:r>
                    <m:r>
                      <a:rPr lang="en-IN" sz="1600" b="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𝑡</m:t>
                    </m:r>
                    <m:r>
                      <a:rPr lang="en-IN" sz="1600" b="0" i="1" smtClean="0">
                        <a:latin typeface="Cambria Math" panose="02040503050406030204" pitchFamily="18" charset="0"/>
                        <a:ea typeface="Cambria Math" panose="02040503050406030204" pitchFamily="18" charset="0"/>
                      </a:rPr>
                      <m:t>)</m:t>
                    </m:r>
                  </m:oMath>
                </a14:m>
                <a:r>
                  <a:rPr lang="en-US" sz="1600" dirty="0"/>
                  <a:t>.</a:t>
                </a:r>
              </a:p>
              <a:p>
                <a:pPr algn="just">
                  <a:spcBef>
                    <a:spcPts val="600"/>
                  </a:spcBef>
                  <a:spcAft>
                    <a:spcPts val="600"/>
                  </a:spcAft>
                </a:pPr>
                <a:r>
                  <a:rPr lang="en-US" sz="1600" b="1" dirty="0"/>
                  <a:t>Step 7: </a:t>
                </a:r>
                <a:r>
                  <a:rPr lang="en-US" sz="1600" dirty="0"/>
                  <a:t>Reduce radius of topological neighborhood at specified time interval. </a:t>
                </a:r>
              </a:p>
              <a:p>
                <a:pPr algn="just">
                  <a:spcBef>
                    <a:spcPts val="600"/>
                  </a:spcBef>
                  <a:spcAft>
                    <a:spcPts val="600"/>
                  </a:spcAft>
                </a:pPr>
                <a:r>
                  <a:rPr lang="en-US" sz="1600" b="1" dirty="0"/>
                  <a:t>Step 8: </a:t>
                </a:r>
                <a:r>
                  <a:rPr lang="en-US" sz="1600" dirty="0"/>
                  <a:t>Test for Stopping condition of the network.</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10225"/>
                <a:ext cx="8382000" cy="4769383"/>
              </a:xfrm>
              <a:prstGeom prst="rect">
                <a:avLst/>
              </a:prstGeom>
              <a:blipFill>
                <a:blip r:embed="rId2"/>
                <a:stretch>
                  <a:fillRect l="-436" t="-384" r="-364" b="-767"/>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340599" y="1839310"/>
              <a:ext cx="125280" cy="97560"/>
            </p14:xfrm>
          </p:contentPart>
        </mc:Choice>
        <mc:Fallback>
          <p:pic>
            <p:nvPicPr>
              <p:cNvPr id="5" name="Ink 4"/>
              <p:cNvPicPr/>
              <p:nvPr/>
            </p:nvPicPr>
            <p:blipFill>
              <a:blip r:embed="rId4"/>
              <a:stretch>
                <a:fillRect/>
              </a:stretch>
            </p:blipFill>
            <p:spPr>
              <a:xfrm>
                <a:off x="4299559" y="1756150"/>
                <a:ext cx="2080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3475879" y="2682430"/>
              <a:ext cx="351360" cy="335160"/>
            </p14:xfrm>
          </p:contentPart>
        </mc:Choice>
        <mc:Fallback>
          <p:pic>
            <p:nvPicPr>
              <p:cNvPr id="7" name="Ink 6"/>
              <p:cNvPicPr/>
              <p:nvPr/>
            </p:nvPicPr>
            <p:blipFill>
              <a:blip r:embed="rId6"/>
              <a:stretch>
                <a:fillRect/>
              </a:stretch>
            </p:blipFill>
            <p:spPr>
              <a:xfrm>
                <a:off x="3450319" y="2619070"/>
                <a:ext cx="41256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6337879" y="3747670"/>
              <a:ext cx="64800" cy="21600"/>
            </p14:xfrm>
          </p:contentPart>
        </mc:Choice>
        <mc:Fallback>
          <p:pic>
            <p:nvPicPr>
              <p:cNvPr id="8" name="Ink 7"/>
              <p:cNvPicPr/>
              <p:nvPr/>
            </p:nvPicPr>
            <p:blipFill>
              <a:blip r:embed="rId8"/>
              <a:stretch>
                <a:fillRect/>
              </a:stretch>
            </p:blipFill>
            <p:spPr>
              <a:xfrm>
                <a:off x="6324919" y="3705190"/>
                <a:ext cx="900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p14:cNvContentPartPr/>
              <p14:nvPr/>
            </p14:nvContentPartPr>
            <p14:xfrm>
              <a:off x="5923879" y="3674230"/>
              <a:ext cx="1017360" cy="52200"/>
            </p14:xfrm>
          </p:contentPart>
        </mc:Choice>
        <mc:Fallback>
          <p:pic>
            <p:nvPicPr>
              <p:cNvPr id="9" name="Ink 8"/>
              <p:cNvPicPr/>
              <p:nvPr/>
            </p:nvPicPr>
            <p:blipFill>
              <a:blip r:embed="rId10"/>
              <a:stretch>
                <a:fillRect/>
              </a:stretch>
            </p:blipFill>
            <p:spPr>
              <a:xfrm>
                <a:off x="5897599" y="3613390"/>
                <a:ext cx="1072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p14:cNvContentPartPr/>
              <p14:nvPr/>
            </p14:nvContentPartPr>
            <p14:xfrm>
              <a:off x="2785399" y="4540390"/>
              <a:ext cx="3755160" cy="384840"/>
            </p14:xfrm>
          </p:contentPart>
        </mc:Choice>
        <mc:Fallback>
          <p:pic>
            <p:nvPicPr>
              <p:cNvPr id="10" name="Ink 9"/>
              <p:cNvPicPr/>
              <p:nvPr/>
            </p:nvPicPr>
            <p:blipFill>
              <a:blip r:embed="rId12"/>
              <a:stretch>
                <a:fillRect/>
              </a:stretch>
            </p:blipFill>
            <p:spPr>
              <a:xfrm>
                <a:off x="2755519" y="4466590"/>
                <a:ext cx="382068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p14:cNvContentPartPr/>
              <p14:nvPr/>
            </p14:nvContentPartPr>
            <p14:xfrm>
              <a:off x="5803639" y="5000470"/>
              <a:ext cx="669240" cy="224640"/>
            </p14:xfrm>
          </p:contentPart>
        </mc:Choice>
        <mc:Fallback>
          <p:pic>
            <p:nvPicPr>
              <p:cNvPr id="11" name="Ink 10"/>
              <p:cNvPicPr/>
              <p:nvPr/>
            </p:nvPicPr>
            <p:blipFill>
              <a:blip r:embed="rId14"/>
              <a:stretch>
                <a:fillRect/>
              </a:stretch>
            </p:blipFill>
            <p:spPr>
              <a:xfrm>
                <a:off x="5772319" y="4926310"/>
                <a:ext cx="737280" cy="372240"/>
              </a:xfrm>
              <a:prstGeom prst="rect">
                <a:avLst/>
              </a:prstGeom>
            </p:spPr>
          </p:pic>
        </mc:Fallback>
      </mc:AlternateContent>
    </p:spTree>
    <p:extLst>
      <p:ext uri="{BB962C8B-B14F-4D97-AF65-F5344CB8AC3E}">
        <p14:creationId xmlns:p14="http://schemas.microsoft.com/office/powerpoint/2010/main" val="4121320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51</a:t>
            </a:fld>
            <a:endParaRPr lang="en-US" dirty="0">
              <a:solidFill>
                <a:prstClr val="black">
                  <a:tint val="75000"/>
                </a:prstClr>
              </a:solidFill>
            </a:endParaRPr>
          </a:p>
        </p:txBody>
      </p:sp>
      <mc:AlternateContent xmlns:mc="http://schemas.openxmlformats.org/markup-compatibility/2006">
        <mc:Choice xmlns:p14="http://schemas.microsoft.com/office/powerpoint/2010/main" Requires="p14">
          <p:contentPart p14:bwMode="auto" r:id="rId2">
            <p14:nvContentPartPr>
              <p14:cNvPr id="29" name="Ink 28"/>
              <p14:cNvContentPartPr/>
              <p14:nvPr/>
            </p14:nvContentPartPr>
            <p14:xfrm>
              <a:off x="643399" y="2171590"/>
              <a:ext cx="233280" cy="578520"/>
            </p14:xfrm>
          </p:contentPart>
        </mc:Choice>
        <mc:Fallback>
          <p:pic>
            <p:nvPicPr>
              <p:cNvPr id="29" name="Ink 28"/>
              <p:cNvPicPr/>
              <p:nvPr/>
            </p:nvPicPr>
            <p:blipFill>
              <a:blip r:embed="rId3"/>
              <a:stretch>
                <a:fillRect/>
              </a:stretch>
            </p:blipFill>
            <p:spPr>
              <a:xfrm>
                <a:off x="630439" y="2155030"/>
                <a:ext cx="25020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 name="Ink 29"/>
              <p14:cNvContentPartPr/>
              <p14:nvPr/>
            </p14:nvContentPartPr>
            <p14:xfrm>
              <a:off x="7015759" y="5024230"/>
              <a:ext cx="357840" cy="267840"/>
            </p14:xfrm>
          </p:contentPart>
        </mc:Choice>
        <mc:Fallback>
          <p:pic>
            <p:nvPicPr>
              <p:cNvPr id="30" name="Ink 29"/>
              <p:cNvPicPr/>
              <p:nvPr/>
            </p:nvPicPr>
            <p:blipFill>
              <a:blip r:embed="rId5"/>
              <a:stretch>
                <a:fillRect/>
              </a:stretch>
            </p:blipFill>
            <p:spPr>
              <a:xfrm>
                <a:off x="7012519" y="5015230"/>
                <a:ext cx="3675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1" name="Ink 110"/>
              <p14:cNvContentPartPr/>
              <p14:nvPr/>
            </p14:nvContentPartPr>
            <p14:xfrm>
              <a:off x="1181599" y="5347150"/>
              <a:ext cx="136080" cy="154800"/>
            </p14:xfrm>
          </p:contentPart>
        </mc:Choice>
        <mc:Fallback>
          <p:pic>
            <p:nvPicPr>
              <p:cNvPr id="111" name="Ink 110"/>
              <p:cNvPicPr/>
              <p:nvPr/>
            </p:nvPicPr>
            <p:blipFill>
              <a:blip r:embed="rId7"/>
              <a:stretch>
                <a:fillRect/>
              </a:stretch>
            </p:blipFill>
            <p:spPr>
              <a:xfrm>
                <a:off x="1163599" y="5331670"/>
                <a:ext cx="1717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7" name="Ink 116"/>
              <p14:cNvContentPartPr/>
              <p14:nvPr/>
            </p14:nvContentPartPr>
            <p14:xfrm>
              <a:off x="2869999" y="3254110"/>
              <a:ext cx="1177200" cy="1604880"/>
            </p14:xfrm>
          </p:contentPart>
        </mc:Choice>
        <mc:Fallback>
          <p:pic>
            <p:nvPicPr>
              <p:cNvPr id="117" name="Ink 116"/>
              <p:cNvPicPr/>
              <p:nvPr/>
            </p:nvPicPr>
            <p:blipFill>
              <a:blip r:embed="rId9"/>
              <a:stretch>
                <a:fillRect/>
              </a:stretch>
            </p:blipFill>
            <p:spPr>
              <a:xfrm>
                <a:off x="2866399" y="3250151"/>
                <a:ext cx="1199520" cy="161891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5" name="Ink 124"/>
              <p14:cNvContentPartPr/>
              <p14:nvPr/>
            </p14:nvContentPartPr>
            <p14:xfrm>
              <a:off x="1329199" y="1980430"/>
              <a:ext cx="5500440" cy="3203280"/>
            </p14:xfrm>
          </p:contentPart>
        </mc:Choice>
        <mc:Fallback>
          <p:pic>
            <p:nvPicPr>
              <p:cNvPr id="125" name="Ink 124"/>
              <p:cNvPicPr/>
              <p:nvPr/>
            </p:nvPicPr>
            <p:blipFill>
              <a:blip r:embed="rId11"/>
              <a:stretch>
                <a:fillRect/>
              </a:stretch>
            </p:blipFill>
            <p:spPr>
              <a:xfrm>
                <a:off x="1317319" y="1970710"/>
                <a:ext cx="5527080" cy="3224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6" name="Ink 125"/>
              <p14:cNvContentPartPr/>
              <p14:nvPr/>
            </p14:nvContentPartPr>
            <p14:xfrm>
              <a:off x="6039439" y="1484350"/>
              <a:ext cx="171720" cy="288360"/>
            </p14:xfrm>
          </p:contentPart>
        </mc:Choice>
        <mc:Fallback>
          <p:pic>
            <p:nvPicPr>
              <p:cNvPr id="126" name="Ink 125"/>
              <p:cNvPicPr/>
              <p:nvPr/>
            </p:nvPicPr>
            <p:blipFill>
              <a:blip r:embed="rId13"/>
              <a:stretch>
                <a:fillRect/>
              </a:stretch>
            </p:blipFill>
            <p:spPr>
              <a:xfrm>
                <a:off x="6029359" y="1475710"/>
                <a:ext cx="1944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3" name="Ink 142"/>
              <p14:cNvContentPartPr/>
              <p14:nvPr/>
            </p14:nvContentPartPr>
            <p14:xfrm>
              <a:off x="1953079" y="1780990"/>
              <a:ext cx="1483200" cy="1223280"/>
            </p14:xfrm>
          </p:contentPart>
        </mc:Choice>
        <mc:Fallback>
          <p:pic>
            <p:nvPicPr>
              <p:cNvPr id="143" name="Ink 142"/>
              <p:cNvPicPr/>
              <p:nvPr/>
            </p:nvPicPr>
            <p:blipFill>
              <a:blip r:embed="rId15"/>
              <a:stretch>
                <a:fillRect/>
              </a:stretch>
            </p:blipFill>
            <p:spPr>
              <a:xfrm>
                <a:off x="1944079" y="1771990"/>
                <a:ext cx="1501560" cy="1241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6" name="Ink 155"/>
              <p14:cNvContentPartPr/>
              <p14:nvPr/>
            </p14:nvContentPartPr>
            <p14:xfrm>
              <a:off x="6024319" y="2580190"/>
              <a:ext cx="899280" cy="1241280"/>
            </p14:xfrm>
          </p:contentPart>
        </mc:Choice>
        <mc:Fallback>
          <p:pic>
            <p:nvPicPr>
              <p:cNvPr id="156" name="Ink 155"/>
              <p:cNvPicPr/>
              <p:nvPr/>
            </p:nvPicPr>
            <p:blipFill>
              <a:blip r:embed="rId17"/>
              <a:stretch>
                <a:fillRect/>
              </a:stretch>
            </p:blipFill>
            <p:spPr>
              <a:xfrm>
                <a:off x="6016039" y="2565790"/>
                <a:ext cx="924120" cy="1268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6" name="Ink 165"/>
              <p14:cNvContentPartPr/>
              <p14:nvPr/>
            </p14:nvContentPartPr>
            <p14:xfrm>
              <a:off x="5588359" y="2830030"/>
              <a:ext cx="431640" cy="1094040"/>
            </p14:xfrm>
          </p:contentPart>
        </mc:Choice>
        <mc:Fallback>
          <p:pic>
            <p:nvPicPr>
              <p:cNvPr id="166" name="Ink 165"/>
              <p:cNvPicPr/>
              <p:nvPr/>
            </p:nvPicPr>
            <p:blipFill>
              <a:blip r:embed="rId19"/>
              <a:stretch>
                <a:fillRect/>
              </a:stretch>
            </p:blipFill>
            <p:spPr>
              <a:xfrm>
                <a:off x="5578999" y="2820670"/>
                <a:ext cx="449640" cy="1106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9" name="Ink 168"/>
              <p14:cNvContentPartPr/>
              <p14:nvPr/>
            </p14:nvContentPartPr>
            <p14:xfrm>
              <a:off x="2595679" y="1508110"/>
              <a:ext cx="202320" cy="146160"/>
            </p14:xfrm>
          </p:contentPart>
        </mc:Choice>
        <mc:Fallback>
          <p:pic>
            <p:nvPicPr>
              <p:cNvPr id="169" name="Ink 168"/>
              <p:cNvPicPr/>
              <p:nvPr/>
            </p:nvPicPr>
            <p:blipFill>
              <a:blip r:embed="rId21"/>
              <a:stretch>
                <a:fillRect/>
              </a:stretch>
            </p:blipFill>
            <p:spPr>
              <a:xfrm>
                <a:off x="2587039" y="1504519"/>
                <a:ext cx="214560" cy="15657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0" name="Ink 169"/>
              <p14:cNvContentPartPr/>
              <p14:nvPr/>
            </p14:nvContentPartPr>
            <p14:xfrm>
              <a:off x="3161599" y="1129390"/>
              <a:ext cx="243000" cy="169560"/>
            </p14:xfrm>
          </p:contentPart>
        </mc:Choice>
        <mc:Fallback>
          <p:pic>
            <p:nvPicPr>
              <p:cNvPr id="170" name="Ink 169"/>
              <p:cNvPicPr/>
              <p:nvPr/>
            </p:nvPicPr>
            <p:blipFill>
              <a:blip r:embed="rId23"/>
              <a:stretch>
                <a:fillRect/>
              </a:stretch>
            </p:blipFill>
            <p:spPr>
              <a:xfrm>
                <a:off x="3156919" y="1126157"/>
                <a:ext cx="250920" cy="182133"/>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2" name="Ink 171"/>
              <p14:cNvContentPartPr/>
              <p14:nvPr/>
            </p14:nvContentPartPr>
            <p14:xfrm>
              <a:off x="6868519" y="2433670"/>
              <a:ext cx="513360" cy="1311480"/>
            </p14:xfrm>
          </p:contentPart>
        </mc:Choice>
        <mc:Fallback>
          <p:pic>
            <p:nvPicPr>
              <p:cNvPr id="172" name="Ink 171"/>
              <p:cNvPicPr/>
              <p:nvPr/>
            </p:nvPicPr>
            <p:blipFill>
              <a:blip r:embed="rId25"/>
              <a:stretch>
                <a:fillRect/>
              </a:stretch>
            </p:blipFill>
            <p:spPr>
              <a:xfrm>
                <a:off x="6859159" y="2424310"/>
                <a:ext cx="527400" cy="132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4" name="Ink 183"/>
              <p14:cNvContentPartPr/>
              <p14:nvPr/>
            </p14:nvContentPartPr>
            <p14:xfrm>
              <a:off x="5822719" y="3867190"/>
              <a:ext cx="343080" cy="140040"/>
            </p14:xfrm>
          </p:contentPart>
        </mc:Choice>
        <mc:Fallback>
          <p:pic>
            <p:nvPicPr>
              <p:cNvPr id="184" name="Ink 183"/>
              <p:cNvPicPr/>
              <p:nvPr/>
            </p:nvPicPr>
            <p:blipFill>
              <a:blip r:embed="rId27"/>
              <a:stretch>
                <a:fillRect/>
              </a:stretch>
            </p:blipFill>
            <p:spPr>
              <a:xfrm>
                <a:off x="5813719" y="3858190"/>
                <a:ext cx="3556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5" name="Ink 184"/>
              <p14:cNvContentPartPr/>
              <p14:nvPr/>
            </p14:nvContentPartPr>
            <p14:xfrm>
              <a:off x="6059239" y="3758830"/>
              <a:ext cx="66960" cy="223560"/>
            </p14:xfrm>
          </p:contentPart>
        </mc:Choice>
        <mc:Fallback>
          <p:pic>
            <p:nvPicPr>
              <p:cNvPr id="185" name="Ink 184"/>
              <p:cNvPicPr/>
              <p:nvPr/>
            </p:nvPicPr>
            <p:blipFill>
              <a:blip r:embed="rId29"/>
              <a:stretch>
                <a:fillRect/>
              </a:stretch>
            </p:blipFill>
            <p:spPr>
              <a:xfrm>
                <a:off x="6055999" y="3749830"/>
                <a:ext cx="734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6" name="Ink 185"/>
              <p14:cNvContentPartPr/>
              <p14:nvPr/>
            </p14:nvContentPartPr>
            <p14:xfrm>
              <a:off x="7119439" y="3694390"/>
              <a:ext cx="264960" cy="65520"/>
            </p14:xfrm>
          </p:contentPart>
        </mc:Choice>
        <mc:Fallback>
          <p:pic>
            <p:nvPicPr>
              <p:cNvPr id="186" name="Ink 185"/>
              <p:cNvPicPr/>
              <p:nvPr/>
            </p:nvPicPr>
            <p:blipFill>
              <a:blip r:embed="rId31"/>
              <a:stretch>
                <a:fillRect/>
              </a:stretch>
            </p:blipFill>
            <p:spPr>
              <a:xfrm>
                <a:off x="7111159" y="3688270"/>
                <a:ext cx="2764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7" name="Ink 186"/>
              <p14:cNvContentPartPr/>
              <p14:nvPr/>
            </p14:nvContentPartPr>
            <p14:xfrm>
              <a:off x="7376119" y="3522310"/>
              <a:ext cx="95760" cy="270360"/>
            </p14:xfrm>
          </p:contentPart>
        </mc:Choice>
        <mc:Fallback>
          <p:pic>
            <p:nvPicPr>
              <p:cNvPr id="187" name="Ink 186"/>
              <p:cNvPicPr/>
              <p:nvPr/>
            </p:nvPicPr>
            <p:blipFill>
              <a:blip r:embed="rId33"/>
              <a:stretch>
                <a:fillRect/>
              </a:stretch>
            </p:blipFill>
            <p:spPr>
              <a:xfrm>
                <a:off x="7370719" y="3513670"/>
                <a:ext cx="1065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8" name="Ink 187"/>
              <p14:cNvContentPartPr/>
              <p14:nvPr/>
            </p14:nvContentPartPr>
            <p14:xfrm>
              <a:off x="3482719" y="1491910"/>
              <a:ext cx="748440" cy="897120"/>
            </p14:xfrm>
          </p:contentPart>
        </mc:Choice>
        <mc:Fallback>
          <p:pic>
            <p:nvPicPr>
              <p:cNvPr id="188" name="Ink 187"/>
              <p:cNvPicPr/>
              <p:nvPr/>
            </p:nvPicPr>
            <p:blipFill>
              <a:blip r:embed="rId35"/>
              <a:stretch>
                <a:fillRect/>
              </a:stretch>
            </p:blipFill>
            <p:spPr>
              <a:xfrm>
                <a:off x="3476959" y="1483993"/>
                <a:ext cx="757440" cy="915113"/>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9" name="Ink 188"/>
              <p14:cNvContentPartPr/>
              <p14:nvPr/>
            </p14:nvContentPartPr>
            <p14:xfrm>
              <a:off x="2457079" y="2935510"/>
              <a:ext cx="2160000" cy="1847160"/>
            </p14:xfrm>
          </p:contentPart>
        </mc:Choice>
        <mc:Fallback>
          <p:pic>
            <p:nvPicPr>
              <p:cNvPr id="189" name="Ink 188"/>
              <p:cNvPicPr/>
              <p:nvPr/>
            </p:nvPicPr>
            <p:blipFill>
              <a:blip r:embed="rId37"/>
              <a:stretch>
                <a:fillRect/>
              </a:stretch>
            </p:blipFill>
            <p:spPr>
              <a:xfrm>
                <a:off x="2447719" y="2925790"/>
                <a:ext cx="2178720" cy="1865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2" name="Ink 191"/>
              <p14:cNvContentPartPr/>
              <p14:nvPr/>
            </p14:nvContentPartPr>
            <p14:xfrm>
              <a:off x="-22601" y="1507750"/>
              <a:ext cx="547200" cy="421920"/>
            </p14:xfrm>
          </p:contentPart>
        </mc:Choice>
        <mc:Fallback>
          <p:pic>
            <p:nvPicPr>
              <p:cNvPr id="192" name="Ink 191"/>
              <p:cNvPicPr/>
              <p:nvPr/>
            </p:nvPicPr>
            <p:blipFill>
              <a:blip r:embed="rId39"/>
              <a:stretch>
                <a:fillRect/>
              </a:stretch>
            </p:blipFill>
            <p:spPr>
              <a:xfrm>
                <a:off x="-25841" y="1502710"/>
                <a:ext cx="5540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3" name="Ink 192"/>
              <p14:cNvContentPartPr/>
              <p14:nvPr/>
            </p14:nvContentPartPr>
            <p14:xfrm>
              <a:off x="154159" y="1467790"/>
              <a:ext cx="266400" cy="718920"/>
            </p14:xfrm>
          </p:contentPart>
        </mc:Choice>
        <mc:Fallback>
          <p:pic>
            <p:nvPicPr>
              <p:cNvPr id="193" name="Ink 192"/>
              <p:cNvPicPr/>
              <p:nvPr/>
            </p:nvPicPr>
            <p:blipFill>
              <a:blip r:embed="rId41"/>
              <a:stretch>
                <a:fillRect/>
              </a:stretch>
            </p:blipFill>
            <p:spPr>
              <a:xfrm>
                <a:off x="150919" y="1458070"/>
                <a:ext cx="273240" cy="731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7" name="Ink 196"/>
              <p14:cNvContentPartPr/>
              <p14:nvPr/>
            </p14:nvContentPartPr>
            <p14:xfrm>
              <a:off x="2212999" y="1979350"/>
              <a:ext cx="902880" cy="820440"/>
            </p14:xfrm>
          </p:contentPart>
        </mc:Choice>
        <mc:Fallback>
          <p:pic>
            <p:nvPicPr>
              <p:cNvPr id="197" name="Ink 196"/>
              <p:cNvPicPr/>
              <p:nvPr/>
            </p:nvPicPr>
            <p:blipFill>
              <a:blip r:embed="rId43"/>
              <a:stretch>
                <a:fillRect/>
              </a:stretch>
            </p:blipFill>
            <p:spPr>
              <a:xfrm>
                <a:off x="2145319" y="1844350"/>
                <a:ext cx="1039320" cy="1094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9" name="Ink 198"/>
              <p14:cNvContentPartPr/>
              <p14:nvPr/>
            </p14:nvContentPartPr>
            <p14:xfrm>
              <a:off x="4248799" y="1579030"/>
              <a:ext cx="324360" cy="134280"/>
            </p14:xfrm>
          </p:contentPart>
        </mc:Choice>
        <mc:Fallback>
          <p:pic>
            <p:nvPicPr>
              <p:cNvPr id="199" name="Ink 198"/>
              <p:cNvPicPr/>
              <p:nvPr/>
            </p:nvPicPr>
            <p:blipFill>
              <a:blip r:embed="rId45"/>
              <a:stretch>
                <a:fillRect/>
              </a:stretch>
            </p:blipFill>
            <p:spPr>
              <a:xfrm>
                <a:off x="4239799" y="1575799"/>
                <a:ext cx="336600" cy="147205"/>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0" name="Ink 199"/>
              <p14:cNvContentPartPr/>
              <p14:nvPr/>
            </p14:nvContentPartPr>
            <p14:xfrm>
              <a:off x="4207759" y="1692070"/>
              <a:ext cx="373320" cy="207000"/>
            </p14:xfrm>
          </p:contentPart>
        </mc:Choice>
        <mc:Fallback>
          <p:pic>
            <p:nvPicPr>
              <p:cNvPr id="200" name="Ink 199"/>
              <p:cNvPicPr/>
              <p:nvPr/>
            </p:nvPicPr>
            <p:blipFill>
              <a:blip r:embed="rId47"/>
              <a:stretch>
                <a:fillRect/>
              </a:stretch>
            </p:blipFill>
            <p:spPr>
              <a:xfrm>
                <a:off x="4203439" y="1688836"/>
                <a:ext cx="380880" cy="219938"/>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5" name="Ink 204"/>
              <p14:cNvContentPartPr/>
              <p14:nvPr/>
            </p14:nvContentPartPr>
            <p14:xfrm>
              <a:off x="2697199" y="3138910"/>
              <a:ext cx="784440" cy="721800"/>
            </p14:xfrm>
          </p:contentPart>
        </mc:Choice>
        <mc:Fallback>
          <p:pic>
            <p:nvPicPr>
              <p:cNvPr id="205" name="Ink 204"/>
              <p:cNvPicPr/>
              <p:nvPr/>
            </p:nvPicPr>
            <p:blipFill>
              <a:blip r:embed="rId49"/>
              <a:stretch>
                <a:fillRect/>
              </a:stretch>
            </p:blipFill>
            <p:spPr>
              <a:xfrm>
                <a:off x="2630959" y="3005710"/>
                <a:ext cx="915840" cy="996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0" name="Ink 209"/>
              <p14:cNvContentPartPr/>
              <p14:nvPr/>
            </p14:nvContentPartPr>
            <p14:xfrm>
              <a:off x="3361759" y="3943870"/>
              <a:ext cx="947520" cy="696240"/>
            </p14:xfrm>
          </p:contentPart>
        </mc:Choice>
        <mc:Fallback>
          <p:pic>
            <p:nvPicPr>
              <p:cNvPr id="210" name="Ink 209"/>
              <p:cNvPicPr/>
              <p:nvPr/>
            </p:nvPicPr>
            <p:blipFill>
              <a:blip r:embed="rId51"/>
              <a:stretch>
                <a:fillRect/>
              </a:stretch>
            </p:blipFill>
            <p:spPr>
              <a:xfrm>
                <a:off x="3294439" y="3807790"/>
                <a:ext cx="1082880" cy="970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4" name="Ink 213"/>
              <p14:cNvContentPartPr/>
              <p14:nvPr/>
            </p14:nvContentPartPr>
            <p14:xfrm>
              <a:off x="3602239" y="1402630"/>
              <a:ext cx="765000" cy="738000"/>
            </p14:xfrm>
          </p:contentPart>
        </mc:Choice>
        <mc:Fallback>
          <p:pic>
            <p:nvPicPr>
              <p:cNvPr id="214" name="Ink 213"/>
              <p:cNvPicPr/>
              <p:nvPr/>
            </p:nvPicPr>
            <p:blipFill>
              <a:blip r:embed="rId53"/>
              <a:stretch>
                <a:fillRect/>
              </a:stretch>
            </p:blipFill>
            <p:spPr>
              <a:xfrm>
                <a:off x="3534199" y="1268350"/>
                <a:ext cx="902160" cy="1009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7" name="Ink 216"/>
              <p14:cNvContentPartPr/>
              <p14:nvPr/>
            </p14:nvContentPartPr>
            <p14:xfrm>
              <a:off x="3300559" y="1393270"/>
              <a:ext cx="563760" cy="477720"/>
            </p14:xfrm>
          </p:contentPart>
        </mc:Choice>
        <mc:Fallback>
          <p:pic>
            <p:nvPicPr>
              <p:cNvPr id="217" name="Ink 216"/>
              <p:cNvPicPr/>
              <p:nvPr/>
            </p:nvPicPr>
            <p:blipFill>
              <a:blip r:embed="rId55"/>
              <a:stretch>
                <a:fillRect/>
              </a:stretch>
            </p:blipFill>
            <p:spPr>
              <a:xfrm>
                <a:off x="3292279" y="1389673"/>
                <a:ext cx="575280" cy="49103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2" name="Ink 221"/>
              <p14:cNvContentPartPr/>
              <p14:nvPr/>
            </p14:nvContentPartPr>
            <p14:xfrm>
              <a:off x="988639" y="2989870"/>
              <a:ext cx="539640" cy="190080"/>
            </p14:xfrm>
          </p:contentPart>
        </mc:Choice>
        <mc:Fallback>
          <p:pic>
            <p:nvPicPr>
              <p:cNvPr id="222" name="Ink 221"/>
              <p:cNvPicPr/>
              <p:nvPr/>
            </p:nvPicPr>
            <p:blipFill>
              <a:blip r:embed="rId57"/>
              <a:stretch>
                <a:fillRect/>
              </a:stretch>
            </p:blipFill>
            <p:spPr>
              <a:xfrm>
                <a:off x="985039" y="2976910"/>
                <a:ext cx="5529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2" name="Ink 231"/>
              <p14:cNvContentPartPr/>
              <p14:nvPr/>
            </p14:nvContentPartPr>
            <p14:xfrm>
              <a:off x="898639" y="1931110"/>
              <a:ext cx="553320" cy="182880"/>
            </p14:xfrm>
          </p:contentPart>
        </mc:Choice>
        <mc:Fallback>
          <p:pic>
            <p:nvPicPr>
              <p:cNvPr id="232" name="Ink 231"/>
              <p:cNvPicPr/>
              <p:nvPr/>
            </p:nvPicPr>
            <p:blipFill>
              <a:blip r:embed="rId59"/>
              <a:stretch>
                <a:fillRect/>
              </a:stretch>
            </p:blipFill>
            <p:spPr>
              <a:xfrm>
                <a:off x="884959" y="1918510"/>
                <a:ext cx="5785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38" name="Ink 237"/>
              <p14:cNvContentPartPr/>
              <p14:nvPr/>
            </p14:nvContentPartPr>
            <p14:xfrm>
              <a:off x="2092759" y="1737790"/>
              <a:ext cx="1936080" cy="2144880"/>
            </p14:xfrm>
          </p:contentPart>
        </mc:Choice>
        <mc:Fallback>
          <p:pic>
            <p:nvPicPr>
              <p:cNvPr id="238" name="Ink 237"/>
              <p:cNvPicPr/>
              <p:nvPr/>
            </p:nvPicPr>
            <p:blipFill>
              <a:blip r:embed="rId61"/>
              <a:stretch>
                <a:fillRect/>
              </a:stretch>
            </p:blipFill>
            <p:spPr>
              <a:xfrm>
                <a:off x="2087719" y="1723392"/>
                <a:ext cx="1955880" cy="2168636"/>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9" name="Ink 238"/>
              <p14:cNvContentPartPr/>
              <p14:nvPr/>
            </p14:nvContentPartPr>
            <p14:xfrm>
              <a:off x="3300559" y="1164670"/>
              <a:ext cx="1437840" cy="1289160"/>
            </p14:xfrm>
          </p:contentPart>
        </mc:Choice>
        <mc:Fallback>
          <p:pic>
            <p:nvPicPr>
              <p:cNvPr id="239" name="Ink 238"/>
              <p:cNvPicPr/>
              <p:nvPr/>
            </p:nvPicPr>
            <p:blipFill>
              <a:blip r:embed="rId63"/>
              <a:stretch>
                <a:fillRect/>
              </a:stretch>
            </p:blipFill>
            <p:spPr>
              <a:xfrm>
                <a:off x="3291919" y="1155310"/>
                <a:ext cx="1455480" cy="1307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48" name="Ink 247"/>
              <p14:cNvContentPartPr/>
              <p14:nvPr/>
            </p14:nvContentPartPr>
            <p14:xfrm>
              <a:off x="2982679" y="1462750"/>
              <a:ext cx="164880" cy="159840"/>
            </p14:xfrm>
          </p:contentPart>
        </mc:Choice>
        <mc:Fallback>
          <p:pic>
            <p:nvPicPr>
              <p:cNvPr id="248" name="Ink 247"/>
              <p:cNvPicPr/>
              <p:nvPr/>
            </p:nvPicPr>
            <p:blipFill>
              <a:blip r:embed="rId65"/>
              <a:stretch>
                <a:fillRect/>
              </a:stretch>
            </p:blipFill>
            <p:spPr>
              <a:xfrm>
                <a:off x="2975839" y="1459158"/>
                <a:ext cx="176760" cy="174567"/>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49" name="Ink 248"/>
              <p14:cNvContentPartPr/>
              <p14:nvPr/>
            </p14:nvContentPartPr>
            <p14:xfrm>
              <a:off x="2590639" y="2230270"/>
              <a:ext cx="89640" cy="240480"/>
            </p14:xfrm>
          </p:contentPart>
        </mc:Choice>
        <mc:Fallback>
          <p:pic>
            <p:nvPicPr>
              <p:cNvPr id="249" name="Ink 248"/>
              <p:cNvPicPr/>
              <p:nvPr/>
            </p:nvPicPr>
            <p:blipFill>
              <a:blip r:embed="rId67"/>
              <a:stretch>
                <a:fillRect/>
              </a:stretch>
            </p:blipFill>
            <p:spPr>
              <a:xfrm>
                <a:off x="2572999" y="2212630"/>
                <a:ext cx="1105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0" name="Ink 249"/>
              <p14:cNvContentPartPr/>
              <p14:nvPr/>
            </p14:nvContentPartPr>
            <p14:xfrm>
              <a:off x="3891679" y="1400470"/>
              <a:ext cx="290520" cy="534240"/>
            </p14:xfrm>
          </p:contentPart>
        </mc:Choice>
        <mc:Fallback>
          <p:pic>
            <p:nvPicPr>
              <p:cNvPr id="250" name="Ink 249"/>
              <p:cNvPicPr/>
              <p:nvPr/>
            </p:nvPicPr>
            <p:blipFill>
              <a:blip r:embed="rId69"/>
              <a:stretch>
                <a:fillRect/>
              </a:stretch>
            </p:blipFill>
            <p:spPr>
              <a:xfrm>
                <a:off x="3875119" y="1391470"/>
                <a:ext cx="31032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51" name="Ink 250"/>
              <p14:cNvContentPartPr/>
              <p14:nvPr/>
            </p14:nvContentPartPr>
            <p14:xfrm>
              <a:off x="2912839" y="3402070"/>
              <a:ext cx="368280" cy="254160"/>
            </p14:xfrm>
          </p:contentPart>
        </mc:Choice>
        <mc:Fallback>
          <p:pic>
            <p:nvPicPr>
              <p:cNvPr id="251" name="Ink 250"/>
              <p:cNvPicPr/>
              <p:nvPr/>
            </p:nvPicPr>
            <p:blipFill>
              <a:blip r:embed="rId71"/>
              <a:stretch>
                <a:fillRect/>
              </a:stretch>
            </p:blipFill>
            <p:spPr>
              <a:xfrm>
                <a:off x="2909599" y="3388769"/>
                <a:ext cx="388800" cy="286514"/>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54" name="Ink 253"/>
              <p14:cNvContentPartPr/>
              <p14:nvPr/>
            </p14:nvContentPartPr>
            <p14:xfrm>
              <a:off x="4472359" y="3913990"/>
              <a:ext cx="63360" cy="34920"/>
            </p14:xfrm>
          </p:contentPart>
        </mc:Choice>
        <mc:Fallback>
          <p:pic>
            <p:nvPicPr>
              <p:cNvPr id="254" name="Ink 253"/>
              <p:cNvPicPr/>
              <p:nvPr/>
            </p:nvPicPr>
            <p:blipFill>
              <a:blip r:embed="rId73"/>
              <a:stretch>
                <a:fillRect/>
              </a:stretch>
            </p:blipFill>
            <p:spPr>
              <a:xfrm>
                <a:off x="4469119" y="3904726"/>
                <a:ext cx="75960" cy="47391"/>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57" name="Ink 256"/>
              <p14:cNvContentPartPr/>
              <p14:nvPr/>
            </p14:nvContentPartPr>
            <p14:xfrm>
              <a:off x="3453559" y="5042590"/>
              <a:ext cx="190440" cy="632880"/>
            </p14:xfrm>
          </p:contentPart>
        </mc:Choice>
        <mc:Fallback>
          <p:pic>
            <p:nvPicPr>
              <p:cNvPr id="257" name="Ink 256"/>
              <p:cNvPicPr/>
              <p:nvPr/>
            </p:nvPicPr>
            <p:blipFill>
              <a:blip r:embed="rId75"/>
              <a:stretch>
                <a:fillRect/>
              </a:stretch>
            </p:blipFill>
            <p:spPr>
              <a:xfrm>
                <a:off x="3450319" y="5028550"/>
                <a:ext cx="21024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61" name="Ink 260"/>
              <p14:cNvContentPartPr/>
              <p14:nvPr/>
            </p14:nvContentPartPr>
            <p14:xfrm>
              <a:off x="4551199" y="4142590"/>
              <a:ext cx="1145880" cy="1357200"/>
            </p14:xfrm>
          </p:contentPart>
        </mc:Choice>
        <mc:Fallback>
          <p:pic>
            <p:nvPicPr>
              <p:cNvPr id="261" name="Ink 260"/>
              <p:cNvPicPr/>
              <p:nvPr/>
            </p:nvPicPr>
            <p:blipFill>
              <a:blip r:embed="rId77"/>
              <a:stretch>
                <a:fillRect/>
              </a:stretch>
            </p:blipFill>
            <p:spPr>
              <a:xfrm>
                <a:off x="4541479" y="4128550"/>
                <a:ext cx="1174680" cy="1382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67" name="Ink 266"/>
              <p14:cNvContentPartPr/>
              <p14:nvPr/>
            </p14:nvContentPartPr>
            <p14:xfrm>
              <a:off x="3960439" y="3705190"/>
              <a:ext cx="382320" cy="942120"/>
            </p14:xfrm>
          </p:contentPart>
        </mc:Choice>
        <mc:Fallback>
          <p:pic>
            <p:nvPicPr>
              <p:cNvPr id="267" name="Ink 266"/>
              <p:cNvPicPr/>
              <p:nvPr/>
            </p:nvPicPr>
            <p:blipFill>
              <a:blip r:embed="rId79"/>
              <a:stretch>
                <a:fillRect/>
              </a:stretch>
            </p:blipFill>
            <p:spPr>
              <a:xfrm>
                <a:off x="3954319" y="3695474"/>
                <a:ext cx="393840" cy="955075"/>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68" name="Ink 267"/>
              <p14:cNvContentPartPr/>
              <p14:nvPr/>
            </p14:nvContentPartPr>
            <p14:xfrm>
              <a:off x="2197159" y="6048430"/>
              <a:ext cx="1433880" cy="765360"/>
            </p14:xfrm>
          </p:contentPart>
        </mc:Choice>
        <mc:Fallback>
          <p:pic>
            <p:nvPicPr>
              <p:cNvPr id="268" name="Ink 267"/>
              <p:cNvPicPr/>
              <p:nvPr/>
            </p:nvPicPr>
            <p:blipFill>
              <a:blip r:embed="rId81"/>
              <a:stretch>
                <a:fillRect/>
              </a:stretch>
            </p:blipFill>
            <p:spPr>
              <a:xfrm>
                <a:off x="2193199" y="6044110"/>
                <a:ext cx="1456920" cy="782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82" name="Ink 281"/>
              <p14:cNvContentPartPr/>
              <p14:nvPr/>
            </p14:nvContentPartPr>
            <p14:xfrm>
              <a:off x="1857679" y="5724430"/>
              <a:ext cx="1939680" cy="1177560"/>
            </p14:xfrm>
          </p:contentPart>
        </mc:Choice>
        <mc:Fallback>
          <p:pic>
            <p:nvPicPr>
              <p:cNvPr id="282" name="Ink 281"/>
              <p:cNvPicPr/>
              <p:nvPr/>
            </p:nvPicPr>
            <p:blipFill>
              <a:blip r:embed="rId83"/>
              <a:stretch>
                <a:fillRect/>
              </a:stretch>
            </p:blipFill>
            <p:spPr>
              <a:xfrm>
                <a:off x="1842559" y="5712910"/>
                <a:ext cx="1972080" cy="1204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4" name="Ink 283"/>
              <p14:cNvContentPartPr/>
              <p14:nvPr/>
            </p14:nvContentPartPr>
            <p14:xfrm>
              <a:off x="3749839" y="5812251"/>
              <a:ext cx="1467360" cy="610200"/>
            </p14:xfrm>
          </p:contentPart>
        </mc:Choice>
        <mc:Fallback>
          <p:pic>
            <p:nvPicPr>
              <p:cNvPr id="284" name="Ink 283"/>
              <p:cNvPicPr/>
              <p:nvPr/>
            </p:nvPicPr>
            <p:blipFill>
              <a:blip r:embed="rId85"/>
              <a:stretch>
                <a:fillRect/>
              </a:stretch>
            </p:blipFill>
            <p:spPr>
              <a:xfrm>
                <a:off x="3739399" y="5795331"/>
                <a:ext cx="1490400" cy="639360"/>
              </a:xfrm>
              <a:prstGeom prst="rect">
                <a:avLst/>
              </a:prstGeom>
            </p:spPr>
          </p:pic>
        </mc:Fallback>
      </mc:AlternateContent>
    </p:spTree>
    <p:extLst>
      <p:ext uri="{BB962C8B-B14F-4D97-AF65-F5344CB8AC3E}">
        <p14:creationId xmlns:p14="http://schemas.microsoft.com/office/powerpoint/2010/main" val="2902847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31AC4-4C83-4764-951A-C661333D2352}" type="datetime1">
              <a:rPr lang="en-US" smtClean="0">
                <a:solidFill>
                  <a:prstClr val="black">
                    <a:tint val="75000"/>
                  </a:prstClr>
                </a:solidFill>
              </a:rPr>
              <a:t>9/15/2021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Matching and Self organizing networks</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52</a:t>
            </a:fld>
            <a:endParaRPr lang="en-US" dirty="0">
              <a:solidFill>
                <a:prstClr val="black">
                  <a:tint val="75000"/>
                </a:prstClr>
              </a:solidFill>
            </a:endParaRPr>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1215799" y="1356190"/>
              <a:ext cx="3115080" cy="1341360"/>
            </p14:xfrm>
          </p:contentPart>
        </mc:Choice>
        <mc:Fallback>
          <p:pic>
            <p:nvPicPr>
              <p:cNvPr id="8" name="Ink 7"/>
              <p:cNvPicPr/>
              <p:nvPr/>
            </p:nvPicPr>
            <p:blipFill>
              <a:blip r:embed="rId3"/>
              <a:stretch>
                <a:fillRect/>
              </a:stretch>
            </p:blipFill>
            <p:spPr>
              <a:xfrm>
                <a:off x="1202479" y="1345030"/>
                <a:ext cx="3143880" cy="136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5" name="Ink 34"/>
              <p14:cNvContentPartPr/>
              <p14:nvPr/>
            </p14:nvContentPartPr>
            <p14:xfrm>
              <a:off x="2118319" y="3537070"/>
              <a:ext cx="4072320" cy="2058840"/>
            </p14:xfrm>
          </p:contentPart>
        </mc:Choice>
        <mc:Fallback>
          <p:pic>
            <p:nvPicPr>
              <p:cNvPr id="35" name="Ink 34"/>
              <p:cNvPicPr/>
              <p:nvPr/>
            </p:nvPicPr>
            <p:blipFill>
              <a:blip r:embed="rId5"/>
              <a:stretch>
                <a:fillRect/>
              </a:stretch>
            </p:blipFill>
            <p:spPr>
              <a:xfrm>
                <a:off x="2110399" y="3529510"/>
                <a:ext cx="4090320" cy="207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4" name="Ink 43"/>
              <p14:cNvContentPartPr/>
              <p14:nvPr/>
            </p14:nvContentPartPr>
            <p14:xfrm>
              <a:off x="2888359" y="3506830"/>
              <a:ext cx="612360" cy="325080"/>
            </p14:xfrm>
          </p:contentPart>
        </mc:Choice>
        <mc:Fallback>
          <p:pic>
            <p:nvPicPr>
              <p:cNvPr id="44" name="Ink 43"/>
              <p:cNvPicPr/>
              <p:nvPr/>
            </p:nvPicPr>
            <p:blipFill>
              <a:blip r:embed="rId7"/>
              <a:stretch>
                <a:fillRect/>
              </a:stretch>
            </p:blipFill>
            <p:spPr>
              <a:xfrm>
                <a:off x="2884759" y="3497470"/>
                <a:ext cx="6256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6" name="Ink 45"/>
              <p14:cNvContentPartPr/>
              <p14:nvPr/>
            </p14:nvContentPartPr>
            <p14:xfrm>
              <a:off x="3085639" y="3813190"/>
              <a:ext cx="262440" cy="96840"/>
            </p14:xfrm>
          </p:contentPart>
        </mc:Choice>
        <mc:Fallback>
          <p:pic>
            <p:nvPicPr>
              <p:cNvPr id="46" name="Ink 45"/>
              <p:cNvPicPr/>
              <p:nvPr/>
            </p:nvPicPr>
            <p:blipFill>
              <a:blip r:embed="rId9"/>
              <a:stretch>
                <a:fillRect/>
              </a:stretch>
            </p:blipFill>
            <p:spPr>
              <a:xfrm>
                <a:off x="3080239" y="3810310"/>
                <a:ext cx="2779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7" name="Ink 46"/>
              <p14:cNvContentPartPr/>
              <p14:nvPr/>
            </p14:nvContentPartPr>
            <p14:xfrm>
              <a:off x="2985199" y="3904630"/>
              <a:ext cx="282600" cy="122040"/>
            </p14:xfrm>
          </p:contentPart>
        </mc:Choice>
        <mc:Fallback>
          <p:pic>
            <p:nvPicPr>
              <p:cNvPr id="47" name="Ink 46"/>
              <p:cNvPicPr/>
              <p:nvPr/>
            </p:nvPicPr>
            <p:blipFill>
              <a:blip r:embed="rId11"/>
              <a:stretch>
                <a:fillRect/>
              </a:stretch>
            </p:blipFill>
            <p:spPr>
              <a:xfrm>
                <a:off x="2976199" y="3901390"/>
                <a:ext cx="2948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8" name="Ink 47"/>
              <p14:cNvContentPartPr/>
              <p14:nvPr/>
            </p14:nvContentPartPr>
            <p14:xfrm>
              <a:off x="3042439" y="2795470"/>
              <a:ext cx="2075760" cy="2180520"/>
            </p14:xfrm>
          </p:contentPart>
        </mc:Choice>
        <mc:Fallback>
          <p:pic>
            <p:nvPicPr>
              <p:cNvPr id="48" name="Ink 47"/>
              <p:cNvPicPr/>
              <p:nvPr/>
            </p:nvPicPr>
            <p:blipFill>
              <a:blip r:embed="rId13"/>
              <a:stretch>
                <a:fillRect/>
              </a:stretch>
            </p:blipFill>
            <p:spPr>
              <a:xfrm>
                <a:off x="3033439" y="2778550"/>
                <a:ext cx="2100600" cy="2206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9" name="Ink 48"/>
              <p14:cNvContentPartPr/>
              <p14:nvPr/>
            </p14:nvContentPartPr>
            <p14:xfrm>
              <a:off x="3284719" y="3856390"/>
              <a:ext cx="343080" cy="37080"/>
            </p14:xfrm>
          </p:contentPart>
        </mc:Choice>
        <mc:Fallback>
          <p:pic>
            <p:nvPicPr>
              <p:cNvPr id="49" name="Ink 48"/>
              <p:cNvPicPr/>
              <p:nvPr/>
            </p:nvPicPr>
            <p:blipFill>
              <a:blip r:embed="rId15"/>
              <a:stretch>
                <a:fillRect/>
              </a:stretch>
            </p:blipFill>
            <p:spPr>
              <a:xfrm>
                <a:off x="3281839" y="3848470"/>
                <a:ext cx="3492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0" name="Ink 49"/>
              <p14:cNvContentPartPr/>
              <p14:nvPr/>
            </p14:nvContentPartPr>
            <p14:xfrm>
              <a:off x="4158439" y="4161670"/>
              <a:ext cx="334800" cy="338400"/>
            </p14:xfrm>
          </p:contentPart>
        </mc:Choice>
        <mc:Fallback>
          <p:pic>
            <p:nvPicPr>
              <p:cNvPr id="50" name="Ink 49"/>
              <p:cNvPicPr/>
              <p:nvPr/>
            </p:nvPicPr>
            <p:blipFill>
              <a:blip r:embed="rId17"/>
              <a:stretch>
                <a:fillRect/>
              </a:stretch>
            </p:blipFill>
            <p:spPr>
              <a:xfrm>
                <a:off x="4146199" y="4153750"/>
                <a:ext cx="3502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5" name="Ink 54"/>
              <p14:cNvContentPartPr/>
              <p14:nvPr/>
            </p14:nvContentPartPr>
            <p14:xfrm>
              <a:off x="5316559" y="2310910"/>
              <a:ext cx="918000" cy="367560"/>
            </p14:xfrm>
          </p:contentPart>
        </mc:Choice>
        <mc:Fallback>
          <p:pic>
            <p:nvPicPr>
              <p:cNvPr id="55" name="Ink 54"/>
              <p:cNvPicPr/>
              <p:nvPr/>
            </p:nvPicPr>
            <p:blipFill>
              <a:blip r:embed="rId19"/>
              <a:stretch>
                <a:fillRect/>
              </a:stretch>
            </p:blipFill>
            <p:spPr>
              <a:xfrm>
                <a:off x="5307199" y="2296150"/>
                <a:ext cx="9306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8" name="Ink 57"/>
              <p14:cNvContentPartPr/>
              <p14:nvPr/>
            </p14:nvContentPartPr>
            <p14:xfrm>
              <a:off x="-15401" y="1861270"/>
              <a:ext cx="613440" cy="496080"/>
            </p14:xfrm>
          </p:contentPart>
        </mc:Choice>
        <mc:Fallback>
          <p:pic>
            <p:nvPicPr>
              <p:cNvPr id="58" name="Ink 57"/>
              <p:cNvPicPr/>
              <p:nvPr/>
            </p:nvPicPr>
            <p:blipFill>
              <a:blip r:embed="rId21"/>
              <a:stretch>
                <a:fillRect/>
              </a:stretch>
            </p:blipFill>
            <p:spPr>
              <a:xfrm>
                <a:off x="-21161" y="1853710"/>
                <a:ext cx="6224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9" name="Ink 58"/>
              <p14:cNvContentPartPr/>
              <p14:nvPr/>
            </p14:nvContentPartPr>
            <p14:xfrm>
              <a:off x="212839" y="1781350"/>
              <a:ext cx="227160" cy="791640"/>
            </p14:xfrm>
          </p:contentPart>
        </mc:Choice>
        <mc:Fallback>
          <p:pic>
            <p:nvPicPr>
              <p:cNvPr id="59" name="Ink 58"/>
              <p:cNvPicPr/>
              <p:nvPr/>
            </p:nvPicPr>
            <p:blipFill>
              <a:blip r:embed="rId23"/>
              <a:stretch>
                <a:fillRect/>
              </a:stretch>
            </p:blipFill>
            <p:spPr>
              <a:xfrm>
                <a:off x="209239" y="1771990"/>
                <a:ext cx="234360" cy="804600"/>
              </a:xfrm>
              <a:prstGeom prst="rect">
                <a:avLst/>
              </a:prstGeom>
            </p:spPr>
          </p:pic>
        </mc:Fallback>
      </mc:AlternateContent>
    </p:spTree>
    <p:extLst>
      <p:ext uri="{BB962C8B-B14F-4D97-AF65-F5344CB8AC3E}">
        <p14:creationId xmlns:p14="http://schemas.microsoft.com/office/powerpoint/2010/main" val="19977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53</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p:sp>
        <p:nvSpPr>
          <p:cNvPr id="26" name="Rectangle 25"/>
          <p:cNvSpPr/>
          <p:nvPr/>
        </p:nvSpPr>
        <p:spPr>
          <a:xfrm>
            <a:off x="381000" y="1339082"/>
            <a:ext cx="8382000" cy="163121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Construct a self-organizing map to cluster the four given vectors, [0 0 1 1], [1 0 0 0], [0 1 1 0] and [0 0 0 1]. The number of clusters to be formed is two. Assume an initial learning rate of 0.5. </a:t>
            </a:r>
          </a:p>
          <a:p>
            <a:pPr algn="just">
              <a:spcBef>
                <a:spcPts val="600"/>
              </a:spcBef>
              <a:spcAft>
                <a:spcPts val="600"/>
              </a:spcAft>
            </a:pPr>
            <a:r>
              <a:rPr lang="en-IN" sz="1600" b="1" dirty="0"/>
              <a:t>Solution: </a:t>
            </a:r>
          </a:p>
          <a:p>
            <a:pPr algn="just">
              <a:spcBef>
                <a:spcPts val="600"/>
              </a:spcBef>
              <a:spcAft>
                <a:spcPts val="600"/>
              </a:spcAft>
            </a:pPr>
            <a:r>
              <a:rPr lang="en-IN" sz="1600" dirty="0"/>
              <a:t>The number of input vectors is four and number of clusters to be formed is two. Thus, n=4 and m=2. The architecture of Kohonen self-organizing feature map is given by figure.</a:t>
            </a:r>
            <a:endParaRPr lang="en-US" sz="1600" dirty="0"/>
          </a:p>
        </p:txBody>
      </p:sp>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67E56DF-04D6-4133-A5BA-9C25F0FC6C07}"/>
                  </a:ext>
                </a:extLst>
              </p:cNvPr>
              <p:cNvSpPr/>
              <p:nvPr/>
            </p:nvSpPr>
            <p:spPr>
              <a:xfrm>
                <a:off x="533400" y="5190429"/>
                <a:ext cx="8382000" cy="999441"/>
              </a:xfrm>
              <a:prstGeom prst="rect">
                <a:avLst/>
              </a:prstGeom>
            </p:spPr>
            <p:txBody>
              <a:bodyPr wrap="square">
                <a:spAutoFit/>
              </a:bodyPr>
              <a:lstStyle/>
              <a:p>
                <a:pPr algn="just">
                  <a:spcBef>
                    <a:spcPts val="600"/>
                  </a:spcBef>
                  <a:spcAft>
                    <a:spcPts val="600"/>
                  </a:spcAft>
                </a:pPr>
                <a:r>
                  <a:rPr lang="en-US" sz="1600" dirty="0"/>
                  <a:t>Step 0: Initialize the weights randomly between 0 and 1.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.2</m:t>
                                          </m:r>
                                        </m:e>
                                      </m:mr>
                                      <m:mr>
                                        <m:e>
                                          <m:r>
                                            <a:rPr lang="en-IN" sz="1600" b="0" i="1" smtClean="0">
                                              <a:latin typeface="Cambria Math" panose="02040503050406030204" pitchFamily="18" charset="0"/>
                                            </a:rPr>
                                            <m:t>0.4</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0.6</m:t>
                                          </m:r>
                                        </m:e>
                                      </m:mr>
                                      <m:mr>
                                        <m:e>
                                          <m:r>
                                            <a:rPr lang="en-IN" sz="1600" b="0" i="1" smtClean="0">
                                              <a:latin typeface="Cambria Math" panose="02040503050406030204" pitchFamily="18" charset="0"/>
                                            </a:rPr>
                                            <m:t>0.8</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m:t>
                                          </m:r>
                                        </m:e>
                                      </m:mr>
                                      <m:mr>
                                        <m:e>
                                          <m:r>
                                            <a:rPr lang="en-IN" sz="1600" b="0" i="1" smtClean="0">
                                              <a:latin typeface="Cambria Math" panose="02040503050406030204" pitchFamily="18" charset="0"/>
                                            </a:rPr>
                                            <m:t>0.7</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0.5</m:t>
                                          </m:r>
                                        </m:e>
                                      </m:mr>
                                      <m:mr>
                                        <m:e>
                                          <m:r>
                                            <a:rPr lang="en-IN" sz="1600" b="0" i="1" smtClean="0">
                                              <a:latin typeface="Cambria Math" panose="02040503050406030204" pitchFamily="18" charset="0"/>
                                            </a:rPr>
                                            <m:t>0.3</m:t>
                                          </m:r>
                                        </m:e>
                                      </m:mr>
                                    </m:m>
                                  </m:e>
                                </m:mr>
                              </m:m>
                            </m:e>
                          </m:mr>
                        </m:m>
                      </m:e>
                    </m:d>
                  </m:oMath>
                </a14:m>
                <a:r>
                  <a:rPr lang="en-US" sz="1600" dirty="0"/>
                  <a:t>, </a:t>
                </a:r>
                <a14:m>
                  <m:oMath xmlns:m="http://schemas.openxmlformats.org/officeDocument/2006/math">
                    <m:r>
                      <a:rPr lang="en-IN" sz="1600" b="0" i="1" smtClean="0">
                        <a:latin typeface="Cambria Math" panose="02040503050406030204" pitchFamily="18" charset="0"/>
                      </a:rPr>
                      <m:t>𝑅</m:t>
                    </m:r>
                    <m:r>
                      <a:rPr lang="en-IN" sz="1600" b="0" i="1" smtClean="0">
                        <a:latin typeface="Cambria Math" panose="02040503050406030204" pitchFamily="18" charset="0"/>
                      </a:rPr>
                      <m:t>=0; </m:t>
                    </m:r>
                    <m:r>
                      <a:rPr lang="en-IN" sz="1600" b="0" i="1" smtClean="0">
                        <a:latin typeface="Cambria Math" panose="02040503050406030204" pitchFamily="18" charset="0"/>
                        <a:ea typeface="Cambria Math" panose="02040503050406030204" pitchFamily="18" charset="0"/>
                      </a:rPr>
                      <m:t>𝛼</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m:t>
                        </m:r>
                      </m:e>
                    </m:d>
                    <m:r>
                      <a:rPr lang="en-IN" sz="1600" b="0" i="1" smtClean="0">
                        <a:latin typeface="Cambria Math" panose="02040503050406030204" pitchFamily="18" charset="0"/>
                        <a:ea typeface="Cambria Math" panose="02040503050406030204" pitchFamily="18" charset="0"/>
                      </a:rPr>
                      <m:t>=0.5</m:t>
                    </m:r>
                  </m:oMath>
                </a14:m>
                <a:endParaRPr lang="en-US" sz="1600" dirty="0"/>
              </a:p>
            </p:txBody>
          </p:sp>
        </mc:Choice>
        <mc:Fallback xmlns="">
          <p:sp>
            <p:nvSpPr>
              <p:cNvPr id="7" name="Rectangle 6">
                <a:extLst>
                  <a:ext uri="{FF2B5EF4-FFF2-40B4-BE49-F238E27FC236}">
                    <a16:creationId xmlns:a16="http://schemas.microsoft.com/office/drawing/2014/main" id="{C67E56DF-04D6-4133-A5BA-9C25F0FC6C07}"/>
                  </a:ext>
                </a:extLst>
              </p:cNvPr>
              <p:cNvSpPr>
                <a:spLocks noRot="1" noChangeAspect="1" noMove="1" noResize="1" noEditPoints="1" noAdjustHandles="1" noChangeArrowheads="1" noChangeShapeType="1" noTextEdit="1"/>
              </p:cNvSpPr>
              <p:nvPr/>
            </p:nvSpPr>
            <p:spPr>
              <a:xfrm>
                <a:off x="533400" y="5190429"/>
                <a:ext cx="8382000" cy="999441"/>
              </a:xfrm>
              <a:prstGeom prst="rect">
                <a:avLst/>
              </a:prstGeom>
              <a:blipFill>
                <a:blip r:embed="rId2"/>
                <a:stretch>
                  <a:fillRect l="-436"/>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78DAF7D8-D54A-443A-B602-E69CD57F1713}"/>
              </a:ext>
            </a:extLst>
          </p:cNvPr>
          <p:cNvPicPr>
            <a:picLocks noChangeAspect="1"/>
          </p:cNvPicPr>
          <p:nvPr/>
        </p:nvPicPr>
        <p:blipFill>
          <a:blip r:embed="rId3"/>
          <a:stretch>
            <a:fillRect/>
          </a:stretch>
        </p:blipFill>
        <p:spPr>
          <a:xfrm>
            <a:off x="2456352" y="3080437"/>
            <a:ext cx="3563448" cy="1943512"/>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Ink 15"/>
              <p14:cNvContentPartPr/>
              <p14:nvPr/>
            </p14:nvContentPartPr>
            <p14:xfrm>
              <a:off x="5658199" y="1810510"/>
              <a:ext cx="3000960" cy="111600"/>
            </p14:xfrm>
          </p:contentPart>
        </mc:Choice>
        <mc:Fallback>
          <p:pic>
            <p:nvPicPr>
              <p:cNvPr id="16" name="Ink 15"/>
              <p:cNvPicPr/>
              <p:nvPr/>
            </p:nvPicPr>
            <p:blipFill>
              <a:blip r:embed="rId5"/>
              <a:stretch>
                <a:fillRect/>
              </a:stretch>
            </p:blipFill>
            <p:spPr>
              <a:xfrm>
                <a:off x="5654959" y="1801150"/>
                <a:ext cx="30139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p14:cNvContentPartPr/>
              <p14:nvPr/>
            </p14:nvContentPartPr>
            <p14:xfrm>
              <a:off x="2036599" y="1805830"/>
              <a:ext cx="3487680" cy="117360"/>
            </p14:xfrm>
          </p:contentPart>
        </mc:Choice>
        <mc:Fallback>
          <p:pic>
            <p:nvPicPr>
              <p:cNvPr id="19" name="Ink 18"/>
              <p:cNvPicPr/>
              <p:nvPr/>
            </p:nvPicPr>
            <p:blipFill>
              <a:blip r:embed="rId7"/>
              <a:stretch>
                <a:fillRect/>
              </a:stretch>
            </p:blipFill>
            <p:spPr>
              <a:xfrm>
                <a:off x="2027239" y="1795750"/>
                <a:ext cx="35074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p14:cNvContentPartPr/>
              <p14:nvPr/>
            </p14:nvContentPartPr>
            <p14:xfrm>
              <a:off x="1235239" y="1927150"/>
              <a:ext cx="657360" cy="33840"/>
            </p14:xfrm>
          </p:contentPart>
        </mc:Choice>
        <mc:Fallback>
          <p:pic>
            <p:nvPicPr>
              <p:cNvPr id="21" name="Ink 20"/>
              <p:cNvPicPr/>
              <p:nvPr/>
            </p:nvPicPr>
            <p:blipFill>
              <a:blip r:embed="rId9"/>
              <a:stretch>
                <a:fillRect/>
              </a:stretch>
            </p:blipFill>
            <p:spPr>
              <a:xfrm>
                <a:off x="1226239" y="1917790"/>
                <a:ext cx="6768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p14:cNvContentPartPr/>
              <p14:nvPr/>
            </p14:nvContentPartPr>
            <p14:xfrm>
              <a:off x="4583239" y="2925790"/>
              <a:ext cx="4173840" cy="3051000"/>
            </p14:xfrm>
          </p:contentPart>
        </mc:Choice>
        <mc:Fallback>
          <p:pic>
            <p:nvPicPr>
              <p:cNvPr id="43" name="Ink 42"/>
              <p:cNvPicPr/>
              <p:nvPr/>
            </p:nvPicPr>
            <p:blipFill>
              <a:blip r:embed="rId11"/>
              <a:stretch>
                <a:fillRect/>
              </a:stretch>
            </p:blipFill>
            <p:spPr>
              <a:xfrm>
                <a:off x="4568479" y="2916790"/>
                <a:ext cx="4206240" cy="3076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8" name="Ink 47"/>
              <p14:cNvContentPartPr/>
              <p14:nvPr/>
            </p14:nvContentPartPr>
            <p14:xfrm>
              <a:off x="7864279" y="3248350"/>
              <a:ext cx="852480" cy="187560"/>
            </p14:xfrm>
          </p:contentPart>
        </mc:Choice>
        <mc:Fallback>
          <p:pic>
            <p:nvPicPr>
              <p:cNvPr id="48" name="Ink 47"/>
              <p:cNvPicPr/>
              <p:nvPr/>
            </p:nvPicPr>
            <p:blipFill>
              <a:blip r:embed="rId13"/>
              <a:stretch>
                <a:fillRect/>
              </a:stretch>
            </p:blipFill>
            <p:spPr>
              <a:xfrm>
                <a:off x="7848079" y="3231070"/>
                <a:ext cx="8845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1" name="Ink 60"/>
              <p14:cNvContentPartPr/>
              <p14:nvPr/>
            </p14:nvContentPartPr>
            <p14:xfrm>
              <a:off x="6232759" y="3658390"/>
              <a:ext cx="493920" cy="200880"/>
            </p14:xfrm>
          </p:contentPart>
        </mc:Choice>
        <mc:Fallback>
          <p:pic>
            <p:nvPicPr>
              <p:cNvPr id="61" name="Ink 60"/>
              <p:cNvPicPr/>
              <p:nvPr/>
            </p:nvPicPr>
            <p:blipFill>
              <a:blip r:embed="rId15"/>
              <a:stretch>
                <a:fillRect/>
              </a:stretch>
            </p:blipFill>
            <p:spPr>
              <a:xfrm>
                <a:off x="6222679" y="3647230"/>
                <a:ext cx="5076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1" name="Ink 70"/>
              <p14:cNvContentPartPr/>
              <p14:nvPr/>
            </p14:nvContentPartPr>
            <p14:xfrm>
              <a:off x="5948719" y="5323390"/>
              <a:ext cx="210600" cy="770400"/>
            </p14:xfrm>
          </p:contentPart>
        </mc:Choice>
        <mc:Fallback>
          <p:pic>
            <p:nvPicPr>
              <p:cNvPr id="71" name="Ink 70"/>
              <p:cNvPicPr/>
              <p:nvPr/>
            </p:nvPicPr>
            <p:blipFill>
              <a:blip r:embed="rId17"/>
              <a:stretch>
                <a:fillRect/>
              </a:stretch>
            </p:blipFill>
            <p:spPr>
              <a:xfrm>
                <a:off x="5883199" y="5227270"/>
                <a:ext cx="342720" cy="1005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2" name="Ink 71"/>
              <p14:cNvContentPartPr/>
              <p14:nvPr/>
            </p14:nvContentPartPr>
            <p14:xfrm>
              <a:off x="6394759" y="5323750"/>
              <a:ext cx="286200" cy="758520"/>
            </p14:xfrm>
          </p:contentPart>
        </mc:Choice>
        <mc:Fallback>
          <p:pic>
            <p:nvPicPr>
              <p:cNvPr id="72" name="Ink 71"/>
              <p:cNvPicPr/>
              <p:nvPr/>
            </p:nvPicPr>
            <p:blipFill>
              <a:blip r:embed="rId19"/>
              <a:stretch>
                <a:fillRect/>
              </a:stretch>
            </p:blipFill>
            <p:spPr>
              <a:xfrm>
                <a:off x="6347959" y="5201350"/>
                <a:ext cx="396360" cy="101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6" name="Ink 75"/>
              <p14:cNvContentPartPr/>
              <p14:nvPr/>
            </p14:nvContentPartPr>
            <p14:xfrm>
              <a:off x="4933519" y="567790"/>
              <a:ext cx="4368960" cy="749160"/>
            </p14:xfrm>
          </p:contentPart>
        </mc:Choice>
        <mc:Fallback>
          <p:pic>
            <p:nvPicPr>
              <p:cNvPr id="76" name="Ink 75"/>
              <p:cNvPicPr/>
              <p:nvPr/>
            </p:nvPicPr>
            <p:blipFill>
              <a:blip r:embed="rId21"/>
              <a:stretch>
                <a:fillRect/>
              </a:stretch>
            </p:blipFill>
            <p:spPr>
              <a:xfrm>
                <a:off x="4924519" y="552310"/>
                <a:ext cx="4395240" cy="781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 name="Ink 104"/>
              <p14:cNvContentPartPr/>
              <p14:nvPr/>
            </p14:nvContentPartPr>
            <p14:xfrm>
              <a:off x="8321479" y="1996630"/>
              <a:ext cx="603360" cy="89280"/>
            </p14:xfrm>
          </p:contentPart>
        </mc:Choice>
        <mc:Fallback>
          <p:pic>
            <p:nvPicPr>
              <p:cNvPr id="105" name="Ink 104"/>
              <p:cNvPicPr/>
              <p:nvPr/>
            </p:nvPicPr>
            <p:blipFill>
              <a:blip r:embed="rId23"/>
              <a:stretch>
                <a:fillRect/>
              </a:stretch>
            </p:blipFill>
            <p:spPr>
              <a:xfrm>
                <a:off x="8312119" y="1979350"/>
                <a:ext cx="6300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2" name="Ink 131"/>
              <p14:cNvContentPartPr/>
              <p14:nvPr/>
            </p14:nvContentPartPr>
            <p14:xfrm>
              <a:off x="4949719" y="520990"/>
              <a:ext cx="4049280" cy="640440"/>
            </p14:xfrm>
          </p:contentPart>
        </mc:Choice>
        <mc:Fallback>
          <p:pic>
            <p:nvPicPr>
              <p:cNvPr id="132" name="Ink 131"/>
              <p:cNvPicPr/>
              <p:nvPr/>
            </p:nvPicPr>
            <p:blipFill>
              <a:blip r:embed="rId25"/>
              <a:stretch>
                <a:fillRect/>
              </a:stretch>
            </p:blipFill>
            <p:spPr>
              <a:xfrm>
                <a:off x="4904719" y="400750"/>
                <a:ext cx="416052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4" name="Ink 133"/>
              <p14:cNvContentPartPr/>
              <p14:nvPr/>
            </p14:nvContentPartPr>
            <p14:xfrm>
              <a:off x="5047639" y="1896190"/>
              <a:ext cx="506880" cy="245520"/>
            </p14:xfrm>
          </p:contentPart>
        </mc:Choice>
        <mc:Fallback>
          <p:pic>
            <p:nvPicPr>
              <p:cNvPr id="134" name="Ink 133"/>
              <p:cNvPicPr/>
              <p:nvPr/>
            </p:nvPicPr>
            <p:blipFill>
              <a:blip r:embed="rId27"/>
              <a:stretch>
                <a:fillRect/>
              </a:stretch>
            </p:blipFill>
            <p:spPr>
              <a:xfrm>
                <a:off x="5030359" y="1886110"/>
                <a:ext cx="5342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6" name="Ink 145"/>
              <p14:cNvContentPartPr/>
              <p14:nvPr/>
            </p14:nvContentPartPr>
            <p14:xfrm>
              <a:off x="6381079" y="1182310"/>
              <a:ext cx="2444040" cy="772920"/>
            </p14:xfrm>
          </p:contentPart>
        </mc:Choice>
        <mc:Fallback>
          <p:pic>
            <p:nvPicPr>
              <p:cNvPr id="146" name="Ink 145"/>
              <p:cNvPicPr/>
              <p:nvPr/>
            </p:nvPicPr>
            <p:blipFill>
              <a:blip r:embed="rId29"/>
              <a:stretch>
                <a:fillRect/>
              </a:stretch>
            </p:blipFill>
            <p:spPr>
              <a:xfrm>
                <a:off x="6371719" y="1172590"/>
                <a:ext cx="246996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8" name="Ink 147"/>
              <p14:cNvContentPartPr/>
              <p14:nvPr/>
            </p14:nvContentPartPr>
            <p14:xfrm>
              <a:off x="8366119" y="1233430"/>
              <a:ext cx="1000440" cy="149040"/>
            </p14:xfrm>
          </p:contentPart>
        </mc:Choice>
        <mc:Fallback>
          <p:pic>
            <p:nvPicPr>
              <p:cNvPr id="148" name="Ink 147"/>
              <p:cNvPicPr/>
              <p:nvPr/>
            </p:nvPicPr>
            <p:blipFill>
              <a:blip r:embed="rId31"/>
              <a:stretch>
                <a:fillRect/>
              </a:stretch>
            </p:blipFill>
            <p:spPr>
              <a:xfrm>
                <a:off x="8355679" y="1215430"/>
                <a:ext cx="10288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0" name="Ink 149"/>
              <p14:cNvContentPartPr/>
              <p14:nvPr/>
            </p14:nvContentPartPr>
            <p14:xfrm>
              <a:off x="8445679" y="1296430"/>
              <a:ext cx="996840" cy="119520"/>
            </p14:xfrm>
          </p:contentPart>
        </mc:Choice>
        <mc:Fallback>
          <p:pic>
            <p:nvPicPr>
              <p:cNvPr id="150" name="Ink 149"/>
              <p:cNvPicPr/>
              <p:nvPr/>
            </p:nvPicPr>
            <p:blipFill>
              <a:blip r:embed="rId33"/>
              <a:stretch>
                <a:fillRect/>
              </a:stretch>
            </p:blipFill>
            <p:spPr>
              <a:xfrm>
                <a:off x="8434519" y="1287430"/>
                <a:ext cx="10256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9" name="Ink 158"/>
              <p14:cNvContentPartPr/>
              <p14:nvPr/>
            </p14:nvContentPartPr>
            <p14:xfrm>
              <a:off x="-1416521" y="2836510"/>
              <a:ext cx="568080" cy="1272240"/>
            </p14:xfrm>
          </p:contentPart>
        </mc:Choice>
        <mc:Fallback>
          <p:pic>
            <p:nvPicPr>
              <p:cNvPr id="159" name="Ink 158"/>
              <p:cNvPicPr/>
              <p:nvPr/>
            </p:nvPicPr>
            <p:blipFill>
              <a:blip r:embed="rId35"/>
              <a:stretch>
                <a:fillRect/>
              </a:stretch>
            </p:blipFill>
            <p:spPr>
              <a:xfrm>
                <a:off x="-1426601" y="2818870"/>
                <a:ext cx="581400" cy="130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3" name="Ink 162"/>
              <p14:cNvContentPartPr/>
              <p14:nvPr/>
            </p14:nvContentPartPr>
            <p14:xfrm>
              <a:off x="183319" y="3416830"/>
              <a:ext cx="1140840" cy="748440"/>
            </p14:xfrm>
          </p:contentPart>
        </mc:Choice>
        <mc:Fallback>
          <p:pic>
            <p:nvPicPr>
              <p:cNvPr id="163" name="Ink 162"/>
              <p:cNvPicPr/>
              <p:nvPr/>
            </p:nvPicPr>
            <p:blipFill>
              <a:blip r:embed="rId37"/>
              <a:stretch>
                <a:fillRect/>
              </a:stretch>
            </p:blipFill>
            <p:spPr>
              <a:xfrm>
                <a:off x="166399" y="3408190"/>
                <a:ext cx="117540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4" name="Ink 163"/>
              <p14:cNvContentPartPr/>
              <p14:nvPr/>
            </p14:nvContentPartPr>
            <p14:xfrm>
              <a:off x="665359" y="5930710"/>
              <a:ext cx="521280" cy="12600"/>
            </p14:xfrm>
          </p:contentPart>
        </mc:Choice>
        <mc:Fallback>
          <p:pic>
            <p:nvPicPr>
              <p:cNvPr id="164" name="Ink 163"/>
              <p:cNvPicPr/>
              <p:nvPr/>
            </p:nvPicPr>
            <p:blipFill>
              <a:blip r:embed="rId39"/>
              <a:stretch>
                <a:fillRect/>
              </a:stretch>
            </p:blipFill>
            <p:spPr>
              <a:xfrm>
                <a:off x="653479" y="5913790"/>
                <a:ext cx="551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9" name="Ink 168"/>
              <p14:cNvContentPartPr/>
              <p14:nvPr/>
            </p14:nvContentPartPr>
            <p14:xfrm>
              <a:off x="-111161" y="3156910"/>
              <a:ext cx="1746720" cy="1272600"/>
            </p14:xfrm>
          </p:contentPart>
        </mc:Choice>
        <mc:Fallback>
          <p:pic>
            <p:nvPicPr>
              <p:cNvPr id="169" name="Ink 168"/>
              <p:cNvPicPr/>
              <p:nvPr/>
            </p:nvPicPr>
            <p:blipFill>
              <a:blip r:embed="rId41"/>
              <a:stretch>
                <a:fillRect/>
              </a:stretch>
            </p:blipFill>
            <p:spPr>
              <a:xfrm>
                <a:off x="-121961" y="3147910"/>
                <a:ext cx="1771200" cy="1294200"/>
              </a:xfrm>
              <a:prstGeom prst="rect">
                <a:avLst/>
              </a:prstGeom>
            </p:spPr>
          </p:pic>
        </mc:Fallback>
      </mc:AlternateContent>
    </p:spTree>
    <p:extLst>
      <p:ext uri="{BB962C8B-B14F-4D97-AF65-F5344CB8AC3E}">
        <p14:creationId xmlns:p14="http://schemas.microsoft.com/office/powerpoint/2010/main" val="3581336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54</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87287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first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e>
                                  <m:e>
                                    <m:r>
                                      <a:rPr lang="en-IN" sz="1600" b="0" i="1" smtClean="0">
                                        <a:latin typeface="Cambria Math" panose="02040503050406030204" pitchFamily="18" charset="0"/>
                                      </a:rPr>
                                      <m:t>0</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1</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calculate the Euclidean distance: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0.2−0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4</m:t>
                              </m:r>
                              <m:r>
                                <a:rPr lang="en-IN" sz="1600" i="1">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6</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8</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=0.04+0.16+0.16+0.04=0.4</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7</m:t>
                              </m:r>
                              <m:r>
                                <a:rPr lang="en-IN" sz="1600" i="1">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5</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3</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=0.81+0.49+0.25+0.49=2.04</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&lt;</m:t>
                    </m:r>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oMath>
                </a14:m>
                <a:r>
                  <a:rPr lang="en-US" sz="1600" dirty="0"/>
                  <a:t> therefore </a:t>
                </a:r>
                <a14:m>
                  <m:oMath xmlns:m="http://schemas.openxmlformats.org/officeDocument/2006/math">
                    <m:r>
                      <a:rPr lang="en-IN" sz="1600" b="0" i="1" smtClean="0">
                        <a:latin typeface="Cambria Math" panose="02040503050406030204" pitchFamily="18" charset="0"/>
                      </a:rPr>
                      <m:t>𝐷</m:t>
                    </m:r>
                    <m:r>
                      <a:rPr lang="en-IN" sz="1600" b="0" i="1" smtClean="0">
                        <a:latin typeface="Cambria Math" panose="02040503050406030204" pitchFamily="18" charset="0"/>
                      </a:rPr>
                      <m:t>(1)</m:t>
                    </m:r>
                  </m:oMath>
                </a14:m>
                <a:r>
                  <a:rPr lang="en-US" sz="1600" dirty="0"/>
                  <a:t> is minimum. Hence the wining cluster unit is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1</m:t>
                        </m:r>
                      </m:sub>
                    </m:sSub>
                  </m:oMath>
                </a14:m>
                <a:r>
                  <a:rPr lang="en-US" sz="1600" dirty="0"/>
                  <a:t>, i.e.,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=1</m:t>
                    </m:r>
                  </m:oMath>
                </a14:m>
                <a:r>
                  <a:rPr lang="en-US" sz="1600" dirty="0"/>
                  <a:t>.</a:t>
                </a:r>
              </a:p>
              <a:p>
                <a:pPr marL="285750" indent="-285750" algn="just">
                  <a:spcBef>
                    <a:spcPts val="600"/>
                  </a:spcBef>
                  <a:spcAft>
                    <a:spcPts val="600"/>
                  </a:spcAft>
                  <a:buFont typeface="Arial" panose="020B0604020202020204" pitchFamily="34" charset="0"/>
                  <a:buChar char="•"/>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872872"/>
              </a:xfrm>
              <a:prstGeom prst="rect">
                <a:avLst/>
              </a:prstGeom>
              <a:blipFill>
                <a:blip r:embed="rId2"/>
                <a:stretch>
                  <a:fillRect l="-291" t="-375"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690279" y="2084110"/>
              <a:ext cx="1603440" cy="42840"/>
            </p14:xfrm>
          </p:contentPart>
        </mc:Choice>
        <mc:Fallback>
          <p:pic>
            <p:nvPicPr>
              <p:cNvPr id="7" name="Ink 6"/>
              <p:cNvPicPr/>
              <p:nvPr/>
            </p:nvPicPr>
            <p:blipFill>
              <a:blip r:embed="rId4"/>
              <a:stretch>
                <a:fillRect/>
              </a:stretch>
            </p:blipFill>
            <p:spPr>
              <a:xfrm>
                <a:off x="1678759" y="2072590"/>
                <a:ext cx="1626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p14:cNvContentPartPr/>
              <p14:nvPr/>
            </p14:nvContentPartPr>
            <p14:xfrm>
              <a:off x="593359" y="3676750"/>
              <a:ext cx="1326240" cy="2262960"/>
            </p14:xfrm>
          </p:contentPart>
        </mc:Choice>
        <mc:Fallback>
          <p:pic>
            <p:nvPicPr>
              <p:cNvPr id="13" name="Ink 12"/>
              <p:cNvPicPr/>
              <p:nvPr/>
            </p:nvPicPr>
            <p:blipFill>
              <a:blip r:embed="rId6"/>
              <a:stretch>
                <a:fillRect/>
              </a:stretch>
            </p:blipFill>
            <p:spPr>
              <a:xfrm>
                <a:off x="584719" y="3668830"/>
                <a:ext cx="1351080" cy="2281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p14:cNvContentPartPr/>
              <p14:nvPr/>
            </p14:nvContentPartPr>
            <p14:xfrm>
              <a:off x="4087159" y="3905350"/>
              <a:ext cx="290520" cy="209520"/>
            </p14:xfrm>
          </p:contentPart>
        </mc:Choice>
        <mc:Fallback>
          <p:pic>
            <p:nvPicPr>
              <p:cNvPr id="15" name="Ink 14"/>
              <p:cNvPicPr/>
              <p:nvPr/>
            </p:nvPicPr>
            <p:blipFill>
              <a:blip r:embed="rId8"/>
              <a:stretch>
                <a:fillRect/>
              </a:stretch>
            </p:blipFill>
            <p:spPr>
              <a:xfrm>
                <a:off x="4046119" y="3768910"/>
                <a:ext cx="3902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p14:cNvContentPartPr/>
              <p14:nvPr/>
            </p14:nvContentPartPr>
            <p14:xfrm>
              <a:off x="1316959" y="4470190"/>
              <a:ext cx="376560" cy="218160"/>
            </p14:xfrm>
          </p:contentPart>
        </mc:Choice>
        <mc:Fallback>
          <p:pic>
            <p:nvPicPr>
              <p:cNvPr id="17" name="Ink 16"/>
              <p:cNvPicPr/>
              <p:nvPr/>
            </p:nvPicPr>
            <p:blipFill>
              <a:blip r:embed="rId10"/>
              <a:stretch>
                <a:fillRect/>
              </a:stretch>
            </p:blipFill>
            <p:spPr>
              <a:xfrm>
                <a:off x="1262959" y="4359670"/>
                <a:ext cx="48816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p14:cNvContentPartPr/>
              <p14:nvPr/>
            </p14:nvContentPartPr>
            <p14:xfrm>
              <a:off x="1361239" y="3432310"/>
              <a:ext cx="381960" cy="262080"/>
            </p14:xfrm>
          </p:contentPart>
        </mc:Choice>
        <mc:Fallback>
          <p:pic>
            <p:nvPicPr>
              <p:cNvPr id="18" name="Ink 17"/>
              <p:cNvPicPr/>
              <p:nvPr/>
            </p:nvPicPr>
            <p:blipFill>
              <a:blip r:embed="rId12"/>
              <a:stretch>
                <a:fillRect/>
              </a:stretch>
            </p:blipFill>
            <p:spPr>
              <a:xfrm>
                <a:off x="1296439" y="3301990"/>
                <a:ext cx="51048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p14:cNvContentPartPr/>
              <p14:nvPr/>
            </p14:nvContentPartPr>
            <p14:xfrm>
              <a:off x="4052239" y="4896070"/>
              <a:ext cx="408960" cy="254160"/>
            </p14:xfrm>
          </p:contentPart>
        </mc:Choice>
        <mc:Fallback>
          <p:pic>
            <p:nvPicPr>
              <p:cNvPr id="19" name="Ink 18"/>
              <p:cNvPicPr/>
              <p:nvPr/>
            </p:nvPicPr>
            <p:blipFill>
              <a:blip r:embed="rId14"/>
              <a:stretch>
                <a:fillRect/>
              </a:stretch>
            </p:blipFill>
            <p:spPr>
              <a:xfrm>
                <a:off x="3988463" y="4784268"/>
                <a:ext cx="535071" cy="491424"/>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p14:cNvContentPartPr/>
              <p14:nvPr/>
            </p14:nvContentPartPr>
            <p14:xfrm>
              <a:off x="1867399" y="5328070"/>
              <a:ext cx="1071360" cy="216360"/>
            </p14:xfrm>
          </p:contentPart>
        </mc:Choice>
        <mc:Fallback>
          <p:pic>
            <p:nvPicPr>
              <p:cNvPr id="20" name="Ink 19"/>
              <p:cNvPicPr/>
              <p:nvPr/>
            </p:nvPicPr>
            <p:blipFill>
              <a:blip r:embed="rId16"/>
              <a:stretch>
                <a:fillRect/>
              </a:stretch>
            </p:blipFill>
            <p:spPr>
              <a:xfrm>
                <a:off x="1824559" y="5217910"/>
                <a:ext cx="11692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3" name="Ink 22"/>
              <p14:cNvContentPartPr/>
              <p14:nvPr/>
            </p14:nvContentPartPr>
            <p14:xfrm>
              <a:off x="5875279" y="661750"/>
              <a:ext cx="1995120" cy="903600"/>
            </p14:xfrm>
          </p:contentPart>
        </mc:Choice>
        <mc:Fallback>
          <p:pic>
            <p:nvPicPr>
              <p:cNvPr id="23" name="Ink 22"/>
              <p:cNvPicPr/>
              <p:nvPr/>
            </p:nvPicPr>
            <p:blipFill>
              <a:blip r:embed="rId18"/>
              <a:stretch>
                <a:fillRect/>
              </a:stretch>
            </p:blipFill>
            <p:spPr>
              <a:xfrm>
                <a:off x="5855839" y="649870"/>
                <a:ext cx="2017800" cy="934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Ink 26"/>
              <p14:cNvContentPartPr/>
              <p14:nvPr/>
            </p14:nvContentPartPr>
            <p14:xfrm>
              <a:off x="1450159" y="2357350"/>
              <a:ext cx="2701800" cy="172080"/>
            </p14:xfrm>
          </p:contentPart>
        </mc:Choice>
        <mc:Fallback>
          <p:pic>
            <p:nvPicPr>
              <p:cNvPr id="27" name="Ink 26"/>
              <p:cNvPicPr/>
              <p:nvPr/>
            </p:nvPicPr>
            <p:blipFill>
              <a:blip r:embed="rId20"/>
              <a:stretch>
                <a:fillRect/>
              </a:stretch>
            </p:blipFill>
            <p:spPr>
              <a:xfrm>
                <a:off x="1435759" y="2343670"/>
                <a:ext cx="27320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 name="Ink 35"/>
              <p14:cNvContentPartPr/>
              <p14:nvPr/>
            </p14:nvContentPartPr>
            <p14:xfrm>
              <a:off x="3498919" y="2299390"/>
              <a:ext cx="2184480" cy="881280"/>
            </p14:xfrm>
          </p:contentPart>
        </mc:Choice>
        <mc:Fallback>
          <p:pic>
            <p:nvPicPr>
              <p:cNvPr id="36" name="Ink 35"/>
              <p:cNvPicPr/>
              <p:nvPr/>
            </p:nvPicPr>
            <p:blipFill>
              <a:blip r:embed="rId22"/>
              <a:stretch>
                <a:fillRect/>
              </a:stretch>
            </p:blipFill>
            <p:spPr>
              <a:xfrm>
                <a:off x="3490639" y="2289670"/>
                <a:ext cx="220536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8" name="Ink 47"/>
              <p14:cNvContentPartPr/>
              <p14:nvPr/>
            </p14:nvContentPartPr>
            <p14:xfrm>
              <a:off x="5477479" y="459070"/>
              <a:ext cx="2719800" cy="1526400"/>
            </p14:xfrm>
          </p:contentPart>
        </mc:Choice>
        <mc:Fallback>
          <p:pic>
            <p:nvPicPr>
              <p:cNvPr id="48" name="Ink 47"/>
              <p:cNvPicPr/>
              <p:nvPr/>
            </p:nvPicPr>
            <p:blipFill>
              <a:blip r:embed="rId24"/>
              <a:stretch>
                <a:fillRect/>
              </a:stretch>
            </p:blipFill>
            <p:spPr>
              <a:xfrm>
                <a:off x="5461639" y="441070"/>
                <a:ext cx="2753640" cy="1560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9" name="Ink 48"/>
              <p14:cNvContentPartPr/>
              <p14:nvPr/>
            </p14:nvContentPartPr>
            <p14:xfrm>
              <a:off x="5378479" y="553750"/>
              <a:ext cx="2826360" cy="1314720"/>
            </p14:xfrm>
          </p:contentPart>
        </mc:Choice>
        <mc:Fallback>
          <p:pic>
            <p:nvPicPr>
              <p:cNvPr id="49" name="Ink 48"/>
              <p:cNvPicPr/>
              <p:nvPr/>
            </p:nvPicPr>
            <p:blipFill>
              <a:blip r:embed="rId26"/>
              <a:stretch>
                <a:fillRect/>
              </a:stretch>
            </p:blipFill>
            <p:spPr>
              <a:xfrm>
                <a:off x="5317279" y="422710"/>
                <a:ext cx="2953440" cy="1565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1" name="Ink 50"/>
              <p14:cNvContentPartPr/>
              <p14:nvPr/>
            </p14:nvContentPartPr>
            <p14:xfrm>
              <a:off x="3203359" y="5542630"/>
              <a:ext cx="2078280" cy="30240"/>
            </p14:xfrm>
          </p:contentPart>
        </mc:Choice>
        <mc:Fallback>
          <p:pic>
            <p:nvPicPr>
              <p:cNvPr id="51" name="Ink 50"/>
              <p:cNvPicPr/>
              <p:nvPr/>
            </p:nvPicPr>
            <p:blipFill>
              <a:blip r:embed="rId28"/>
              <a:stretch>
                <a:fillRect/>
              </a:stretch>
            </p:blipFill>
            <p:spPr>
              <a:xfrm>
                <a:off x="3192559" y="5527870"/>
                <a:ext cx="21060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3" name="Ink 52"/>
              <p14:cNvContentPartPr/>
              <p14:nvPr/>
            </p14:nvContentPartPr>
            <p14:xfrm>
              <a:off x="5556319" y="5501950"/>
              <a:ext cx="2677680" cy="117720"/>
            </p14:xfrm>
          </p:contentPart>
        </mc:Choice>
        <mc:Fallback>
          <p:pic>
            <p:nvPicPr>
              <p:cNvPr id="53" name="Ink 52"/>
              <p:cNvPicPr/>
              <p:nvPr/>
            </p:nvPicPr>
            <p:blipFill>
              <a:blip r:embed="rId30"/>
              <a:stretch>
                <a:fillRect/>
              </a:stretch>
            </p:blipFill>
            <p:spPr>
              <a:xfrm>
                <a:off x="5549839" y="5498350"/>
                <a:ext cx="2699280" cy="132480"/>
              </a:xfrm>
              <a:prstGeom prst="rect">
                <a:avLst/>
              </a:prstGeom>
            </p:spPr>
          </p:pic>
        </mc:Fallback>
      </mc:AlternateContent>
    </p:spTree>
    <p:extLst>
      <p:ext uri="{BB962C8B-B14F-4D97-AF65-F5344CB8AC3E}">
        <p14:creationId xmlns:p14="http://schemas.microsoft.com/office/powerpoint/2010/main" val="552733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55</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08137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Step 4: Update the weights on the winning cluster unit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m:t>
                    </m:r>
                  </m:oMath>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=0.2+0.5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0−0.2</m:t>
                          </m:r>
                        </m:e>
                      </m:d>
                      <m:r>
                        <a:rPr lang="en-IN" sz="1600" b="0" i="1" smtClean="0">
                          <a:latin typeface="Cambria Math" panose="02040503050406030204" pitchFamily="18" charset="0"/>
                          <a:ea typeface="Cambria Math" panose="02040503050406030204" pitchFamily="18" charset="0"/>
                        </a:rPr>
                        <m:t>=0.1</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=0.4+0.5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0−0.4</m:t>
                          </m:r>
                        </m:e>
                      </m:d>
                      <m:r>
                        <a:rPr lang="en-IN" sz="1600" b="0" i="1" smtClean="0">
                          <a:latin typeface="Cambria Math" panose="02040503050406030204" pitchFamily="18" charset="0"/>
                          <a:ea typeface="Cambria Math" panose="02040503050406030204" pitchFamily="18" charset="0"/>
                        </a:rPr>
                        <m:t>=0.2</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3</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31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=0.6+0.5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1−0.6</m:t>
                          </m:r>
                        </m:e>
                      </m:d>
                      <m:r>
                        <a:rPr lang="en-IN" sz="1600" b="0" i="1" smtClean="0">
                          <a:latin typeface="Cambria Math" panose="02040503050406030204" pitchFamily="18" charset="0"/>
                          <a:ea typeface="Cambria Math" panose="02040503050406030204" pitchFamily="18" charset="0"/>
                        </a:rPr>
                        <m:t>=0.8</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4</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41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=0.8+0.5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1−0.8</m:t>
                          </m:r>
                        </m:e>
                      </m:d>
                      <m:r>
                        <a:rPr lang="en-IN" sz="1600" b="0" i="1" smtClean="0">
                          <a:latin typeface="Cambria Math" panose="02040503050406030204" pitchFamily="18" charset="0"/>
                          <a:ea typeface="Cambria Math" panose="02040503050406030204" pitchFamily="18" charset="0"/>
                        </a:rPr>
                        <m:t>=0.9</m:t>
                      </m:r>
                    </m:oMath>
                  </m:oMathPara>
                </a14:m>
                <a:endParaRPr lang="en-US" sz="1600" dirty="0"/>
              </a:p>
              <a:p>
                <a:pPr algn="just">
                  <a:spcBef>
                    <a:spcPts val="600"/>
                  </a:spcBef>
                  <a:spcAft>
                    <a:spcPts val="600"/>
                  </a:spcAft>
                </a:pPr>
                <a:r>
                  <a:rPr lang="en-US" sz="1600" dirty="0"/>
                  <a:t>The updated Weight matrix after presentation of first input pattern is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.1</m:t>
                                            </m:r>
                                          </m:e>
                                        </m:mr>
                                        <m:mr>
                                          <m:e>
                                            <m:r>
                                              <a:rPr lang="en-IN" sz="1600" b="0" i="1" smtClean="0">
                                                <a:latin typeface="Cambria Math" panose="02040503050406030204" pitchFamily="18" charset="0"/>
                                              </a:rPr>
                                              <m:t>0.2</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0.8</m:t>
                                            </m:r>
                                          </m:e>
                                        </m:mr>
                                        <m:mr>
                                          <m:e>
                                            <m:r>
                                              <a:rPr lang="en-IN" sz="1600" b="0" i="1" smtClean="0">
                                                <a:latin typeface="Cambria Math" panose="02040503050406030204" pitchFamily="18" charset="0"/>
                                              </a:rPr>
                                              <m:t>0.9</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m:t>
                                            </m:r>
                                          </m:e>
                                        </m:mr>
                                        <m:mr>
                                          <m:e>
                                            <m:r>
                                              <a:rPr lang="en-IN" sz="1600" b="0" i="1" smtClean="0">
                                                <a:latin typeface="Cambria Math" panose="02040503050406030204" pitchFamily="18" charset="0"/>
                                              </a:rPr>
                                              <m:t>0.7</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0.5</m:t>
                                            </m:r>
                                          </m:e>
                                        </m:mr>
                                        <m:mr>
                                          <m:e>
                                            <m:r>
                                              <a:rPr lang="en-IN" sz="1600" b="0" i="1" smtClean="0">
                                                <a:latin typeface="Cambria Math" panose="02040503050406030204" pitchFamily="18" charset="0"/>
                                              </a:rPr>
                                              <m:t>0.3</m:t>
                                            </m:r>
                                          </m:e>
                                        </m:mr>
                                      </m:m>
                                    </m:e>
                                  </m:mr>
                                </m:m>
                              </m:e>
                            </m:mr>
                          </m:m>
                        </m:e>
                      </m:d>
                    </m:oMath>
                  </m:oMathPara>
                </a14:m>
                <a:endParaRPr lang="en-US" sz="1500" dirty="0"/>
              </a:p>
              <a:p>
                <a:pPr algn="just">
                  <a:spcBef>
                    <a:spcPts val="600"/>
                  </a:spcBef>
                  <a:spcAft>
                    <a:spcPts val="600"/>
                  </a:spcAft>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081374"/>
              </a:xfrm>
              <a:prstGeom prst="rect">
                <a:avLst/>
              </a:prstGeom>
              <a:blipFill>
                <a:blip r:embed="rId2"/>
                <a:stretch>
                  <a:fillRect l="-436" t="-44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9" name="Ink 8"/>
              <p14:cNvContentPartPr/>
              <p14:nvPr/>
            </p14:nvContentPartPr>
            <p14:xfrm>
              <a:off x="2805919" y="1961350"/>
              <a:ext cx="3676320" cy="88200"/>
            </p14:xfrm>
          </p:contentPart>
        </mc:Choice>
        <mc:Fallback>
          <p:pic>
            <p:nvPicPr>
              <p:cNvPr id="9" name="Ink 8"/>
              <p:cNvPicPr/>
              <p:nvPr/>
            </p:nvPicPr>
            <p:blipFill>
              <a:blip r:embed="rId4"/>
              <a:stretch>
                <a:fillRect/>
              </a:stretch>
            </p:blipFill>
            <p:spPr>
              <a:xfrm>
                <a:off x="2796919" y="1956310"/>
                <a:ext cx="3695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p14:cNvContentPartPr/>
              <p14:nvPr/>
            </p14:nvContentPartPr>
            <p14:xfrm>
              <a:off x="729079" y="1669030"/>
              <a:ext cx="692280" cy="47880"/>
            </p14:xfrm>
          </p:contentPart>
        </mc:Choice>
        <mc:Fallback>
          <p:pic>
            <p:nvPicPr>
              <p:cNvPr id="15" name="Ink 14"/>
              <p:cNvPicPr/>
              <p:nvPr/>
            </p:nvPicPr>
            <p:blipFill>
              <a:blip r:embed="rId6"/>
              <a:stretch>
                <a:fillRect/>
              </a:stretch>
            </p:blipFill>
            <p:spPr>
              <a:xfrm>
                <a:off x="713599" y="1656430"/>
                <a:ext cx="7257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p14:cNvContentPartPr/>
              <p14:nvPr/>
            </p14:nvContentPartPr>
            <p14:xfrm>
              <a:off x="1415239" y="2656150"/>
              <a:ext cx="986760" cy="90720"/>
            </p14:xfrm>
          </p:contentPart>
        </mc:Choice>
        <mc:Fallback>
          <p:pic>
            <p:nvPicPr>
              <p:cNvPr id="21" name="Ink 20"/>
              <p:cNvPicPr/>
              <p:nvPr/>
            </p:nvPicPr>
            <p:blipFill>
              <a:blip r:embed="rId8"/>
              <a:stretch>
                <a:fillRect/>
              </a:stretch>
            </p:blipFill>
            <p:spPr>
              <a:xfrm>
                <a:off x="1402279" y="2651470"/>
                <a:ext cx="10177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p14:cNvContentPartPr/>
              <p14:nvPr/>
            </p14:nvContentPartPr>
            <p14:xfrm>
              <a:off x="2655439" y="2672710"/>
              <a:ext cx="774360" cy="17280"/>
            </p14:xfrm>
          </p:contentPart>
        </mc:Choice>
        <mc:Fallback>
          <p:pic>
            <p:nvPicPr>
              <p:cNvPr id="22" name="Ink 21"/>
              <p:cNvPicPr/>
              <p:nvPr/>
            </p:nvPicPr>
            <p:blipFill>
              <a:blip r:embed="rId10"/>
              <a:stretch>
                <a:fillRect/>
              </a:stretch>
            </p:blipFill>
            <p:spPr>
              <a:xfrm>
                <a:off x="2643559" y="2664790"/>
                <a:ext cx="8013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p14:cNvContentPartPr/>
              <p14:nvPr/>
            </p14:nvContentPartPr>
            <p14:xfrm>
              <a:off x="3668119" y="2649310"/>
              <a:ext cx="245880" cy="25560"/>
            </p14:xfrm>
          </p:contentPart>
        </mc:Choice>
        <mc:Fallback>
          <p:pic>
            <p:nvPicPr>
              <p:cNvPr id="23" name="Ink 22"/>
              <p:cNvPicPr/>
              <p:nvPr/>
            </p:nvPicPr>
            <p:blipFill>
              <a:blip r:embed="rId12"/>
              <a:stretch>
                <a:fillRect/>
              </a:stretch>
            </p:blipFill>
            <p:spPr>
              <a:xfrm>
                <a:off x="3659839" y="2640310"/>
                <a:ext cx="268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p14:cNvContentPartPr/>
              <p14:nvPr/>
            </p14:nvContentPartPr>
            <p14:xfrm>
              <a:off x="4089319" y="2657230"/>
              <a:ext cx="1087560" cy="27360"/>
            </p14:xfrm>
          </p:contentPart>
        </mc:Choice>
        <mc:Fallback>
          <p:pic>
            <p:nvPicPr>
              <p:cNvPr id="24" name="Ink 23"/>
              <p:cNvPicPr/>
              <p:nvPr/>
            </p:nvPicPr>
            <p:blipFill>
              <a:blip r:embed="rId14"/>
              <a:stretch>
                <a:fillRect/>
              </a:stretch>
            </p:blipFill>
            <p:spPr>
              <a:xfrm>
                <a:off x="4079959" y="2652550"/>
                <a:ext cx="1106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5" name="Ink 24"/>
              <p14:cNvContentPartPr/>
              <p14:nvPr/>
            </p14:nvContentPartPr>
            <p14:xfrm>
              <a:off x="1445839" y="3004990"/>
              <a:ext cx="930960" cy="56160"/>
            </p14:xfrm>
          </p:contentPart>
        </mc:Choice>
        <mc:Fallback>
          <p:pic>
            <p:nvPicPr>
              <p:cNvPr id="25" name="Ink 24"/>
              <p:cNvPicPr/>
              <p:nvPr/>
            </p:nvPicPr>
            <p:blipFill>
              <a:blip r:embed="rId16"/>
              <a:stretch>
                <a:fillRect/>
              </a:stretch>
            </p:blipFill>
            <p:spPr>
              <a:xfrm>
                <a:off x="1435399" y="2993470"/>
                <a:ext cx="9583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Ink 26"/>
              <p14:cNvContentPartPr/>
              <p14:nvPr/>
            </p14:nvContentPartPr>
            <p14:xfrm>
              <a:off x="2770279" y="1662190"/>
              <a:ext cx="3636000" cy="386280"/>
            </p14:xfrm>
          </p:contentPart>
        </mc:Choice>
        <mc:Fallback>
          <p:pic>
            <p:nvPicPr>
              <p:cNvPr id="27" name="Ink 26"/>
              <p:cNvPicPr/>
              <p:nvPr/>
            </p:nvPicPr>
            <p:blipFill>
              <a:blip r:embed="rId18"/>
              <a:stretch>
                <a:fillRect/>
              </a:stretch>
            </p:blipFill>
            <p:spPr>
              <a:xfrm>
                <a:off x="2720239" y="1528270"/>
                <a:ext cx="374328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p14:cNvContentPartPr/>
              <p14:nvPr/>
            </p14:nvContentPartPr>
            <p14:xfrm>
              <a:off x="1417399" y="3258070"/>
              <a:ext cx="1038960" cy="130320"/>
            </p14:xfrm>
          </p:contentPart>
        </mc:Choice>
        <mc:Fallback>
          <p:pic>
            <p:nvPicPr>
              <p:cNvPr id="28" name="Ink 27"/>
              <p:cNvPicPr/>
              <p:nvPr/>
            </p:nvPicPr>
            <p:blipFill>
              <a:blip r:embed="rId20"/>
              <a:stretch>
                <a:fillRect/>
              </a:stretch>
            </p:blipFill>
            <p:spPr>
              <a:xfrm>
                <a:off x="1406959" y="3240070"/>
                <a:ext cx="10684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p14:cNvContentPartPr/>
              <p14:nvPr/>
            </p14:nvContentPartPr>
            <p14:xfrm>
              <a:off x="825199" y="2809870"/>
              <a:ext cx="561960" cy="793080"/>
            </p14:xfrm>
          </p:contentPart>
        </mc:Choice>
        <mc:Fallback>
          <p:pic>
            <p:nvPicPr>
              <p:cNvPr id="35" name="Ink 34"/>
              <p:cNvPicPr/>
              <p:nvPr/>
            </p:nvPicPr>
            <p:blipFill>
              <a:blip r:embed="rId22"/>
              <a:stretch>
                <a:fillRect/>
              </a:stretch>
            </p:blipFill>
            <p:spPr>
              <a:xfrm>
                <a:off x="815839" y="2792230"/>
                <a:ext cx="58896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3" name="Ink 42"/>
              <p14:cNvContentPartPr/>
              <p14:nvPr/>
            </p14:nvContentPartPr>
            <p14:xfrm>
              <a:off x="7702279" y="2376070"/>
              <a:ext cx="148680" cy="1134360"/>
            </p14:xfrm>
          </p:contentPart>
        </mc:Choice>
        <mc:Fallback>
          <p:pic>
            <p:nvPicPr>
              <p:cNvPr id="43" name="Ink 42"/>
              <p:cNvPicPr/>
              <p:nvPr/>
            </p:nvPicPr>
            <p:blipFill>
              <a:blip r:embed="rId24"/>
              <a:stretch>
                <a:fillRect/>
              </a:stretch>
            </p:blipFill>
            <p:spPr>
              <a:xfrm>
                <a:off x="7692199" y="2366347"/>
                <a:ext cx="174600" cy="1161008"/>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4" name="Ink 43"/>
              <p14:cNvContentPartPr/>
              <p14:nvPr/>
            </p14:nvContentPartPr>
            <p14:xfrm>
              <a:off x="7738639" y="3456070"/>
              <a:ext cx="183600" cy="114120"/>
            </p14:xfrm>
          </p:contentPart>
        </mc:Choice>
        <mc:Fallback>
          <p:pic>
            <p:nvPicPr>
              <p:cNvPr id="44" name="Ink 43"/>
              <p:cNvPicPr/>
              <p:nvPr/>
            </p:nvPicPr>
            <p:blipFill>
              <a:blip r:embed="rId26"/>
              <a:stretch>
                <a:fillRect/>
              </a:stretch>
            </p:blipFill>
            <p:spPr>
              <a:xfrm>
                <a:off x="7729639" y="3449569"/>
                <a:ext cx="201960" cy="136872"/>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5" name="Ink 44"/>
              <p14:cNvContentPartPr/>
              <p14:nvPr/>
            </p14:nvContentPartPr>
            <p14:xfrm>
              <a:off x="7881559" y="3409990"/>
              <a:ext cx="83880" cy="162000"/>
            </p14:xfrm>
          </p:contentPart>
        </mc:Choice>
        <mc:Fallback>
          <p:pic>
            <p:nvPicPr>
              <p:cNvPr id="45" name="Ink 44"/>
              <p:cNvPicPr/>
              <p:nvPr/>
            </p:nvPicPr>
            <p:blipFill>
              <a:blip r:embed="rId28"/>
              <a:stretch>
                <a:fillRect/>
              </a:stretch>
            </p:blipFill>
            <p:spPr>
              <a:xfrm>
                <a:off x="7877959" y="3400248"/>
                <a:ext cx="99360" cy="17535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6" name="Ink 45"/>
              <p14:cNvContentPartPr/>
              <p14:nvPr/>
            </p14:nvContentPartPr>
            <p14:xfrm>
              <a:off x="4329799" y="3604750"/>
              <a:ext cx="3531600" cy="495000"/>
            </p14:xfrm>
          </p:contentPart>
        </mc:Choice>
        <mc:Fallback>
          <p:pic>
            <p:nvPicPr>
              <p:cNvPr id="46" name="Ink 45"/>
              <p:cNvPicPr/>
              <p:nvPr/>
            </p:nvPicPr>
            <p:blipFill>
              <a:blip r:embed="rId30"/>
              <a:stretch>
                <a:fillRect/>
              </a:stretch>
            </p:blipFill>
            <p:spPr>
              <a:xfrm>
                <a:off x="4313239" y="3596470"/>
                <a:ext cx="35589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8" name="Ink 47"/>
              <p14:cNvContentPartPr/>
              <p14:nvPr/>
            </p14:nvContentPartPr>
            <p14:xfrm>
              <a:off x="1480399" y="3597910"/>
              <a:ext cx="869040" cy="76680"/>
            </p14:xfrm>
          </p:contentPart>
        </mc:Choice>
        <mc:Fallback>
          <p:pic>
            <p:nvPicPr>
              <p:cNvPr id="48" name="Ink 47"/>
              <p:cNvPicPr/>
              <p:nvPr/>
            </p:nvPicPr>
            <p:blipFill>
              <a:blip r:embed="rId32"/>
              <a:stretch>
                <a:fillRect/>
              </a:stretch>
            </p:blipFill>
            <p:spPr>
              <a:xfrm>
                <a:off x="1471039" y="3580630"/>
                <a:ext cx="897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9" name="Ink 48"/>
              <p14:cNvContentPartPr/>
              <p14:nvPr/>
            </p14:nvContentPartPr>
            <p14:xfrm>
              <a:off x="3654799" y="4108390"/>
              <a:ext cx="82800" cy="1102320"/>
            </p14:xfrm>
          </p:contentPart>
        </mc:Choice>
        <mc:Fallback>
          <p:pic>
            <p:nvPicPr>
              <p:cNvPr id="49" name="Ink 48"/>
              <p:cNvPicPr/>
              <p:nvPr/>
            </p:nvPicPr>
            <p:blipFill>
              <a:blip r:embed="rId34"/>
              <a:stretch>
                <a:fillRect/>
              </a:stretch>
            </p:blipFill>
            <p:spPr>
              <a:xfrm>
                <a:off x="3641839" y="4099030"/>
                <a:ext cx="106200" cy="1121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1" name="Ink 50"/>
              <p14:cNvContentPartPr/>
              <p14:nvPr/>
            </p14:nvContentPartPr>
            <p14:xfrm>
              <a:off x="3616639" y="4021990"/>
              <a:ext cx="2110680" cy="1257120"/>
            </p14:xfrm>
          </p:contentPart>
        </mc:Choice>
        <mc:Fallback>
          <p:pic>
            <p:nvPicPr>
              <p:cNvPr id="51" name="Ink 50"/>
              <p:cNvPicPr/>
              <p:nvPr/>
            </p:nvPicPr>
            <p:blipFill>
              <a:blip r:embed="rId36"/>
              <a:stretch>
                <a:fillRect/>
              </a:stretch>
            </p:blipFill>
            <p:spPr>
              <a:xfrm>
                <a:off x="3607639" y="4011190"/>
                <a:ext cx="2136240" cy="1284120"/>
              </a:xfrm>
              <a:prstGeom prst="rect">
                <a:avLst/>
              </a:prstGeom>
            </p:spPr>
          </p:pic>
        </mc:Fallback>
      </mc:AlternateContent>
    </p:spTree>
    <p:extLst>
      <p:ext uri="{BB962C8B-B14F-4D97-AF65-F5344CB8AC3E}">
        <p14:creationId xmlns:p14="http://schemas.microsoft.com/office/powerpoint/2010/main" val="654762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56</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87287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second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0</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e>
                                  <m:e>
                                    <m:r>
                                      <a:rPr lang="en-IN" sz="1600" b="0" i="1" smtClean="0">
                                        <a:latin typeface="Cambria Math" panose="02040503050406030204" pitchFamily="18" charset="0"/>
                                      </a:rPr>
                                      <m:t>0</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calculate the Euclidean distance: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0.1−1</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2</m:t>
                              </m:r>
                              <m:r>
                                <a:rPr lang="en-IN" sz="1600" i="1">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8</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9</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=0.81+0.04+0.64+0.81=2.3</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0.9−1</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7</m:t>
                              </m:r>
                              <m:r>
                                <a:rPr lang="en-IN" sz="1600" i="1">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5</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3</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=0.01+0.49+0.25+0.49=0.84</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&lt;</m:t>
                    </m:r>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oMath>
                </a14:m>
                <a:r>
                  <a:rPr lang="en-US" sz="1600" dirty="0"/>
                  <a:t> therefore </a:t>
                </a:r>
                <a14:m>
                  <m:oMath xmlns:m="http://schemas.openxmlformats.org/officeDocument/2006/math">
                    <m:r>
                      <a:rPr lang="en-IN" sz="1600" b="0" i="1" smtClean="0">
                        <a:latin typeface="Cambria Math" panose="02040503050406030204" pitchFamily="18" charset="0"/>
                      </a:rPr>
                      <m:t>𝐷</m:t>
                    </m:r>
                    <m:r>
                      <a:rPr lang="en-IN" sz="1600" b="0" i="1" smtClean="0">
                        <a:latin typeface="Cambria Math" panose="02040503050406030204" pitchFamily="18" charset="0"/>
                      </a:rPr>
                      <m:t>(2)</m:t>
                    </m:r>
                  </m:oMath>
                </a14:m>
                <a:r>
                  <a:rPr lang="en-US" sz="1600" dirty="0"/>
                  <a:t> is minimum. Hence the wining cluster unit is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2</m:t>
                        </m:r>
                      </m:sub>
                    </m:sSub>
                  </m:oMath>
                </a14:m>
                <a:r>
                  <a:rPr lang="en-US" sz="1600" dirty="0"/>
                  <a:t>, i.e.,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=2</m:t>
                    </m:r>
                  </m:oMath>
                </a14:m>
                <a:r>
                  <a:rPr lang="en-US" sz="1600" dirty="0"/>
                  <a:t>.</a:t>
                </a:r>
              </a:p>
              <a:p>
                <a:pPr marL="285750" indent="-285750" algn="just">
                  <a:spcBef>
                    <a:spcPts val="600"/>
                  </a:spcBef>
                  <a:spcAft>
                    <a:spcPts val="600"/>
                  </a:spcAft>
                  <a:buFont typeface="Arial" panose="020B0604020202020204" pitchFamily="34" charset="0"/>
                  <a:buChar char="•"/>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872872"/>
              </a:xfrm>
              <a:prstGeom prst="rect">
                <a:avLst/>
              </a:prstGeom>
              <a:blipFill>
                <a:blip r:embed="rId2"/>
                <a:stretch>
                  <a:fillRect l="-291" t="-375"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058359" y="3910390"/>
              <a:ext cx="294480" cy="194040"/>
            </p14:xfrm>
          </p:contentPart>
        </mc:Choice>
        <mc:Fallback>
          <p:pic>
            <p:nvPicPr>
              <p:cNvPr id="5" name="Ink 4"/>
              <p:cNvPicPr/>
              <p:nvPr/>
            </p:nvPicPr>
            <p:blipFill>
              <a:blip r:embed="rId4"/>
              <a:stretch>
                <a:fillRect/>
              </a:stretch>
            </p:blipFill>
            <p:spPr>
              <a:xfrm>
                <a:off x="3995359" y="3794110"/>
                <a:ext cx="42588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4086439" y="4903630"/>
              <a:ext cx="311040" cy="220680"/>
            </p14:xfrm>
          </p:contentPart>
        </mc:Choice>
        <mc:Fallback>
          <p:pic>
            <p:nvPicPr>
              <p:cNvPr id="7" name="Ink 6"/>
              <p:cNvPicPr/>
              <p:nvPr/>
            </p:nvPicPr>
            <p:blipFill>
              <a:blip r:embed="rId6"/>
              <a:stretch>
                <a:fillRect/>
              </a:stretch>
            </p:blipFill>
            <p:spPr>
              <a:xfrm>
                <a:off x="4018399" y="4770790"/>
                <a:ext cx="447840" cy="491040"/>
              </a:xfrm>
              <a:prstGeom prst="rect">
                <a:avLst/>
              </a:prstGeom>
            </p:spPr>
          </p:pic>
        </mc:Fallback>
      </mc:AlternateContent>
    </p:spTree>
    <p:extLst>
      <p:ext uri="{BB962C8B-B14F-4D97-AF65-F5344CB8AC3E}">
        <p14:creationId xmlns:p14="http://schemas.microsoft.com/office/powerpoint/2010/main" val="431525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57</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08137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Step 4: Update the weights on the winning cluster unit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=2</m:t>
                    </m:r>
                  </m:oMath>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12</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=0.9+0.5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1−0.9</m:t>
                          </m:r>
                        </m:e>
                      </m:d>
                      <m:r>
                        <a:rPr lang="en-IN" sz="1600" b="0" i="1" smtClean="0">
                          <a:latin typeface="Cambria Math" panose="02040503050406030204" pitchFamily="18" charset="0"/>
                          <a:ea typeface="Cambria Math" panose="02040503050406030204" pitchFamily="18" charset="0"/>
                        </a:rPr>
                        <m:t>=0.95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22</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=0.7+0.5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0−0.7</m:t>
                          </m:r>
                        </m:e>
                      </m:d>
                      <m:r>
                        <a:rPr lang="en-IN" sz="1600" b="0" i="1" smtClean="0">
                          <a:latin typeface="Cambria Math" panose="02040503050406030204" pitchFamily="18" charset="0"/>
                          <a:ea typeface="Cambria Math" panose="02040503050406030204" pitchFamily="18" charset="0"/>
                        </a:rPr>
                        <m:t>=0.35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3</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32</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=0.5+0.5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0−0.5</m:t>
                          </m:r>
                        </m:e>
                      </m:d>
                      <m:r>
                        <a:rPr lang="en-IN" sz="1600" b="0" i="1" smtClean="0">
                          <a:latin typeface="Cambria Math" panose="02040503050406030204" pitchFamily="18" charset="0"/>
                          <a:ea typeface="Cambria Math" panose="02040503050406030204" pitchFamily="18" charset="0"/>
                        </a:rPr>
                        <m:t>=0.25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42</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4</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42</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=0.3+0.5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0−0.3</m:t>
                          </m:r>
                        </m:e>
                      </m:d>
                      <m:r>
                        <a:rPr lang="en-IN" sz="1600" b="0" i="1" smtClean="0">
                          <a:latin typeface="Cambria Math" panose="02040503050406030204" pitchFamily="18" charset="0"/>
                          <a:ea typeface="Cambria Math" panose="02040503050406030204" pitchFamily="18" charset="0"/>
                        </a:rPr>
                        <m:t>=0.15</m:t>
                      </m:r>
                    </m:oMath>
                  </m:oMathPara>
                </a14:m>
                <a:endParaRPr lang="en-US" sz="1600" dirty="0"/>
              </a:p>
              <a:p>
                <a:pPr algn="just">
                  <a:spcBef>
                    <a:spcPts val="600"/>
                  </a:spcBef>
                  <a:spcAft>
                    <a:spcPts val="600"/>
                  </a:spcAft>
                </a:pPr>
                <a:r>
                  <a:rPr lang="en-US" sz="1600" dirty="0"/>
                  <a:t>The updated Weight matrix after presentation of second input pattern is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.1</m:t>
                                            </m:r>
                                          </m:e>
                                        </m:mr>
                                        <m:mr>
                                          <m:e>
                                            <m:r>
                                              <a:rPr lang="en-IN" sz="1600" b="0" i="1" smtClean="0">
                                                <a:latin typeface="Cambria Math" panose="02040503050406030204" pitchFamily="18" charset="0"/>
                                              </a:rPr>
                                              <m:t>0.2</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0.8</m:t>
                                            </m:r>
                                          </m:e>
                                        </m:mr>
                                        <m:mr>
                                          <m:e>
                                            <m:r>
                                              <a:rPr lang="en-IN" sz="1600" b="0" i="1" smtClean="0">
                                                <a:latin typeface="Cambria Math" panose="02040503050406030204" pitchFamily="18" charset="0"/>
                                              </a:rPr>
                                              <m:t>0.9</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0.95</m:t>
                                            </m:r>
                                          </m:e>
                                        </m:mr>
                                        <m:mr>
                                          <m:e>
                                            <m:r>
                                              <a:rPr lang="en-IN" sz="1600" b="0" i="1" smtClean="0">
                                                <a:latin typeface="Cambria Math" panose="02040503050406030204" pitchFamily="18" charset="0"/>
                                              </a:rPr>
                                              <m:t>0.35</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0.25</m:t>
                                            </m:r>
                                          </m:e>
                                        </m:mr>
                                        <m:mr>
                                          <m:e>
                                            <m:r>
                                              <a:rPr lang="en-IN" sz="1600" b="0" i="1" smtClean="0">
                                                <a:latin typeface="Cambria Math" panose="02040503050406030204" pitchFamily="18" charset="0"/>
                                              </a:rPr>
                                              <m:t>0.15</m:t>
                                            </m:r>
                                          </m:e>
                                        </m:mr>
                                      </m:m>
                                    </m:e>
                                  </m:mr>
                                </m:m>
                              </m:e>
                            </m:mr>
                          </m:m>
                        </m:e>
                      </m:d>
                    </m:oMath>
                  </m:oMathPara>
                </a14:m>
                <a:endParaRPr lang="en-US" sz="1600" dirty="0"/>
              </a:p>
              <a:p>
                <a:pPr algn="just">
                  <a:spcBef>
                    <a:spcPts val="600"/>
                  </a:spcBef>
                  <a:spcAft>
                    <a:spcPts val="600"/>
                  </a:spcAft>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081374"/>
              </a:xfrm>
              <a:prstGeom prst="rect">
                <a:avLst/>
              </a:prstGeom>
              <a:blipFill>
                <a:blip r:embed="rId2"/>
                <a:stretch>
                  <a:fillRect l="-436" t="-44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3191320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58</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87287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third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e>
                                  <m:e>
                                    <m:r>
                                      <a:rPr lang="en-IN" sz="1600" b="0" i="1" smtClean="0">
                                        <a:latin typeface="Cambria Math" panose="02040503050406030204" pitchFamily="18" charset="0"/>
                                      </a:rPr>
                                      <m:t>1</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e>
                                  <m:e>
                                    <m:r>
                                      <a:rPr lang="en-IN" sz="1600" b="0" i="1" smtClean="0">
                                        <a:latin typeface="Cambria Math" panose="02040503050406030204" pitchFamily="18" charset="0"/>
                                      </a:rPr>
                                      <m:t>0</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calculate the Euclidean distance: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0.1−0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2</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8</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9</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=0.01+0.64+0.04+0.81=1.5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0.95−0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35</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25</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15</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=0.9025+0.4225+0.5625+0.0225=1.91</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&lt;</m:t>
                    </m:r>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oMath>
                </a14:m>
                <a:r>
                  <a:rPr lang="en-US" sz="1600" dirty="0"/>
                  <a:t> therefore </a:t>
                </a:r>
                <a14:m>
                  <m:oMath xmlns:m="http://schemas.openxmlformats.org/officeDocument/2006/math">
                    <m:r>
                      <a:rPr lang="en-IN" sz="1600" b="0" i="1" smtClean="0">
                        <a:latin typeface="Cambria Math" panose="02040503050406030204" pitchFamily="18" charset="0"/>
                      </a:rPr>
                      <m:t>𝐷</m:t>
                    </m:r>
                    <m:r>
                      <a:rPr lang="en-IN" sz="1600" b="0" i="1" smtClean="0">
                        <a:latin typeface="Cambria Math" panose="02040503050406030204" pitchFamily="18" charset="0"/>
                      </a:rPr>
                      <m:t>(1)</m:t>
                    </m:r>
                  </m:oMath>
                </a14:m>
                <a:r>
                  <a:rPr lang="en-US" sz="1600" dirty="0"/>
                  <a:t> is minimum. Hence the wining cluster unit is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1</m:t>
                        </m:r>
                      </m:sub>
                    </m:sSub>
                  </m:oMath>
                </a14:m>
                <a:r>
                  <a:rPr lang="en-US" sz="1600" dirty="0"/>
                  <a:t>, i.e.,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=1</m:t>
                    </m:r>
                  </m:oMath>
                </a14:m>
                <a:r>
                  <a:rPr lang="en-US" sz="1600" dirty="0"/>
                  <a:t>.</a:t>
                </a:r>
              </a:p>
              <a:p>
                <a:pPr marL="285750" indent="-285750" algn="just">
                  <a:spcBef>
                    <a:spcPts val="600"/>
                  </a:spcBef>
                  <a:spcAft>
                    <a:spcPts val="600"/>
                  </a:spcAft>
                  <a:buFont typeface="Arial" panose="020B0604020202020204" pitchFamily="34" charset="0"/>
                  <a:buChar char="•"/>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872872"/>
              </a:xfrm>
              <a:prstGeom prst="rect">
                <a:avLst/>
              </a:prstGeom>
              <a:blipFill>
                <a:blip r:embed="rId2"/>
                <a:stretch>
                  <a:fillRect l="-291" t="-375"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108759" y="3945310"/>
              <a:ext cx="239040" cy="217440"/>
            </p14:xfrm>
          </p:contentPart>
        </mc:Choice>
        <mc:Fallback>
          <p:pic>
            <p:nvPicPr>
              <p:cNvPr id="5" name="Ink 4"/>
              <p:cNvPicPr/>
              <p:nvPr/>
            </p:nvPicPr>
            <p:blipFill>
              <a:blip r:embed="rId4"/>
              <a:stretch>
                <a:fillRect/>
              </a:stretch>
            </p:blipFill>
            <p:spPr>
              <a:xfrm>
                <a:off x="4039999" y="3814270"/>
                <a:ext cx="37224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4761079" y="4864390"/>
              <a:ext cx="376560" cy="313920"/>
            </p14:xfrm>
          </p:contentPart>
        </mc:Choice>
        <mc:Fallback>
          <p:pic>
            <p:nvPicPr>
              <p:cNvPr id="7" name="Ink 6"/>
              <p:cNvPicPr/>
              <p:nvPr/>
            </p:nvPicPr>
            <p:blipFill>
              <a:blip r:embed="rId6"/>
              <a:stretch>
                <a:fillRect/>
              </a:stretch>
            </p:blipFill>
            <p:spPr>
              <a:xfrm>
                <a:off x="4696279" y="4736590"/>
                <a:ext cx="505080" cy="576360"/>
              </a:xfrm>
              <a:prstGeom prst="rect">
                <a:avLst/>
              </a:prstGeom>
            </p:spPr>
          </p:pic>
        </mc:Fallback>
      </mc:AlternateContent>
    </p:spTree>
    <p:extLst>
      <p:ext uri="{BB962C8B-B14F-4D97-AF65-F5344CB8AC3E}">
        <p14:creationId xmlns:p14="http://schemas.microsoft.com/office/powerpoint/2010/main" val="162248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59</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08137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Step 4: Update the weights on the winning cluster unit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m:t>
                    </m:r>
                  </m:oMath>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=0.1+0.5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0−0.1</m:t>
                          </m:r>
                        </m:e>
                      </m:d>
                      <m:r>
                        <a:rPr lang="en-IN" sz="1600" b="0" i="1" smtClean="0">
                          <a:latin typeface="Cambria Math" panose="02040503050406030204" pitchFamily="18" charset="0"/>
                          <a:ea typeface="Cambria Math" panose="02040503050406030204" pitchFamily="18" charset="0"/>
                        </a:rPr>
                        <m:t>=0.05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=0.2+0.5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1−0.2</m:t>
                          </m:r>
                        </m:e>
                      </m:d>
                      <m:r>
                        <a:rPr lang="en-IN" sz="1600" b="0" i="1" smtClean="0">
                          <a:latin typeface="Cambria Math" panose="02040503050406030204" pitchFamily="18" charset="0"/>
                          <a:ea typeface="Cambria Math" panose="02040503050406030204" pitchFamily="18" charset="0"/>
                        </a:rPr>
                        <m:t>=0.6</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3</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31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=0.8+0.5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1−0.8</m:t>
                          </m:r>
                        </m:e>
                      </m:d>
                      <m:r>
                        <a:rPr lang="en-IN" sz="1600" b="0" i="1" smtClean="0">
                          <a:latin typeface="Cambria Math" panose="02040503050406030204" pitchFamily="18" charset="0"/>
                          <a:ea typeface="Cambria Math" panose="02040503050406030204" pitchFamily="18" charset="0"/>
                        </a:rPr>
                        <m:t>=0.9</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4</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41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=0.9+0.5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0−0.9</m:t>
                          </m:r>
                        </m:e>
                      </m:d>
                      <m:r>
                        <a:rPr lang="en-IN" sz="1600" b="0" i="1" smtClean="0">
                          <a:latin typeface="Cambria Math" panose="02040503050406030204" pitchFamily="18" charset="0"/>
                          <a:ea typeface="Cambria Math" panose="02040503050406030204" pitchFamily="18" charset="0"/>
                        </a:rPr>
                        <m:t>=0.45</m:t>
                      </m:r>
                    </m:oMath>
                  </m:oMathPara>
                </a14:m>
                <a:endParaRPr lang="en-US" sz="1600" dirty="0"/>
              </a:p>
              <a:p>
                <a:pPr algn="just">
                  <a:spcBef>
                    <a:spcPts val="600"/>
                  </a:spcBef>
                  <a:spcAft>
                    <a:spcPts val="600"/>
                  </a:spcAft>
                </a:pPr>
                <a:r>
                  <a:rPr lang="en-US" sz="1600" dirty="0"/>
                  <a:t>The updated Weight matrix after presentation of third input pattern is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.05</m:t>
                                            </m:r>
                                          </m:e>
                                        </m:mr>
                                        <m:mr>
                                          <m:e>
                                            <m:r>
                                              <a:rPr lang="en-IN" sz="1600" b="0" i="1" smtClean="0">
                                                <a:latin typeface="Cambria Math" panose="02040503050406030204" pitchFamily="18" charset="0"/>
                                              </a:rPr>
                                              <m:t>0.6</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m:t>
                                            </m:r>
                                          </m:e>
                                        </m:mr>
                                        <m:mr>
                                          <m:e>
                                            <m:r>
                                              <a:rPr lang="en-IN" sz="1600" b="0" i="1" smtClean="0">
                                                <a:latin typeface="Cambria Math" panose="02040503050406030204" pitchFamily="18" charset="0"/>
                                              </a:rPr>
                                              <m:t>0.45</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m:t>
                                            </m:r>
                                          </m:e>
                                        </m:mr>
                                        <m:mr>
                                          <m:e>
                                            <m:r>
                                              <a:rPr lang="en-IN" sz="1600" b="0" i="1" smtClean="0">
                                                <a:latin typeface="Cambria Math" panose="02040503050406030204" pitchFamily="18" charset="0"/>
                                              </a:rPr>
                                              <m:t>0.7</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0.5</m:t>
                                            </m:r>
                                          </m:e>
                                        </m:mr>
                                        <m:mr>
                                          <m:e>
                                            <m:r>
                                              <a:rPr lang="en-IN" sz="1600" b="0" i="1" smtClean="0">
                                                <a:latin typeface="Cambria Math" panose="02040503050406030204" pitchFamily="18" charset="0"/>
                                              </a:rPr>
                                              <m:t>0.3</m:t>
                                            </m:r>
                                          </m:e>
                                        </m:mr>
                                      </m:m>
                                    </m:e>
                                  </m:mr>
                                </m:m>
                              </m:e>
                            </m:mr>
                          </m:m>
                        </m:e>
                      </m:d>
                    </m:oMath>
                  </m:oMathPara>
                </a14:m>
                <a:endParaRPr lang="en-US" sz="1500" dirty="0"/>
              </a:p>
              <a:p>
                <a:pPr algn="just">
                  <a:spcBef>
                    <a:spcPts val="600"/>
                  </a:spcBef>
                  <a:spcAft>
                    <a:spcPts val="600"/>
                  </a:spcAft>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081374"/>
              </a:xfrm>
              <a:prstGeom prst="rect">
                <a:avLst/>
              </a:prstGeom>
              <a:blipFill>
                <a:blip r:embed="rId2"/>
                <a:stretch>
                  <a:fillRect l="-436" t="-44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262800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Introduction</a:t>
            </a:r>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85742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Also, the learning continues for the unit whose weight vector is closest to the input vector. </a:t>
                </a:r>
              </a:p>
              <a:p>
                <a:pPr marL="342900" indent="-342900" algn="just">
                  <a:spcBef>
                    <a:spcPts val="600"/>
                  </a:spcBef>
                  <a:spcAft>
                    <a:spcPts val="600"/>
                  </a:spcAft>
                  <a:buFont typeface="Arial" panose="020B0604020202020204" pitchFamily="34" charset="0"/>
                  <a:buChar char="•"/>
                </a:pPr>
                <a:r>
                  <a:rPr lang="en-US" sz="2000" dirty="0"/>
                  <a:t>The weight updation formula used in Kohonen learning for output cluster unit </a:t>
                </a:r>
                <a14:m>
                  <m:oMath xmlns:m="http://schemas.openxmlformats.org/officeDocument/2006/math">
                    <m:r>
                      <a:rPr lang="en-US" sz="2000" i="1" dirty="0" smtClean="0">
                        <a:latin typeface="Cambria Math" panose="02040503050406030204" pitchFamily="18" charset="0"/>
                      </a:rPr>
                      <m:t>𝑗</m:t>
                    </m:r>
                    <m:r>
                      <a:rPr lang="en-US" sz="2000" i="1" dirty="0" smtClean="0">
                        <a:latin typeface="Cambria Math" panose="02040503050406030204" pitchFamily="18" charset="0"/>
                      </a:rPr>
                      <m:t> </m:t>
                    </m:r>
                  </m:oMath>
                </a14:m>
                <a:r>
                  <a:rPr lang="en-US" sz="2000" dirty="0"/>
                  <a:t>is given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𝑗</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𝑛𝑒𝑤</m:t>
                          </m:r>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𝑗</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𝑜𝑙𝑑</m:t>
                          </m:r>
                        </m:e>
                      </m:d>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𝛼</m:t>
                      </m:r>
                      <m:d>
                        <m:dPr>
                          <m:begChr m:val="["/>
                          <m:endChr m:val="]"/>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𝑜𝑙𝑑</m:t>
                          </m:r>
                          <m:r>
                            <a:rPr lang="en-IN" sz="2000" b="0" i="1" smtClean="0">
                              <a:latin typeface="Cambria Math" panose="02040503050406030204" pitchFamily="18" charset="0"/>
                              <a:ea typeface="Cambria Math" panose="02040503050406030204" pitchFamily="18" charset="0"/>
                            </a:rPr>
                            <m:t>)</m:t>
                          </m:r>
                        </m:e>
                      </m:d>
                    </m:oMath>
                  </m:oMathPara>
                </a14:m>
                <a:endParaRPr lang="en-US" sz="2000" dirty="0"/>
              </a:p>
              <a:p>
                <a:pPr marL="342900" indent="-342900" algn="just">
                  <a:spcBef>
                    <a:spcPts val="600"/>
                  </a:spcBef>
                  <a:spcAft>
                    <a:spcPts val="600"/>
                  </a:spcAft>
                  <a:buFont typeface="Arial" panose="020B0604020202020204" pitchFamily="34" charset="0"/>
                  <a:buChar char="•"/>
                </a:pPr>
                <a:r>
                  <a:rPr lang="en-US" sz="2000" dirty="0"/>
                  <a:t>where x is the input vector;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𝑗</m:t>
                        </m:r>
                      </m:sub>
                    </m:sSub>
                  </m:oMath>
                </a14:m>
                <a:r>
                  <a:rPr lang="en-US" sz="2000" dirty="0"/>
                  <a:t> the weight vector for unit j; a the learning rate whose value decreases monotonically as training continues. </a:t>
                </a:r>
              </a:p>
              <a:p>
                <a:pPr marL="342900" indent="-342900" algn="just">
                  <a:spcBef>
                    <a:spcPts val="600"/>
                  </a:spcBef>
                  <a:spcAft>
                    <a:spcPts val="600"/>
                  </a:spcAft>
                  <a:buFont typeface="Arial" panose="020B0604020202020204" pitchFamily="34" charset="0"/>
                  <a:buChar char="•"/>
                </a:pPr>
                <a:r>
                  <a:rPr lang="en-US" sz="2000" dirty="0"/>
                  <a:t>There exist two methods to determine the winner of the network during competition. </a:t>
                </a:r>
              </a:p>
              <a:p>
                <a:pPr marL="342900" indent="-342900" algn="just">
                  <a:spcBef>
                    <a:spcPts val="600"/>
                  </a:spcBef>
                  <a:spcAft>
                    <a:spcPts val="600"/>
                  </a:spcAft>
                  <a:buFont typeface="Arial" panose="020B0604020202020204" pitchFamily="34" charset="0"/>
                  <a:buChar char="•"/>
                </a:pPr>
                <a:r>
                  <a:rPr lang="en-US" sz="2000" dirty="0"/>
                  <a:t>One of the methods for determining the winner uses the square of the Euclidean distance between the input vector and weight vector, and the unit whose weight vector is at the smallest Euclidean distance from the input vector is chosen as the winner.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857420"/>
              </a:xfrm>
              <a:prstGeom prst="rect">
                <a:avLst/>
              </a:prstGeom>
              <a:blipFill>
                <a:blip r:embed="rId2"/>
                <a:stretch>
                  <a:fillRect l="-655" t="-754" r="-727" b="-1256"/>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5EC9719-1D69-4533-B062-0AB127C8FE85}"/>
              </a:ext>
            </a:extLst>
          </p:cNvPr>
          <p:cNvSpPr>
            <a:spLocks noGrp="1"/>
          </p:cNvSpPr>
          <p:nvPr>
            <p:ph type="dt" sz="half" idx="10"/>
          </p:nvPr>
        </p:nvSpPr>
        <p:spPr/>
        <p:txBody>
          <a:bodyPr/>
          <a:lstStyle/>
          <a:p>
            <a:fld id="{AE8B6296-D10F-4E2C-B4D0-735BB3A98149}"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09568E55-FE73-46F6-B962-20B03EF28733}"/>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436559" y="2943070"/>
              <a:ext cx="4352040" cy="478080"/>
            </p14:xfrm>
          </p:contentPart>
        </mc:Choice>
        <mc:Fallback xmlns="">
          <p:pic>
            <p:nvPicPr>
              <p:cNvPr id="5" name="Ink 4"/>
              <p:cNvPicPr/>
              <p:nvPr/>
            </p:nvPicPr>
            <p:blipFill>
              <a:blip r:embed="rId4"/>
              <a:stretch>
                <a:fillRect/>
              </a:stretch>
            </p:blipFill>
            <p:spPr>
              <a:xfrm>
                <a:off x="2373919" y="2814550"/>
                <a:ext cx="447552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228879" y="3654430"/>
              <a:ext cx="1430280" cy="33480"/>
            </p14:xfrm>
          </p:contentPart>
        </mc:Choice>
        <mc:Fallback xmlns="">
          <p:pic>
            <p:nvPicPr>
              <p:cNvPr id="7" name="Ink 6"/>
              <p:cNvPicPr/>
              <p:nvPr/>
            </p:nvPicPr>
            <p:blipFill>
              <a:blip r:embed="rId6"/>
              <a:stretch>
                <a:fillRect/>
              </a:stretch>
            </p:blipFill>
            <p:spPr>
              <a:xfrm>
                <a:off x="7202599" y="3574510"/>
                <a:ext cx="1506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771919" y="3845950"/>
              <a:ext cx="6628680" cy="237960"/>
            </p14:xfrm>
          </p:contentPart>
        </mc:Choice>
        <mc:Fallback xmlns="">
          <p:pic>
            <p:nvPicPr>
              <p:cNvPr id="8" name="Ink 7"/>
              <p:cNvPicPr/>
              <p:nvPr/>
            </p:nvPicPr>
            <p:blipFill>
              <a:blip r:embed="rId8"/>
              <a:stretch>
                <a:fillRect/>
              </a:stretch>
            </p:blipFill>
            <p:spPr>
              <a:xfrm>
                <a:off x="734839" y="3707710"/>
                <a:ext cx="67366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9422359" y="1857310"/>
              <a:ext cx="109440" cy="320040"/>
            </p14:xfrm>
          </p:contentPart>
        </mc:Choice>
        <mc:Fallback xmlns="">
          <p:pic>
            <p:nvPicPr>
              <p:cNvPr id="9" name="Ink 8"/>
              <p:cNvPicPr/>
              <p:nvPr/>
            </p:nvPicPr>
            <p:blipFill>
              <a:blip r:embed="rId10"/>
              <a:stretch>
                <a:fillRect/>
              </a:stretch>
            </p:blipFill>
            <p:spPr>
              <a:xfrm>
                <a:off x="9384559" y="1781710"/>
                <a:ext cx="167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9739159" y="1894030"/>
              <a:ext cx="289800" cy="231480"/>
            </p14:xfrm>
          </p:contentPart>
        </mc:Choice>
        <mc:Fallback xmlns="">
          <p:pic>
            <p:nvPicPr>
              <p:cNvPr id="10" name="Ink 9"/>
              <p:cNvPicPr/>
              <p:nvPr/>
            </p:nvPicPr>
            <p:blipFill>
              <a:blip r:embed="rId12"/>
              <a:stretch>
                <a:fillRect/>
              </a:stretch>
            </p:blipFill>
            <p:spPr>
              <a:xfrm>
                <a:off x="9693079" y="1773430"/>
                <a:ext cx="3952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9448999" y="3074470"/>
              <a:ext cx="618840" cy="398520"/>
            </p14:xfrm>
          </p:contentPart>
        </mc:Choice>
        <mc:Fallback xmlns="">
          <p:pic>
            <p:nvPicPr>
              <p:cNvPr id="11" name="Ink 10"/>
              <p:cNvPicPr/>
              <p:nvPr/>
            </p:nvPicPr>
            <p:blipFill>
              <a:blip r:embed="rId14"/>
              <a:stretch>
                <a:fillRect/>
              </a:stretch>
            </p:blipFill>
            <p:spPr>
              <a:xfrm>
                <a:off x="9409399" y="2953150"/>
                <a:ext cx="67068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262519" y="5047630"/>
              <a:ext cx="1302480" cy="716040"/>
            </p14:xfrm>
          </p:contentPart>
        </mc:Choice>
        <mc:Fallback xmlns="">
          <p:pic>
            <p:nvPicPr>
              <p:cNvPr id="12" name="Ink 11"/>
              <p:cNvPicPr/>
              <p:nvPr/>
            </p:nvPicPr>
            <p:blipFill>
              <a:blip r:embed="rId16"/>
              <a:stretch>
                <a:fillRect/>
              </a:stretch>
            </p:blipFill>
            <p:spPr>
              <a:xfrm>
                <a:off x="207079" y="4934950"/>
                <a:ext cx="1414440" cy="928800"/>
              </a:xfrm>
              <a:prstGeom prst="rect">
                <a:avLst/>
              </a:prstGeom>
            </p:spPr>
          </p:pic>
        </mc:Fallback>
      </mc:AlternateContent>
    </p:spTree>
    <p:extLst>
      <p:ext uri="{BB962C8B-B14F-4D97-AF65-F5344CB8AC3E}">
        <p14:creationId xmlns:p14="http://schemas.microsoft.com/office/powerpoint/2010/main" val="720994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60</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87287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fourth input vector </a:t>
                </a:r>
              </a:p>
              <a:p>
                <a:pPr marL="342900" indent="-342900" algn="just">
                  <a:spcBef>
                    <a:spcPts val="600"/>
                  </a:spcBef>
                  <a:spcAft>
                    <a:spcPts val="600"/>
                  </a:spcAft>
                  <a:buFont typeface="Arial" panose="020B0604020202020204" pitchFamily="34" charset="0"/>
                  <a:buChar char="•"/>
                </a:pPr>
                <a:r>
                  <a:rPr lang="en-IN" sz="1600" dirty="0"/>
                  <a:t>Step 1: for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e>
                                  <m:e>
                                    <m:r>
                                      <a:rPr lang="en-IN" sz="1600" b="0" i="1" smtClean="0">
                                        <a:latin typeface="Cambria Math" panose="02040503050406030204" pitchFamily="18" charset="0"/>
                                      </a:rPr>
                                      <m:t>0</m:t>
                                    </m:r>
                                  </m:e>
                                </m:mr>
                              </m:m>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e>
                                  <m:e>
                                    <m:r>
                                      <a:rPr lang="en-IN" sz="1600" b="0" i="1" smtClean="0">
                                        <a:latin typeface="Cambria Math" panose="02040503050406030204" pitchFamily="18" charset="0"/>
                                      </a:rPr>
                                      <m:t>1</m:t>
                                    </m:r>
                                  </m:e>
                                </m:mr>
                              </m:m>
                            </m:e>
                          </m:mr>
                        </m:m>
                      </m:e>
                    </m:d>
                  </m:oMath>
                </a14:m>
                <a:r>
                  <a:rPr lang="en-US" sz="1600" dirty="0"/>
                  <a:t>, perform steps 2-4</a:t>
                </a:r>
              </a:p>
              <a:p>
                <a:pPr marL="342900" indent="-342900" algn="just">
                  <a:spcBef>
                    <a:spcPts val="600"/>
                  </a:spcBef>
                  <a:spcAft>
                    <a:spcPts val="600"/>
                  </a:spcAft>
                  <a:buFont typeface="Arial" panose="020B0604020202020204" pitchFamily="34" charset="0"/>
                  <a:buChar char="•"/>
                </a:pPr>
                <a:r>
                  <a:rPr lang="en-US" sz="1600" dirty="0"/>
                  <a:t>Step 2: calculate the Euclidean distance: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supHide m:val="on"/>
                          <m:ctrlPr>
                            <a:rPr lang="en-IN" sz="1600" b="0" i="1" smtClean="0">
                              <a:latin typeface="Cambria Math" panose="02040503050406030204" pitchFamily="18" charset="0"/>
                            </a:rPr>
                          </m:ctrlPr>
                        </m:naryPr>
                        <m:sub>
                          <m:r>
                            <m:rPr>
                              <m:brk m:alnAt="7"/>
                            </m:rPr>
                            <a:rPr lang="en-IN" sz="1600" b="0" i="1" smtClean="0">
                              <a:latin typeface="Cambria Math" panose="02040503050406030204" pitchFamily="18" charset="0"/>
                            </a:rPr>
                            <m:t>𝑖</m:t>
                          </m:r>
                        </m:sub>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0.05−0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6</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9</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45</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=0.0025+0.36+0.81+0.3025=1.475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4</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2</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0.95−0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e>
                      </m:nary>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35</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25</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15</m:t>
                              </m:r>
                              <m:r>
                                <a:rPr lang="en-IN" sz="1600" i="1">
                                  <a:latin typeface="Cambria Math" panose="02040503050406030204" pitchFamily="18" charset="0"/>
                                </a:rPr>
                                <m:t>−</m:t>
                              </m:r>
                              <m:r>
                                <a:rPr lang="en-IN" sz="1600" b="0" i="1" smtClean="0">
                                  <a:latin typeface="Cambria Math" panose="02040503050406030204" pitchFamily="18" charset="0"/>
                                </a:rPr>
                                <m:t>1</m:t>
                              </m:r>
                            </m:e>
                          </m:d>
                        </m:e>
                        <m:sup>
                          <m:r>
                            <a:rPr lang="en-IN" sz="1600" i="1">
                              <a:latin typeface="Cambria Math" panose="02040503050406030204" pitchFamily="18" charset="0"/>
                            </a:rPr>
                            <m:t>2</m:t>
                          </m:r>
                        </m:sup>
                      </m:sSup>
                      <m:r>
                        <a:rPr lang="en-IN" sz="1600" b="0" i="1" smtClean="0">
                          <a:latin typeface="Cambria Math" panose="02040503050406030204" pitchFamily="18" charset="0"/>
                        </a:rPr>
                        <m:t>=0.9025+0.1225+0.0625+0.7225=1.81</m:t>
                      </m:r>
                    </m:oMath>
                  </m:oMathPara>
                </a14:m>
                <a:endParaRPr lang="en-US" sz="1600" dirty="0"/>
              </a:p>
              <a:p>
                <a:pPr marL="285750" indent="-285750" algn="just">
                  <a:spcBef>
                    <a:spcPts val="600"/>
                  </a:spcBef>
                  <a:spcAft>
                    <a:spcPts val="600"/>
                  </a:spcAft>
                  <a:buFont typeface="Arial" panose="020B0604020202020204" pitchFamily="34" charset="0"/>
                  <a:buChar char="•"/>
                </a:pPr>
                <a:r>
                  <a:rPr lang="en-US" sz="1600" dirty="0"/>
                  <a:t>Step 3: 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&lt;</m:t>
                    </m:r>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oMath>
                </a14:m>
                <a:r>
                  <a:rPr lang="en-US" sz="1600" dirty="0"/>
                  <a:t> therefore </a:t>
                </a:r>
                <a14:m>
                  <m:oMath xmlns:m="http://schemas.openxmlformats.org/officeDocument/2006/math">
                    <m:r>
                      <a:rPr lang="en-IN" sz="1600" b="0" i="1" smtClean="0">
                        <a:latin typeface="Cambria Math" panose="02040503050406030204" pitchFamily="18" charset="0"/>
                      </a:rPr>
                      <m:t>𝐷</m:t>
                    </m:r>
                    <m:r>
                      <a:rPr lang="en-IN" sz="1600" b="0" i="1" smtClean="0">
                        <a:latin typeface="Cambria Math" panose="02040503050406030204" pitchFamily="18" charset="0"/>
                      </a:rPr>
                      <m:t>(1)</m:t>
                    </m:r>
                  </m:oMath>
                </a14:m>
                <a:r>
                  <a:rPr lang="en-US" sz="1600" dirty="0"/>
                  <a:t> is minimum. Hence the wining cluster unit is </a:t>
                </a:r>
                <a14:m>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1</m:t>
                        </m:r>
                      </m:sub>
                    </m:sSub>
                  </m:oMath>
                </a14:m>
                <a:r>
                  <a:rPr lang="en-US" sz="1600" dirty="0"/>
                  <a:t>, i.e.,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=1</m:t>
                    </m:r>
                  </m:oMath>
                </a14:m>
                <a:r>
                  <a:rPr lang="en-US" sz="1600" dirty="0"/>
                  <a:t>.</a:t>
                </a:r>
              </a:p>
              <a:p>
                <a:pPr marL="285750" indent="-285750" algn="just">
                  <a:spcBef>
                    <a:spcPts val="600"/>
                  </a:spcBef>
                  <a:spcAft>
                    <a:spcPts val="600"/>
                  </a:spcAft>
                  <a:buFont typeface="Arial" panose="020B0604020202020204" pitchFamily="34" charset="0"/>
                  <a:buChar char="•"/>
                </a:pPr>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872872"/>
              </a:xfrm>
              <a:prstGeom prst="rect">
                <a:avLst/>
              </a:prstGeom>
              <a:blipFill>
                <a:blip r:embed="rId2"/>
                <a:stretch>
                  <a:fillRect l="-291" t="-375"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1829414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61</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0470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Step 4: Update the weights on the winning cluster unit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m:t>
                    </m:r>
                  </m:oMath>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=0.05+0.5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0−0.05</m:t>
                          </m:r>
                        </m:e>
                      </m:d>
                      <m:r>
                        <a:rPr lang="en-IN" sz="1600" b="0" i="1" smtClean="0">
                          <a:latin typeface="Cambria Math" panose="02040503050406030204" pitchFamily="18" charset="0"/>
                          <a:ea typeface="Cambria Math" panose="02040503050406030204" pitchFamily="18" charset="0"/>
                        </a:rPr>
                        <m:t>=0.025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=0.6+0.5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0−0.6</m:t>
                          </m:r>
                        </m:e>
                      </m:d>
                      <m:r>
                        <a:rPr lang="en-IN" sz="1600" b="0" i="1" smtClean="0">
                          <a:latin typeface="Cambria Math" panose="02040503050406030204" pitchFamily="18" charset="0"/>
                          <a:ea typeface="Cambria Math" panose="02040503050406030204" pitchFamily="18" charset="0"/>
                        </a:rPr>
                        <m:t>=0.3</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3</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31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=0.9+0.5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0−0.9</m:t>
                          </m:r>
                        </m:e>
                      </m:d>
                      <m:r>
                        <a:rPr lang="en-IN" sz="1600" b="0" i="1" smtClean="0">
                          <a:latin typeface="Cambria Math" panose="02040503050406030204" pitchFamily="18" charset="0"/>
                          <a:ea typeface="Cambria Math" panose="02040503050406030204" pitchFamily="18" charset="0"/>
                        </a:rPr>
                        <m:t>=0.45</m:t>
                      </m:r>
                    </m:oMath>
                  </m:oMathPara>
                </a14:m>
                <a:endParaRPr lang="en-US"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+0.5</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4</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41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=0.45+0.5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1−0.45</m:t>
                          </m:r>
                        </m:e>
                      </m:d>
                      <m:r>
                        <a:rPr lang="en-IN" sz="1600" b="0" i="1" smtClean="0">
                          <a:latin typeface="Cambria Math" panose="02040503050406030204" pitchFamily="18" charset="0"/>
                          <a:ea typeface="Cambria Math" panose="02040503050406030204" pitchFamily="18" charset="0"/>
                        </a:rPr>
                        <m:t>=0.725</m:t>
                      </m:r>
                    </m:oMath>
                  </m:oMathPara>
                </a14:m>
                <a:endParaRPr lang="en-US" sz="1600" dirty="0"/>
              </a:p>
              <a:p>
                <a:pPr algn="just">
                  <a:spcBef>
                    <a:spcPts val="600"/>
                  </a:spcBef>
                  <a:spcAft>
                    <a:spcPts val="600"/>
                  </a:spcAft>
                </a:pPr>
                <a:r>
                  <a:rPr lang="en-US" sz="1600" dirty="0"/>
                  <a:t>The updated Weight matrix after presentation of fourth input pattern is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.025</m:t>
                                            </m:r>
                                          </m:e>
                                        </m:mr>
                                        <m:mr>
                                          <m:e>
                                            <m:r>
                                              <a:rPr lang="en-IN" sz="1600" b="0" i="1" smtClean="0">
                                                <a:latin typeface="Cambria Math" panose="02040503050406030204" pitchFamily="18" charset="0"/>
                                              </a:rPr>
                                              <m:t>0.3</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0.45</m:t>
                                            </m:r>
                                          </m:e>
                                        </m:mr>
                                        <m:mr>
                                          <m:e>
                                            <m:r>
                                              <a:rPr lang="en-IN" sz="1600" b="0" i="1" smtClean="0">
                                                <a:latin typeface="Cambria Math" panose="02040503050406030204" pitchFamily="18" charset="0"/>
                                              </a:rPr>
                                              <m:t>0.725</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0.9</m:t>
                                            </m:r>
                                          </m:e>
                                        </m:mr>
                                        <m:mr>
                                          <m:e>
                                            <m:r>
                                              <a:rPr lang="en-IN" sz="1600" b="0" i="1" smtClean="0">
                                                <a:latin typeface="Cambria Math" panose="02040503050406030204" pitchFamily="18" charset="0"/>
                                              </a:rPr>
                                              <m:t>0.7</m:t>
                                            </m:r>
                                          </m:e>
                                        </m:mr>
                                      </m:m>
                                    </m:e>
                                  </m:mr>
                                  <m:mr>
                                    <m:e>
                                      <m:m>
                                        <m:mPr>
                                          <m:mcs>
                                            <m:mc>
                                              <m:mcPr>
                                                <m:count m:val="1"/>
                                                <m:mcJc m:val="center"/>
                                              </m:mcPr>
                                            </m:mc>
                                          </m:mcs>
                                          <m:ctrlPr>
                                            <a:rPr lang="en-IN" sz="1600" b="0" i="1" smtClean="0">
                                              <a:latin typeface="Cambria Math" panose="02040503050406030204" pitchFamily="18" charset="0"/>
                                            </a:rPr>
                                          </m:ctrlPr>
                                        </m:mPr>
                                        <m:mr>
                                          <m:e>
                                            <m:r>
                                              <a:rPr lang="en-IN" sz="1600" b="0" i="1" smtClean="0">
                                                <a:latin typeface="Cambria Math" panose="02040503050406030204" pitchFamily="18" charset="0"/>
                                              </a:rPr>
                                              <m:t>0.5</m:t>
                                            </m:r>
                                          </m:e>
                                        </m:mr>
                                        <m:mr>
                                          <m:e>
                                            <m:r>
                                              <a:rPr lang="en-IN" sz="1600" b="0" i="1" smtClean="0">
                                                <a:latin typeface="Cambria Math" panose="02040503050406030204" pitchFamily="18" charset="0"/>
                                              </a:rPr>
                                              <m:t>0.3</m:t>
                                            </m:r>
                                          </m:e>
                                        </m:mr>
                                      </m:m>
                                    </m:e>
                                  </m:mr>
                                </m:m>
                              </m:e>
                            </m:mr>
                          </m:m>
                        </m:e>
                      </m:d>
                    </m:oMath>
                  </m:oMathPara>
                </a14:m>
                <a:endParaRPr lang="en-US" sz="1500" dirty="0"/>
              </a:p>
              <a:p>
                <a:pPr algn="just">
                  <a:spcBef>
                    <a:spcPts val="600"/>
                  </a:spcBef>
                  <a:spcAft>
                    <a:spcPts val="600"/>
                  </a:spcAft>
                </a:pPr>
                <a:r>
                  <a:rPr lang="en-US" sz="1500" dirty="0"/>
                  <a:t>Since all the four given input patterns are presented, this is end of first iteration or 1 epoch. Now the learning rate can be updated as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ea typeface="Cambria Math" panose="02040503050406030204" pitchFamily="18" charset="0"/>
                        </a:rPr>
                        <m:t>𝛼</m:t>
                      </m:r>
                      <m:d>
                        <m:dPr>
                          <m:ctrlPr>
                            <a:rPr lang="en-IN" sz="1500" b="0" i="1" smtClean="0">
                              <a:latin typeface="Cambria Math" panose="02040503050406030204" pitchFamily="18" charset="0"/>
                              <a:ea typeface="Cambria Math" panose="02040503050406030204" pitchFamily="18" charset="0"/>
                            </a:rPr>
                          </m:ctrlPr>
                        </m:dPr>
                        <m:e>
                          <m:r>
                            <a:rPr lang="en-IN" sz="1500" b="0" i="1" smtClean="0">
                              <a:latin typeface="Cambria Math" panose="02040503050406030204" pitchFamily="18" charset="0"/>
                              <a:ea typeface="Cambria Math" panose="02040503050406030204" pitchFamily="18" charset="0"/>
                            </a:rPr>
                            <m:t>𝑡</m:t>
                          </m:r>
                          <m:r>
                            <a:rPr lang="en-IN" sz="1500" b="0" i="1" smtClean="0">
                              <a:latin typeface="Cambria Math" panose="02040503050406030204" pitchFamily="18" charset="0"/>
                              <a:ea typeface="Cambria Math" panose="02040503050406030204" pitchFamily="18" charset="0"/>
                            </a:rPr>
                            <m:t>+1</m:t>
                          </m:r>
                        </m:e>
                      </m:d>
                      <m:r>
                        <a:rPr lang="en-IN" sz="1500" b="0" i="1" smtClean="0">
                          <a:latin typeface="Cambria Math" panose="02040503050406030204" pitchFamily="18" charset="0"/>
                          <a:ea typeface="Cambria Math" panose="02040503050406030204" pitchFamily="18" charset="0"/>
                        </a:rPr>
                        <m:t>=0.5</m:t>
                      </m:r>
                      <m:r>
                        <a:rPr lang="en-IN" sz="1500" b="0" i="1" smtClean="0">
                          <a:latin typeface="Cambria Math" panose="02040503050406030204" pitchFamily="18" charset="0"/>
                          <a:ea typeface="Cambria Math" panose="02040503050406030204" pitchFamily="18" charset="0"/>
                        </a:rPr>
                        <m:t>𝛼</m:t>
                      </m:r>
                      <m:d>
                        <m:dPr>
                          <m:ctrlPr>
                            <a:rPr lang="en-IN" sz="1500" b="0" i="1" smtClean="0">
                              <a:latin typeface="Cambria Math" panose="02040503050406030204" pitchFamily="18" charset="0"/>
                              <a:ea typeface="Cambria Math" panose="02040503050406030204" pitchFamily="18" charset="0"/>
                            </a:rPr>
                          </m:ctrlPr>
                        </m:dPr>
                        <m:e>
                          <m:r>
                            <a:rPr lang="en-IN" sz="1500" b="0" i="1" smtClean="0">
                              <a:latin typeface="Cambria Math" panose="02040503050406030204" pitchFamily="18" charset="0"/>
                              <a:ea typeface="Cambria Math" panose="02040503050406030204" pitchFamily="18" charset="0"/>
                            </a:rPr>
                            <m:t>𝑡</m:t>
                          </m:r>
                        </m:e>
                      </m:d>
                    </m:oMath>
                  </m:oMathPara>
                </a14:m>
                <a:endParaRPr lang="en-IN" sz="1500" b="0" i="1" dirty="0">
                  <a:latin typeface="Cambria Math" panose="02040503050406030204" pitchFamily="18" charset="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500" b="0" i="1" smtClean="0">
                          <a:latin typeface="Cambria Math" panose="02040503050406030204" pitchFamily="18" charset="0"/>
                          <a:ea typeface="Cambria Math" panose="02040503050406030204" pitchFamily="18" charset="0"/>
                        </a:rPr>
                        <m:t>𝛼</m:t>
                      </m:r>
                      <m:d>
                        <m:dPr>
                          <m:ctrlPr>
                            <a:rPr lang="en-IN" sz="1500" b="0" i="1" smtClean="0">
                              <a:latin typeface="Cambria Math" panose="02040503050406030204" pitchFamily="18" charset="0"/>
                              <a:ea typeface="Cambria Math" panose="02040503050406030204" pitchFamily="18" charset="0"/>
                            </a:rPr>
                          </m:ctrlPr>
                        </m:dPr>
                        <m:e>
                          <m:r>
                            <a:rPr lang="en-IN" sz="1500" b="0" i="1" smtClean="0">
                              <a:latin typeface="Cambria Math" panose="02040503050406030204" pitchFamily="18" charset="0"/>
                              <a:ea typeface="Cambria Math" panose="02040503050406030204" pitchFamily="18" charset="0"/>
                            </a:rPr>
                            <m:t>1</m:t>
                          </m:r>
                        </m:e>
                      </m:d>
                      <m:r>
                        <a:rPr lang="en-IN" sz="1500" b="0" i="1" smtClean="0">
                          <a:latin typeface="Cambria Math" panose="02040503050406030204" pitchFamily="18" charset="0"/>
                          <a:ea typeface="Cambria Math" panose="02040503050406030204" pitchFamily="18" charset="0"/>
                        </a:rPr>
                        <m:t>=0.5</m:t>
                      </m:r>
                      <m:r>
                        <a:rPr lang="en-IN" sz="1500" b="0" i="1" smtClean="0">
                          <a:latin typeface="Cambria Math" panose="02040503050406030204" pitchFamily="18" charset="0"/>
                          <a:ea typeface="Cambria Math" panose="02040503050406030204" pitchFamily="18" charset="0"/>
                        </a:rPr>
                        <m:t>𝛼</m:t>
                      </m:r>
                      <m:d>
                        <m:dPr>
                          <m:ctrlPr>
                            <a:rPr lang="en-IN" sz="1500" b="0" i="1" smtClean="0">
                              <a:latin typeface="Cambria Math" panose="02040503050406030204" pitchFamily="18" charset="0"/>
                              <a:ea typeface="Cambria Math" panose="02040503050406030204" pitchFamily="18" charset="0"/>
                            </a:rPr>
                          </m:ctrlPr>
                        </m:dPr>
                        <m:e>
                          <m:r>
                            <a:rPr lang="en-IN" sz="1500" b="0" i="1" smtClean="0">
                              <a:latin typeface="Cambria Math" panose="02040503050406030204" pitchFamily="18" charset="0"/>
                              <a:ea typeface="Cambria Math" panose="02040503050406030204" pitchFamily="18" charset="0"/>
                            </a:rPr>
                            <m:t>0</m:t>
                          </m:r>
                        </m:e>
                      </m:d>
                      <m:r>
                        <a:rPr lang="en-IN" sz="1500" b="0" i="1" smtClean="0">
                          <a:latin typeface="Cambria Math" panose="02040503050406030204" pitchFamily="18" charset="0"/>
                          <a:ea typeface="Cambria Math" panose="02040503050406030204" pitchFamily="18" charset="0"/>
                        </a:rPr>
                        <m:t>=0.5∗0.5=0.25</m:t>
                      </m:r>
                    </m:oMath>
                  </m:oMathPara>
                </a14:m>
                <a:endParaRPr lang="en-US" sz="15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04703"/>
              </a:xfrm>
              <a:prstGeom prst="rect">
                <a:avLst/>
              </a:prstGeom>
              <a:blipFill>
                <a:blip r:embed="rId2"/>
                <a:stretch>
                  <a:fillRect l="-436" t="-365" r="-218"/>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1542126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62</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111184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For given Kohonen self-organizing feature map with weights shown in fig (a) Use the </a:t>
                </a:r>
                <a:r>
                  <a:rPr lang="en-IN" sz="1600" dirty="0" err="1"/>
                  <a:t>squre</a:t>
                </a:r>
                <a:r>
                  <a:rPr lang="en-IN" sz="1600" dirty="0"/>
                  <a:t> of the Euclidean distance to find the cluster unit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𝐽</m:t>
                        </m:r>
                      </m:sub>
                    </m:sSub>
                  </m:oMath>
                </a14:m>
                <a:r>
                  <a:rPr lang="en-IN" sz="1600" dirty="0"/>
                  <a:t> closest to the input vector (0.2, 0.4). Using a learning rate of 0.2, find the new weights for unit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𝐽</m:t>
                        </m:r>
                      </m:sub>
                    </m:sSub>
                  </m:oMath>
                </a14:m>
                <a:r>
                  <a:rPr lang="en-IN" sz="1600" dirty="0"/>
                  <a:t>. (b) for the input vector (0.6, 0.6) with learning rate 0.1, find the winning cluster unit and its new weights. </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1111843"/>
              </a:xfrm>
              <a:prstGeom prst="rect">
                <a:avLst/>
              </a:prstGeom>
              <a:blipFill>
                <a:blip r:embed="rId2"/>
                <a:stretch>
                  <a:fillRect l="-291" t="-1648" r="-364" b="-659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9" name="Picture 8">
            <a:extLst>
              <a:ext uri="{FF2B5EF4-FFF2-40B4-BE49-F238E27FC236}">
                <a16:creationId xmlns:a16="http://schemas.microsoft.com/office/drawing/2014/main" id="{E9B81F8A-EA21-41D3-AEB5-4811EC9BB046}"/>
              </a:ext>
            </a:extLst>
          </p:cNvPr>
          <p:cNvPicPr>
            <a:picLocks noChangeAspect="1"/>
          </p:cNvPicPr>
          <p:nvPr/>
        </p:nvPicPr>
        <p:blipFill>
          <a:blip r:embed="rId3"/>
          <a:stretch>
            <a:fillRect/>
          </a:stretch>
        </p:blipFill>
        <p:spPr>
          <a:xfrm>
            <a:off x="2209800" y="2895599"/>
            <a:ext cx="4572000" cy="2860693"/>
          </a:xfrm>
          <a:prstGeom prst="rect">
            <a:avLst/>
          </a:prstGeom>
        </p:spPr>
      </p:pic>
    </p:spTree>
    <p:extLst>
      <p:ext uri="{BB962C8B-B14F-4D97-AF65-F5344CB8AC3E}">
        <p14:creationId xmlns:p14="http://schemas.microsoft.com/office/powerpoint/2010/main" val="2146574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63</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8536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Solution: </a:t>
                </a:r>
              </a:p>
              <a:p>
                <a:pPr marL="342900" indent="-342900" algn="just">
                  <a:spcBef>
                    <a:spcPts val="600"/>
                  </a:spcBef>
                  <a:spcAft>
                    <a:spcPts val="600"/>
                  </a:spcAft>
                  <a:buAutoNum type="alphaLcParenBoth"/>
                </a:pPr>
                <a:r>
                  <a:rPr lang="en-IN" sz="1600" dirty="0"/>
                  <a:t>For the input vector </a:t>
                </a:r>
                <a14:m>
                  <m:oMath xmlns:m="http://schemas.openxmlformats.org/officeDocument/2006/math">
                    <m:r>
                      <a:rPr lang="en-IN" sz="1600" i="1" dirty="0" smtClean="0">
                        <a:latin typeface="Cambria Math" panose="02040503050406030204" pitchFamily="18" charset="0"/>
                      </a:rPr>
                      <m:t>(0.2, 0.4) =</m:t>
                    </m:r>
                    <m:d>
                      <m:dPr>
                        <m:ctrlPr>
                          <a:rPr lang="en-IN" sz="1600" i="1" dirty="0" smtClean="0">
                            <a:latin typeface="Cambria Math" panose="02040503050406030204" pitchFamily="18" charset="0"/>
                          </a:rPr>
                        </m:ctrlPr>
                      </m:dPr>
                      <m:e>
                        <m:sSub>
                          <m:sSubPr>
                            <m:ctrlPr>
                              <a:rPr lang="en-IN" sz="1600" i="1" dirty="0" smtClean="0">
                                <a:latin typeface="Cambria Math" panose="02040503050406030204" pitchFamily="18" charset="0"/>
                              </a:rPr>
                            </m:ctrlPr>
                          </m:sSubPr>
                          <m:e>
                            <m:r>
                              <a:rPr lang="en-IN" sz="1600" b="0" i="1" dirty="0" smtClean="0">
                                <a:latin typeface="Cambria Math" panose="02040503050406030204" pitchFamily="18" charset="0"/>
                              </a:rPr>
                              <m:t>𝑥</m:t>
                            </m:r>
                          </m:e>
                          <m:sub>
                            <m:r>
                              <a:rPr lang="en-IN" sz="1600" b="0" i="1" dirty="0" smtClean="0">
                                <a:latin typeface="Cambria Math" panose="02040503050406030204" pitchFamily="18" charset="0"/>
                              </a:rPr>
                              <m:t>1</m:t>
                            </m:r>
                          </m:sub>
                        </m:sSub>
                        <m:r>
                          <a:rPr lang="en-IN" sz="1600" b="0" i="1" dirty="0" smtClean="0">
                            <a:latin typeface="Cambria Math" panose="02040503050406030204" pitchFamily="18" charset="0"/>
                          </a:rPr>
                          <m:t>,</m:t>
                        </m:r>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𝑥</m:t>
                            </m:r>
                          </m:e>
                          <m:sub>
                            <m:r>
                              <a:rPr lang="en-IN" sz="1600" b="0" i="1" dirty="0" smtClean="0">
                                <a:latin typeface="Cambria Math" panose="02040503050406030204" pitchFamily="18" charset="0"/>
                              </a:rPr>
                              <m:t>2</m:t>
                            </m:r>
                          </m:sub>
                        </m:sSub>
                      </m:e>
                    </m:d>
                  </m:oMath>
                </a14:m>
                <a:r>
                  <a:rPr lang="en-IN" sz="1600" dirty="0"/>
                  <a:t> and </a:t>
                </a:r>
                <a14:m>
                  <m:oMath xmlns:m="http://schemas.openxmlformats.org/officeDocument/2006/math">
                    <m:r>
                      <a:rPr lang="en-IN" sz="160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=0.2</m:t>
                    </m:r>
                  </m:oMath>
                </a14:m>
                <a:r>
                  <a:rPr lang="en-IN" sz="1600" dirty="0"/>
                  <a:t>, the weight vector W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𝑊</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m:t>
                                            </m:r>
                                          </m:e>
                                          <m:e>
                                            <m:r>
                                              <a:rPr lang="en-IN" sz="1600" b="0" i="1" smtClean="0">
                                                <a:latin typeface="Cambria Math" panose="02040503050406030204" pitchFamily="18" charset="0"/>
                                              </a:rPr>
                                              <m:t>0.2</m:t>
                                            </m:r>
                                          </m:e>
                                        </m:mr>
                                      </m:m>
                                    </m:e>
                                    <m:e>
                                      <m:r>
                                        <a:rPr lang="en-IN" sz="1600" b="0" i="1" smtClean="0">
                                          <a:latin typeface="Cambria Math" panose="02040503050406030204" pitchFamily="18" charset="0"/>
                                        </a:rPr>
                                        <m:t>0.1</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.8</m:t>
                                            </m:r>
                                          </m:e>
                                          <m:e>
                                            <m:r>
                                              <a:rPr lang="en-IN" sz="1600" b="0" i="1" smtClean="0">
                                                <a:latin typeface="Cambria Math" panose="02040503050406030204" pitchFamily="18" charset="0"/>
                                              </a:rPr>
                                              <m:t>0.4</m:t>
                                            </m:r>
                                          </m:e>
                                        </m:mr>
                                      </m:m>
                                    </m:e>
                                  </m:mr>
                                </m:m>
                              </m:e>
                            </m:m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0.6</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0.2</m:t>
                                            </m:r>
                                          </m:e>
                                        </m:mr>
                                      </m:m>
                                    </m:e>
                                  </m:mr>
                                </m:m>
                              </m:e>
                            </m:mr>
                          </m:m>
                        </m:e>
                      </m:d>
                    </m:oMath>
                  </m:oMathPara>
                </a14:m>
                <a:endParaRPr lang="en-IN" sz="1600" dirty="0"/>
              </a:p>
              <a:p>
                <a:pPr algn="just">
                  <a:spcBef>
                    <a:spcPts val="600"/>
                  </a:spcBef>
                  <a:spcAft>
                    <a:spcPts val="600"/>
                  </a:spcAft>
                </a:pPr>
                <a:r>
                  <a:rPr lang="en-IN" sz="1600" dirty="0"/>
                  <a:t>Now we find the winner unit using square of Euclidean distance, i.e.,</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2</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m:t>
                                  </m:r>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1</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m:t>
                                  </m:r>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2</m:t>
                                  </m:r>
                                </m:sub>
                              </m:sSub>
                            </m:e>
                          </m:d>
                        </m:e>
                        <m:sup>
                          <m:r>
                            <a:rPr lang="en-IN" sz="1600" b="0" i="1" smtClean="0">
                              <a:latin typeface="Cambria Math" panose="02040503050406030204" pitchFamily="18" charset="0"/>
                            </a:rPr>
                            <m:t>2</m:t>
                          </m:r>
                        </m:sup>
                      </m:sSup>
                    </m:oMath>
                  </m:oMathPara>
                </a14:m>
                <a:endParaRPr lang="en-IN" sz="1600" dirty="0"/>
              </a:p>
              <a:p>
                <a:pPr algn="just">
                  <a:spcBef>
                    <a:spcPts val="600"/>
                  </a:spcBef>
                  <a:spcAft>
                    <a:spcPts val="600"/>
                  </a:spcAft>
                </a:pPr>
                <a:r>
                  <a:rPr lang="en-IN" sz="1600" dirty="0"/>
                  <a:t>For </a:t>
                </a:r>
                <a14:m>
                  <m:oMath xmlns:m="http://schemas.openxmlformats.org/officeDocument/2006/math">
                    <m:r>
                      <a:rPr lang="en-IN" sz="1600" i="1" dirty="0" smtClean="0">
                        <a:latin typeface="Cambria Math" panose="02040503050406030204" pitchFamily="18" charset="0"/>
                      </a:rPr>
                      <m:t>𝑗</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5</m:t>
                    </m:r>
                  </m:oMath>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0.3−0.2</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0.5−0.4</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=0.01+0.01=0.02</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0.2−0.2</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0.6−0.4</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=0.0+0.04=0.04</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0.1−0.2</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0.7−0.4</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=0.01+0.09=0.1</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0.8−0.2</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0.9−0.4</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=0.36+0.25=0.61</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0.4−0.2</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0.2−0.4</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=0.04+0.04=0.08</m:t>
                      </m:r>
                    </m:oMath>
                  </m:oMathPara>
                </a14:m>
                <a:endParaRPr lang="en-IN" sz="1600" dirty="0"/>
              </a:p>
              <a:p>
                <a:pPr algn="just">
                  <a:spcBef>
                    <a:spcPts val="600"/>
                  </a:spcBef>
                  <a:spcAft>
                    <a:spcPts val="600"/>
                  </a:spcAft>
                </a:pPr>
                <a:r>
                  <a:rPr lang="en-IN" sz="1600" dirty="0"/>
                  <a:t>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=0.02</m:t>
                    </m:r>
                  </m:oMath>
                </a14:m>
                <a:r>
                  <a:rPr lang="en-IN" sz="1600" dirty="0"/>
                  <a:t> is the minimum value, the winner unit is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m:t>
                    </m:r>
                    <m:r>
                      <a:rPr lang="en-IN" sz="1600" b="0" i="0" dirty="0" smtClean="0">
                        <a:latin typeface="Cambria Math" panose="02040503050406030204" pitchFamily="18" charset="0"/>
                      </a:rPr>
                      <m:t>. </m:t>
                    </m:r>
                  </m:oMath>
                </a14:m>
                <a:r>
                  <a:rPr lang="en-US" sz="1600" dirty="0"/>
                  <a:t>We now update the weights on the winner unit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=1</m:t>
                    </m:r>
                  </m:oMath>
                </a14:m>
                <a:r>
                  <a:rPr lang="en-US" sz="1600" dirty="0"/>
                  <a:t>. </a:t>
                </a:r>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85366"/>
              </a:xfrm>
              <a:prstGeom prst="rect">
                <a:avLst/>
              </a:prstGeom>
              <a:blipFill>
                <a:blip r:embed="rId2"/>
                <a:stretch>
                  <a:fillRect l="-436" t="-360" r="-364" b="-600"/>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970702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64</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18191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Solution: </a:t>
                </a:r>
              </a:p>
              <a:p>
                <a:pPr algn="just">
                  <a:spcBef>
                    <a:spcPts val="600"/>
                  </a:spcBef>
                  <a:spcAft>
                    <a:spcPts val="600"/>
                  </a:spcAft>
                </a:pPr>
                <a:r>
                  <a:rPr lang="en-IN" sz="1600" dirty="0"/>
                  <a:t>The weight updation formula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Substituting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 </m:t>
                    </m:r>
                  </m:oMath>
                </a14:m>
                <a:r>
                  <a:rPr lang="en-IN" sz="1600" dirty="0"/>
                  <a:t>in the equation above, we obtain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For </a:t>
                </a:r>
                <a14:m>
                  <m:oMath xmlns:m="http://schemas.openxmlformats.org/officeDocument/2006/math">
                    <m:r>
                      <a:rPr lang="en-IN" sz="1600" i="1" dirty="0" smtClean="0">
                        <a:latin typeface="Cambria Math" panose="02040503050406030204" pitchFamily="18" charset="0"/>
                      </a:rPr>
                      <m:t>𝑖</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2</m:t>
                    </m:r>
                  </m:oMath>
                </a14:m>
                <a:r>
                  <a:rPr lang="en-IN" sz="1600"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=0.3+0.2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0.2−0.3</m:t>
                          </m:r>
                        </m:e>
                      </m:d>
                      <m:r>
                        <a:rPr lang="en-IN" sz="1600" b="0" i="1" smtClean="0">
                          <a:latin typeface="Cambria Math" panose="02040503050406030204" pitchFamily="18" charset="0"/>
                          <a:ea typeface="Cambria Math" panose="02040503050406030204" pitchFamily="18" charset="0"/>
                        </a:rPr>
                        <m:t>=0.28</m:t>
                      </m:r>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=0.5+0.2</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0.4−0.5</m:t>
                          </m:r>
                        </m:e>
                      </m:d>
                      <m:r>
                        <a:rPr lang="en-IN" sz="1600" b="0" i="1" smtClean="0">
                          <a:latin typeface="Cambria Math" panose="02040503050406030204" pitchFamily="18" charset="0"/>
                          <a:ea typeface="Cambria Math" panose="02040503050406030204" pitchFamily="18" charset="0"/>
                        </a:rPr>
                        <m:t>=0.48</m:t>
                      </m:r>
                    </m:oMath>
                  </m:oMathPara>
                </a14:m>
                <a:endParaRPr lang="en-IN" sz="1600" dirty="0"/>
              </a:p>
              <a:p>
                <a:pPr algn="just">
                  <a:spcBef>
                    <a:spcPts val="600"/>
                  </a:spcBef>
                  <a:spcAft>
                    <a:spcPts val="600"/>
                  </a:spcAft>
                </a:pPr>
                <a:r>
                  <a:rPr lang="en-IN" sz="1600" dirty="0"/>
                  <a:t>The updated weight matrix is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𝑊</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.28</m:t>
                                            </m:r>
                                          </m:e>
                                          <m:e>
                                            <m:r>
                                              <a:rPr lang="en-IN" sz="1600" b="0" i="1" smtClean="0">
                                                <a:latin typeface="Cambria Math" panose="02040503050406030204" pitchFamily="18" charset="0"/>
                                              </a:rPr>
                                              <m:t>0.2</m:t>
                                            </m:r>
                                          </m:e>
                                        </m:mr>
                                      </m:m>
                                    </m:e>
                                    <m:e>
                                      <m:r>
                                        <a:rPr lang="en-IN" sz="1600" b="0" i="1" smtClean="0">
                                          <a:latin typeface="Cambria Math" panose="02040503050406030204" pitchFamily="18" charset="0"/>
                                        </a:rPr>
                                        <m:t>0.1</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.8</m:t>
                                            </m:r>
                                          </m:e>
                                          <m:e>
                                            <m:r>
                                              <a:rPr lang="en-IN" sz="1600" b="0" i="1" smtClean="0">
                                                <a:latin typeface="Cambria Math" panose="02040503050406030204" pitchFamily="18" charset="0"/>
                                              </a:rPr>
                                              <m:t>0.4</m:t>
                                            </m:r>
                                          </m:e>
                                        </m:mr>
                                      </m:m>
                                    </m:e>
                                  </m:mr>
                                </m:m>
                              </m:e>
                            </m:m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.48</m:t>
                                            </m:r>
                                          </m:e>
                                          <m:e>
                                            <m:r>
                                              <a:rPr lang="en-IN" sz="1600" b="0" i="1" smtClean="0">
                                                <a:latin typeface="Cambria Math" panose="02040503050406030204" pitchFamily="18" charset="0"/>
                                              </a:rPr>
                                              <m:t>0.6</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0.2</m:t>
                                            </m:r>
                                          </m:e>
                                        </m:mr>
                                      </m:m>
                                    </m:e>
                                  </m:mr>
                                </m:m>
                              </m:e>
                            </m:mr>
                          </m:m>
                        </m:e>
                      </m:d>
                    </m:oMath>
                  </m:oMathPara>
                </a14:m>
                <a:endParaRPr lang="en-IN" sz="1600" dirty="0"/>
              </a:p>
              <a:p>
                <a:pPr algn="just">
                  <a:spcBef>
                    <a:spcPts val="600"/>
                  </a:spcBef>
                  <a:spcAft>
                    <a:spcPts val="600"/>
                  </a:spcAft>
                </a:pPr>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181914"/>
              </a:xfrm>
              <a:prstGeom prst="rect">
                <a:avLst/>
              </a:prstGeom>
              <a:blipFill>
                <a:blip r:embed="rId2"/>
                <a:stretch>
                  <a:fillRect l="-436" t="-437"/>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651554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65</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8536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Solution: </a:t>
                </a:r>
              </a:p>
              <a:p>
                <a:pPr marL="342900" indent="-342900" algn="just">
                  <a:spcBef>
                    <a:spcPts val="600"/>
                  </a:spcBef>
                  <a:spcAft>
                    <a:spcPts val="600"/>
                  </a:spcAft>
                  <a:buAutoNum type="alphaLcParenBoth"/>
                </a:pPr>
                <a:r>
                  <a:rPr lang="en-IN" sz="1600" dirty="0"/>
                  <a:t>For the input vector </a:t>
                </a:r>
                <a14:m>
                  <m:oMath xmlns:m="http://schemas.openxmlformats.org/officeDocument/2006/math">
                    <m:r>
                      <a:rPr lang="en-IN" sz="1600" i="1" dirty="0" smtClean="0">
                        <a:latin typeface="Cambria Math" panose="02040503050406030204" pitchFamily="18" charset="0"/>
                      </a:rPr>
                      <m:t>(0.</m:t>
                    </m:r>
                    <m:r>
                      <a:rPr lang="en-IN" sz="1600" b="0" i="1" dirty="0" smtClean="0">
                        <a:latin typeface="Cambria Math" panose="02040503050406030204" pitchFamily="18" charset="0"/>
                      </a:rPr>
                      <m:t>6</m:t>
                    </m:r>
                    <m:r>
                      <a:rPr lang="en-IN" sz="1600" i="1" dirty="0" smtClean="0">
                        <a:latin typeface="Cambria Math" panose="02040503050406030204" pitchFamily="18" charset="0"/>
                      </a:rPr>
                      <m:t>, 0.</m:t>
                    </m:r>
                    <m:r>
                      <a:rPr lang="en-IN" sz="1600" b="0" i="1" dirty="0" smtClean="0">
                        <a:latin typeface="Cambria Math" panose="02040503050406030204" pitchFamily="18" charset="0"/>
                      </a:rPr>
                      <m:t>6</m:t>
                    </m:r>
                    <m:r>
                      <a:rPr lang="en-IN" sz="1600" i="1" dirty="0" smtClean="0">
                        <a:latin typeface="Cambria Math" panose="02040503050406030204" pitchFamily="18" charset="0"/>
                      </a:rPr>
                      <m:t>) =</m:t>
                    </m:r>
                    <m:d>
                      <m:dPr>
                        <m:ctrlPr>
                          <a:rPr lang="en-IN" sz="1600" i="1" dirty="0" smtClean="0">
                            <a:latin typeface="Cambria Math" panose="02040503050406030204" pitchFamily="18" charset="0"/>
                          </a:rPr>
                        </m:ctrlPr>
                      </m:dPr>
                      <m:e>
                        <m:sSub>
                          <m:sSubPr>
                            <m:ctrlPr>
                              <a:rPr lang="en-IN" sz="1600" i="1" dirty="0" smtClean="0">
                                <a:latin typeface="Cambria Math" panose="02040503050406030204" pitchFamily="18" charset="0"/>
                              </a:rPr>
                            </m:ctrlPr>
                          </m:sSubPr>
                          <m:e>
                            <m:r>
                              <a:rPr lang="en-IN" sz="1600" b="0" i="1" dirty="0" smtClean="0">
                                <a:latin typeface="Cambria Math" panose="02040503050406030204" pitchFamily="18" charset="0"/>
                              </a:rPr>
                              <m:t>𝑥</m:t>
                            </m:r>
                          </m:e>
                          <m:sub>
                            <m:r>
                              <a:rPr lang="en-IN" sz="1600" b="0" i="1" dirty="0" smtClean="0">
                                <a:latin typeface="Cambria Math" panose="02040503050406030204" pitchFamily="18" charset="0"/>
                              </a:rPr>
                              <m:t>1</m:t>
                            </m:r>
                          </m:sub>
                        </m:sSub>
                        <m:r>
                          <a:rPr lang="en-IN" sz="1600" b="0" i="1" dirty="0" smtClean="0">
                            <a:latin typeface="Cambria Math" panose="02040503050406030204" pitchFamily="18" charset="0"/>
                          </a:rPr>
                          <m:t>,</m:t>
                        </m:r>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𝑥</m:t>
                            </m:r>
                          </m:e>
                          <m:sub>
                            <m:r>
                              <a:rPr lang="en-IN" sz="1600" b="0" i="1" dirty="0" smtClean="0">
                                <a:latin typeface="Cambria Math" panose="02040503050406030204" pitchFamily="18" charset="0"/>
                              </a:rPr>
                              <m:t>2</m:t>
                            </m:r>
                          </m:sub>
                        </m:sSub>
                      </m:e>
                    </m:d>
                  </m:oMath>
                </a14:m>
                <a:r>
                  <a:rPr lang="en-IN" sz="1600" dirty="0"/>
                  <a:t> and </a:t>
                </a:r>
                <a14:m>
                  <m:oMath xmlns:m="http://schemas.openxmlformats.org/officeDocument/2006/math">
                    <m:r>
                      <a:rPr lang="en-IN" sz="160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=0.1</m:t>
                    </m:r>
                  </m:oMath>
                </a14:m>
                <a:r>
                  <a:rPr lang="en-IN" sz="1600" dirty="0"/>
                  <a:t>, the weight vector W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𝑊</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m:t>
                                            </m:r>
                                          </m:e>
                                          <m:e>
                                            <m:r>
                                              <a:rPr lang="en-IN" sz="1600" b="0" i="1" smtClean="0">
                                                <a:latin typeface="Cambria Math" panose="02040503050406030204" pitchFamily="18" charset="0"/>
                                              </a:rPr>
                                              <m:t>0.2</m:t>
                                            </m:r>
                                          </m:e>
                                        </m:mr>
                                      </m:m>
                                    </m:e>
                                    <m:e>
                                      <m:r>
                                        <a:rPr lang="en-IN" sz="1600" b="0" i="1" smtClean="0">
                                          <a:latin typeface="Cambria Math" panose="02040503050406030204" pitchFamily="18" charset="0"/>
                                        </a:rPr>
                                        <m:t>0.1</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.8</m:t>
                                            </m:r>
                                          </m:e>
                                          <m:e>
                                            <m:r>
                                              <a:rPr lang="en-IN" sz="1600" b="0" i="1" smtClean="0">
                                                <a:latin typeface="Cambria Math" panose="02040503050406030204" pitchFamily="18" charset="0"/>
                                              </a:rPr>
                                              <m:t>0.4</m:t>
                                            </m:r>
                                          </m:e>
                                        </m:mr>
                                      </m:m>
                                    </m:e>
                                  </m:mr>
                                </m:m>
                              </m:e>
                            </m:m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0.6</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0.2</m:t>
                                            </m:r>
                                          </m:e>
                                        </m:mr>
                                      </m:m>
                                    </m:e>
                                  </m:mr>
                                </m:m>
                              </m:e>
                            </m:mr>
                          </m:m>
                        </m:e>
                      </m:d>
                    </m:oMath>
                  </m:oMathPara>
                </a14:m>
                <a:endParaRPr lang="en-IN" sz="1600" dirty="0"/>
              </a:p>
              <a:p>
                <a:pPr algn="just">
                  <a:spcBef>
                    <a:spcPts val="600"/>
                  </a:spcBef>
                  <a:spcAft>
                    <a:spcPts val="600"/>
                  </a:spcAft>
                </a:pPr>
                <a:r>
                  <a:rPr lang="en-IN" sz="1600" dirty="0"/>
                  <a:t>Now we find the winner unit using square of Euclidean distance, i.e.,</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2</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m:t>
                                  </m:r>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1</m:t>
                                  </m:r>
                                </m:sub>
                              </m:sSub>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m:t>
                                  </m:r>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2</m:t>
                                  </m:r>
                                </m:sub>
                              </m:sSub>
                            </m:e>
                          </m:d>
                        </m:e>
                        <m:sup>
                          <m:r>
                            <a:rPr lang="en-IN" sz="1600" b="0" i="1" smtClean="0">
                              <a:latin typeface="Cambria Math" panose="02040503050406030204" pitchFamily="18" charset="0"/>
                            </a:rPr>
                            <m:t>2</m:t>
                          </m:r>
                        </m:sup>
                      </m:sSup>
                    </m:oMath>
                  </m:oMathPara>
                </a14:m>
                <a:endParaRPr lang="en-IN" sz="1600" dirty="0"/>
              </a:p>
              <a:p>
                <a:pPr algn="just">
                  <a:spcBef>
                    <a:spcPts val="600"/>
                  </a:spcBef>
                  <a:spcAft>
                    <a:spcPts val="600"/>
                  </a:spcAft>
                </a:pPr>
                <a:r>
                  <a:rPr lang="en-IN" sz="1600" dirty="0"/>
                  <a:t>For </a:t>
                </a:r>
                <a14:m>
                  <m:oMath xmlns:m="http://schemas.openxmlformats.org/officeDocument/2006/math">
                    <m:r>
                      <a:rPr lang="en-IN" sz="1600" i="1" dirty="0" smtClean="0">
                        <a:latin typeface="Cambria Math" panose="02040503050406030204" pitchFamily="18" charset="0"/>
                      </a:rPr>
                      <m:t>𝑗</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5</m:t>
                    </m:r>
                  </m:oMath>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0.3−0.6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0.5−0.6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=0.09+0.01=0.10</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0.2−0.6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0.6−0.6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=0.16+0.0=0.16</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3</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0.1−0.6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0.7−0.6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=0.25+0.01=0.26</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4</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0.8−0.6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=0.04+0.09=0.13</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5</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0.4−0.6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0.2−0.6</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=0.04+0.16=0.20</m:t>
                      </m:r>
                    </m:oMath>
                  </m:oMathPara>
                </a14:m>
                <a:endParaRPr lang="en-IN" sz="1600" dirty="0"/>
              </a:p>
              <a:p>
                <a:pPr algn="just">
                  <a:spcBef>
                    <a:spcPts val="600"/>
                  </a:spcBef>
                  <a:spcAft>
                    <a:spcPts val="600"/>
                  </a:spcAft>
                </a:pPr>
                <a:r>
                  <a:rPr lang="en-IN" sz="1600" dirty="0"/>
                  <a:t>Since </a:t>
                </a:r>
                <a14:m>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=0.10</m:t>
                    </m:r>
                  </m:oMath>
                </a14:m>
                <a:r>
                  <a:rPr lang="en-IN" sz="1600" dirty="0"/>
                  <a:t> is the minimum value, the winner unit is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m:t>
                    </m:r>
                    <m:r>
                      <a:rPr lang="en-IN" sz="1600" b="0" i="0" dirty="0" smtClean="0">
                        <a:latin typeface="Cambria Math" panose="02040503050406030204" pitchFamily="18" charset="0"/>
                      </a:rPr>
                      <m:t>. </m:t>
                    </m:r>
                  </m:oMath>
                </a14:m>
                <a:r>
                  <a:rPr lang="en-US" sz="1600" dirty="0"/>
                  <a:t>We now update the weights on the winner unit </a:t>
                </a:r>
                <a14:m>
                  <m:oMath xmlns:m="http://schemas.openxmlformats.org/officeDocument/2006/math">
                    <m:r>
                      <a:rPr lang="en-US" sz="1600" i="1" dirty="0" smtClean="0">
                        <a:latin typeface="Cambria Math" panose="02040503050406030204" pitchFamily="18" charset="0"/>
                      </a:rPr>
                      <m:t>𝐽</m:t>
                    </m:r>
                    <m:r>
                      <a:rPr lang="en-US" sz="1600" i="1" dirty="0" smtClean="0">
                        <a:latin typeface="Cambria Math" panose="02040503050406030204" pitchFamily="18" charset="0"/>
                      </a:rPr>
                      <m:t>=1</m:t>
                    </m:r>
                  </m:oMath>
                </a14:m>
                <a:r>
                  <a:rPr lang="en-US" sz="1600" dirty="0"/>
                  <a:t>. </a:t>
                </a:r>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85366"/>
              </a:xfrm>
              <a:prstGeom prst="rect">
                <a:avLst/>
              </a:prstGeom>
              <a:blipFill>
                <a:blip r:embed="rId2"/>
                <a:stretch>
                  <a:fillRect l="-436" t="-360" r="-364" b="-600"/>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1320318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66</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418191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Solution: </a:t>
                </a:r>
              </a:p>
              <a:p>
                <a:pPr algn="just">
                  <a:spcBef>
                    <a:spcPts val="600"/>
                  </a:spcBef>
                  <a:spcAft>
                    <a:spcPts val="600"/>
                  </a:spcAft>
                </a:pPr>
                <a:r>
                  <a:rPr lang="en-IN" sz="1600" dirty="0"/>
                  <a:t>The weight updation formula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Substituting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 </m:t>
                    </m:r>
                  </m:oMath>
                </a14:m>
                <a:r>
                  <a:rPr lang="en-IN" sz="1600" dirty="0"/>
                  <a:t>in the equation above, we obtain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For </a:t>
                </a:r>
                <a14:m>
                  <m:oMath xmlns:m="http://schemas.openxmlformats.org/officeDocument/2006/math">
                    <m:r>
                      <a:rPr lang="en-IN" sz="1600" i="1" dirty="0" smtClean="0">
                        <a:latin typeface="Cambria Math" panose="02040503050406030204" pitchFamily="18" charset="0"/>
                      </a:rPr>
                      <m:t>𝑖</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2</m:t>
                    </m:r>
                  </m:oMath>
                </a14:m>
                <a:r>
                  <a:rPr lang="en-IN" sz="1600"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=0.3+0.1</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0.6−0.3</m:t>
                          </m:r>
                        </m:e>
                      </m:d>
                      <m:r>
                        <a:rPr lang="en-IN" sz="1600" b="0" i="1" smtClean="0">
                          <a:latin typeface="Cambria Math" panose="02040503050406030204" pitchFamily="18" charset="0"/>
                          <a:ea typeface="Cambria Math" panose="02040503050406030204" pitchFamily="18" charset="0"/>
                        </a:rPr>
                        <m:t>=0.33</m:t>
                      </m:r>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=0.5+0.1</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0.6−0.5</m:t>
                          </m:r>
                        </m:e>
                      </m:d>
                      <m:r>
                        <a:rPr lang="en-IN" sz="1600" b="0" i="1" smtClean="0">
                          <a:latin typeface="Cambria Math" panose="02040503050406030204" pitchFamily="18" charset="0"/>
                          <a:ea typeface="Cambria Math" panose="02040503050406030204" pitchFamily="18" charset="0"/>
                        </a:rPr>
                        <m:t>=0.51</m:t>
                      </m:r>
                    </m:oMath>
                  </m:oMathPara>
                </a14:m>
                <a:endParaRPr lang="en-IN" sz="1600" dirty="0"/>
              </a:p>
              <a:p>
                <a:pPr algn="just">
                  <a:spcBef>
                    <a:spcPts val="600"/>
                  </a:spcBef>
                  <a:spcAft>
                    <a:spcPts val="600"/>
                  </a:spcAft>
                </a:pPr>
                <a:r>
                  <a:rPr lang="en-IN" sz="1600" dirty="0"/>
                  <a:t>The updated weight matrix is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𝑊</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1"/>
                                    <m:mcJc m:val="center"/>
                                  </m:mcPr>
                                </m:mc>
                              </m:mcs>
                              <m:ctrlPr>
                                <a:rPr lang="en-IN" sz="1600" b="0" i="1" smtClean="0">
                                  <a:latin typeface="Cambria Math" panose="02040503050406030204" pitchFamily="18" charset="0"/>
                                </a:rPr>
                              </m:ctrlPr>
                            </m:mP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.33</m:t>
                                            </m:r>
                                          </m:e>
                                          <m:e>
                                            <m:r>
                                              <a:rPr lang="en-IN" sz="1600" b="0" i="1" smtClean="0">
                                                <a:latin typeface="Cambria Math" panose="02040503050406030204" pitchFamily="18" charset="0"/>
                                              </a:rPr>
                                              <m:t>0.2</m:t>
                                            </m:r>
                                          </m:e>
                                        </m:mr>
                                      </m:m>
                                    </m:e>
                                    <m:e>
                                      <m:r>
                                        <a:rPr lang="en-IN" sz="1600" b="0" i="1" smtClean="0">
                                          <a:latin typeface="Cambria Math" panose="02040503050406030204" pitchFamily="18" charset="0"/>
                                        </a:rPr>
                                        <m:t>0.1</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.8</m:t>
                                            </m:r>
                                          </m:e>
                                          <m:e>
                                            <m:r>
                                              <a:rPr lang="en-IN" sz="1600" b="0" i="1" smtClean="0">
                                                <a:latin typeface="Cambria Math" panose="02040503050406030204" pitchFamily="18" charset="0"/>
                                              </a:rPr>
                                              <m:t>0.4</m:t>
                                            </m:r>
                                          </m:e>
                                        </m:mr>
                                      </m:m>
                                    </m:e>
                                  </m:mr>
                                </m:m>
                              </m:e>
                            </m:mr>
                            <m:m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.51</m:t>
                                            </m:r>
                                          </m:e>
                                          <m:e>
                                            <m:r>
                                              <a:rPr lang="en-IN" sz="1600" b="0" i="1" smtClean="0">
                                                <a:latin typeface="Cambria Math" panose="02040503050406030204" pitchFamily="18" charset="0"/>
                                              </a:rPr>
                                              <m:t>0.6</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0.2</m:t>
                                            </m:r>
                                          </m:e>
                                        </m:mr>
                                      </m:m>
                                    </m:e>
                                  </m:mr>
                                </m:m>
                              </m:e>
                            </m:mr>
                          </m:m>
                        </m:e>
                      </m:d>
                    </m:oMath>
                  </m:oMathPara>
                </a14:m>
                <a:endParaRPr lang="en-IN" sz="1600" dirty="0"/>
              </a:p>
              <a:p>
                <a:pPr algn="just">
                  <a:spcBef>
                    <a:spcPts val="600"/>
                  </a:spcBef>
                  <a:spcAft>
                    <a:spcPts val="600"/>
                  </a:spcAft>
                </a:pPr>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4181914"/>
              </a:xfrm>
              <a:prstGeom prst="rect">
                <a:avLst/>
              </a:prstGeom>
              <a:blipFill>
                <a:blip r:embed="rId2"/>
                <a:stretch>
                  <a:fillRect l="-436" t="-437"/>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1207531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67</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212365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Consider a Kohonen self-organizing net with two cluster units and five input units. The weight vectors for the cluster units are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r>
                                        <a:rPr lang="en-IN" sz="1600" b="0" i="1" smtClean="0">
                                          <a:latin typeface="Cambria Math" panose="02040503050406030204" pitchFamily="18" charset="0"/>
                                        </a:rPr>
                                        <m:t>.0</m:t>
                                      </m:r>
                                    </m:e>
                                    <m:e>
                                      <m:r>
                                        <a:rPr lang="en-IN" sz="1600" b="0" i="1" smtClean="0">
                                          <a:latin typeface="Cambria Math" panose="02040503050406030204" pitchFamily="18" charset="0"/>
                                        </a:rPr>
                                        <m:t>0.9</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0.3</m:t>
                                      </m:r>
                                    </m:e>
                                  </m:mr>
                                </m:m>
                              </m:e>
                            </m:mr>
                          </m:m>
                        </m:e>
                      </m:d>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m:t>
                                      </m:r>
                                    </m:e>
                                    <m:e>
                                      <m:r>
                                        <a:rPr lang="en-IN" sz="1600" b="0" i="1" smtClean="0">
                                          <a:latin typeface="Cambria Math" panose="02040503050406030204" pitchFamily="18" charset="0"/>
                                        </a:rPr>
                                        <m:t>0.5</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1.0</m:t>
                                      </m:r>
                                    </m:e>
                                  </m:mr>
                                </m:m>
                              </m:e>
                            </m:mr>
                          </m:m>
                        </m:e>
                      </m:d>
                    </m:oMath>
                  </m:oMathPara>
                </a14:m>
                <a:endParaRPr lang="en-IN" sz="1600" dirty="0"/>
              </a:p>
              <a:p>
                <a:pPr algn="just">
                  <a:spcBef>
                    <a:spcPts val="600"/>
                  </a:spcBef>
                  <a:spcAft>
                    <a:spcPts val="600"/>
                  </a:spcAft>
                </a:pPr>
                <a:r>
                  <a:rPr lang="en-IN" sz="1600" dirty="0"/>
                  <a:t>Use the square of Euclidean distance to find the winning cluster unit for the input pattern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.0</m:t>
                                    </m:r>
                                  </m:e>
                                  <m:e>
                                    <m:r>
                                      <a:rPr lang="en-IN" sz="1600" b="0" i="1" smtClean="0">
                                        <a:latin typeface="Cambria Math" panose="02040503050406030204" pitchFamily="18" charset="0"/>
                                      </a:rPr>
                                      <m:t>0.5</m:t>
                                    </m:r>
                                  </m:e>
                                </m:mr>
                              </m:m>
                            </m:e>
                            <m:e>
                              <m:r>
                                <a:rPr lang="en-IN" sz="1600" b="0" i="1" smtClean="0">
                                  <a:latin typeface="Cambria Math" panose="02040503050406030204" pitchFamily="18" charset="0"/>
                                </a:rPr>
                                <m:t>1.0</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0.0</m:t>
                                    </m:r>
                                  </m:e>
                                </m:mr>
                              </m:m>
                            </m:e>
                          </m:mr>
                        </m:m>
                      </m:e>
                    </m:d>
                    <m:r>
                      <a:rPr lang="en-IN" sz="1600" b="0" i="1" smtClean="0">
                        <a:latin typeface="Cambria Math" panose="02040503050406030204" pitchFamily="18" charset="0"/>
                      </a:rPr>
                      <m:t>. </m:t>
                    </m:r>
                  </m:oMath>
                </a14:m>
                <a:r>
                  <a:rPr lang="en-IN" sz="1600" dirty="0"/>
                  <a:t>Using a learning rate of 0.25, find the new weights for the winning unit.</a:t>
                </a:r>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2123658"/>
              </a:xfrm>
              <a:prstGeom prst="rect">
                <a:avLst/>
              </a:prstGeom>
              <a:blipFill>
                <a:blip r:embed="rId2"/>
                <a:stretch>
                  <a:fillRect l="-436" t="-862" r="-364" b="-287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pic>
        <p:nvPicPr>
          <p:cNvPr id="7" name="Picture 6">
            <a:extLst>
              <a:ext uri="{FF2B5EF4-FFF2-40B4-BE49-F238E27FC236}">
                <a16:creationId xmlns:a16="http://schemas.microsoft.com/office/drawing/2014/main" id="{0CC8CE59-76EE-42E2-B9AA-30387D59736F}"/>
              </a:ext>
            </a:extLst>
          </p:cNvPr>
          <p:cNvPicPr>
            <a:picLocks noChangeAspect="1"/>
          </p:cNvPicPr>
          <p:nvPr/>
        </p:nvPicPr>
        <p:blipFill>
          <a:blip r:embed="rId3"/>
          <a:stretch>
            <a:fillRect/>
          </a:stretch>
        </p:blipFill>
        <p:spPr>
          <a:xfrm>
            <a:off x="2587841" y="3521891"/>
            <a:ext cx="3947769" cy="2393529"/>
          </a:xfrm>
          <a:prstGeom prst="rect">
            <a:avLst/>
          </a:prstGeom>
        </p:spPr>
      </p:pic>
    </p:spTree>
    <p:extLst>
      <p:ext uri="{BB962C8B-B14F-4D97-AF65-F5344CB8AC3E}">
        <p14:creationId xmlns:p14="http://schemas.microsoft.com/office/powerpoint/2010/main" val="1099618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68</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6786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IN" sz="1600" dirty="0"/>
                  <a:t>Solution: </a:t>
                </a:r>
              </a:p>
              <a:p>
                <a:pPr algn="just">
                  <a:spcBef>
                    <a:spcPts val="600"/>
                  </a:spcBef>
                  <a:spcAft>
                    <a:spcPts val="600"/>
                  </a:spcAft>
                </a:pPr>
                <a:r>
                  <a:rPr lang="en-IN" sz="1600" dirty="0"/>
                  <a:t>The net can be formed as shown in figure. For the input vector </a:t>
                </a:r>
                <a14:m>
                  <m:oMath xmlns:m="http://schemas.openxmlformats.org/officeDocument/2006/math">
                    <m:r>
                      <m:rPr>
                        <m:sty m:val="p"/>
                      </m:rPr>
                      <a:rPr lang="en-IN" sz="1600" b="0" i="0" smtClean="0">
                        <a:latin typeface="Cambria Math" panose="02040503050406030204" pitchFamily="18" charset="0"/>
                      </a:rPr>
                      <m:t>x</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.0</m:t>
                                    </m:r>
                                  </m:e>
                                  <m:e>
                                    <m:r>
                                      <a:rPr lang="en-IN" sz="1600" b="0" i="1" smtClean="0">
                                        <a:latin typeface="Cambria Math" panose="02040503050406030204" pitchFamily="18" charset="0"/>
                                      </a:rPr>
                                      <m:t>0.5</m:t>
                                    </m:r>
                                  </m:e>
                                </m:mr>
                              </m:m>
                            </m:e>
                            <m:e>
                              <m:r>
                                <a:rPr lang="en-IN" sz="1600" b="0" i="1" smtClean="0">
                                  <a:latin typeface="Cambria Math" panose="02040503050406030204" pitchFamily="18" charset="0"/>
                                </a:rPr>
                                <m:t>1.0</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0.0</m:t>
                                    </m:r>
                                  </m:e>
                                </m:mr>
                              </m:m>
                            </m:e>
                          </m:mr>
                        </m:m>
                      </m:e>
                    </m:d>
                  </m:oMath>
                </a14:m>
                <a:r>
                  <a:rPr lang="en-IN" sz="1600" dirty="0"/>
                  <a:t> and the learning rate </a:t>
                </a:r>
                <a14:m>
                  <m:oMath xmlns:m="http://schemas.openxmlformats.org/officeDocument/2006/math">
                    <m:r>
                      <a:rPr lang="en-IN" sz="160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=0.25</m:t>
                    </m:r>
                  </m:oMath>
                </a14:m>
                <a:r>
                  <a:rPr lang="en-IN" sz="1600" dirty="0"/>
                  <a:t>, the weight vector W is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𝑊</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2"/>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1</m:t>
                                            </m:r>
                                            <m:r>
                                              <a:rPr lang="en-IN" sz="1600" b="0" i="1" smtClean="0">
                                                <a:latin typeface="Cambria Math" panose="02040503050406030204" pitchFamily="18" charset="0"/>
                                              </a:rPr>
                                              <m:t>.0</m:t>
                                            </m:r>
                                          </m:e>
                                        </m:mr>
                                        <m:mr>
                                          <m:e>
                                            <m:r>
                                              <a:rPr lang="en-IN" sz="1600" b="0" i="1" smtClean="0">
                                                <a:latin typeface="Cambria Math" panose="02040503050406030204" pitchFamily="18" charset="0"/>
                                              </a:rPr>
                                              <m:t>0.9</m:t>
                                            </m:r>
                                          </m:e>
                                        </m:mr>
                                      </m:m>
                                    </m:e>
                                  </m:mr>
                                  <m:mr>
                                    <m:e>
                                      <m:r>
                                        <a:rPr lang="en-IN" sz="1600" b="0" i="1" smtClean="0">
                                          <a:latin typeface="Cambria Math" panose="02040503050406030204" pitchFamily="18" charset="0"/>
                                        </a:rPr>
                                        <m:t>0.7</m:t>
                                      </m:r>
                                    </m:e>
                                  </m:m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mr>
                                        <m:mr>
                                          <m:e>
                                            <m:r>
                                              <a:rPr lang="en-IN" sz="1600" b="0" i="1" smtClean="0">
                                                <a:latin typeface="Cambria Math" panose="02040503050406030204" pitchFamily="18" charset="0"/>
                                              </a:rPr>
                                              <m:t>0.3</m:t>
                                            </m:r>
                                          </m:e>
                                        </m:mr>
                                      </m:m>
                                    </m:e>
                                  </m:mr>
                                </m:m>
                              </m:e>
                              <m:e>
                                <m:m>
                                  <m:mPr>
                                    <m:mcs>
                                      <m:mc>
                                        <m:mcPr>
                                          <m:count m:val="1"/>
                                          <m:mcJc m:val="center"/>
                                        </m:mcPr>
                                      </m:mc>
                                    </m:mcs>
                                    <m:ctrlPr>
                                      <a:rPr lang="en-IN" sz="1600" b="0" i="1" smtClean="0">
                                        <a:latin typeface="Cambria Math" panose="02040503050406030204" pitchFamily="18" charset="0"/>
                                      </a:rPr>
                                    </m:ctrlPr>
                                  </m:mP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m:t>
                                            </m:r>
                                          </m:e>
                                        </m:mr>
                                        <m:mr>
                                          <m:e>
                                            <m:r>
                                              <a:rPr lang="en-IN" sz="1600" b="0" i="1" smtClean="0">
                                                <a:latin typeface="Cambria Math" panose="02040503050406030204" pitchFamily="18" charset="0"/>
                                              </a:rPr>
                                              <m:t>0.5</m:t>
                                            </m:r>
                                          </m:e>
                                        </m:mr>
                                      </m:m>
                                    </m:e>
                                  </m:mr>
                                  <m:mr>
                                    <m:e>
                                      <m:r>
                                        <a:rPr lang="en-IN" sz="1600" b="0" i="1" smtClean="0">
                                          <a:latin typeface="Cambria Math" panose="02040503050406030204" pitchFamily="18" charset="0"/>
                                        </a:rPr>
                                        <m:t>0.7</m:t>
                                      </m:r>
                                    </m:e>
                                  </m:mr>
                                  <m:mr>
                                    <m:e>
                                      <m:m>
                                        <m:mPr>
                                          <m:mcs>
                                            <m:mc>
                                              <m:mcPr>
                                                <m:count m:val="1"/>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mr>
                                        <m:mr>
                                          <m:e>
                                            <m:r>
                                              <a:rPr lang="en-IN" sz="1600" b="0" i="1" smtClean="0">
                                                <a:latin typeface="Cambria Math" panose="02040503050406030204" pitchFamily="18" charset="0"/>
                                              </a:rPr>
                                              <m:t>1.0</m:t>
                                            </m:r>
                                          </m:e>
                                        </m:mr>
                                      </m:m>
                                    </m:e>
                                  </m:mr>
                                </m:m>
                              </m:e>
                            </m:mr>
                          </m:m>
                        </m:e>
                      </m:d>
                    </m:oMath>
                  </m:oMathPara>
                </a14:m>
                <a:endParaRPr lang="en-IN" sz="1600" dirty="0"/>
              </a:p>
              <a:p>
                <a:pPr algn="just">
                  <a:spcBef>
                    <a:spcPts val="600"/>
                  </a:spcBef>
                  <a:spcAft>
                    <a:spcPts val="600"/>
                  </a:spcAft>
                </a:pPr>
                <a:r>
                  <a:rPr lang="en-IN" sz="1600" dirty="0"/>
                  <a:t>Now we find the winner unit using square of Euclidean distance, i.e.,</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𝑗</m:t>
                          </m:r>
                        </m:e>
                      </m:d>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=1</m:t>
                          </m:r>
                        </m:sub>
                        <m:sup>
                          <m:r>
                            <a:rPr lang="en-IN" sz="1600" b="0" i="1" smtClean="0">
                              <a:latin typeface="Cambria Math" panose="02040503050406030204" pitchFamily="18" charset="0"/>
                            </a:rPr>
                            <m:t>2</m:t>
                          </m:r>
                        </m:sup>
                        <m:e>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𝑖𝑗</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𝑥</m:t>
                                      </m:r>
                                    </m:e>
                                    <m:sub>
                                      <m:r>
                                        <a:rPr lang="en-IN" sz="1600" b="0" i="1" smtClean="0">
                                          <a:latin typeface="Cambria Math" panose="02040503050406030204" pitchFamily="18" charset="0"/>
                                        </a:rPr>
                                        <m:t>𝑖</m:t>
                                      </m:r>
                                    </m:sub>
                                  </m:sSub>
                                </m:e>
                              </m:d>
                            </m:e>
                            <m:sup>
                              <m:r>
                                <a:rPr lang="en-IN" sz="1600" b="0" i="1" smtClean="0">
                                  <a:latin typeface="Cambria Math" panose="02040503050406030204" pitchFamily="18" charset="0"/>
                                </a:rPr>
                                <m:t>2</m:t>
                              </m:r>
                            </m:sup>
                          </m:sSup>
                        </m:e>
                      </m:nary>
                    </m:oMath>
                  </m:oMathPara>
                </a14:m>
                <a:endParaRPr lang="en-IN" sz="1600" dirty="0"/>
              </a:p>
              <a:p>
                <a:pPr algn="just">
                  <a:spcBef>
                    <a:spcPts val="600"/>
                  </a:spcBef>
                  <a:spcAft>
                    <a:spcPts val="600"/>
                  </a:spcAft>
                </a:pPr>
                <a:r>
                  <a:rPr lang="en-IN" sz="1600" dirty="0"/>
                  <a:t>For </a:t>
                </a:r>
                <a14:m>
                  <m:oMath xmlns:m="http://schemas.openxmlformats.org/officeDocument/2006/math">
                    <m:r>
                      <m:rPr>
                        <m:sty m:val="p"/>
                      </m:rPr>
                      <a:rPr lang="en-IN" sz="1600" b="0" i="0" dirty="0" smtClean="0">
                        <a:latin typeface="Cambria Math" panose="02040503050406030204" pitchFamily="18" charset="0"/>
                      </a:rPr>
                      <m:t>i</m:t>
                    </m:r>
                    <m:r>
                      <a:rPr lang="en-IN" sz="1600" i="1" dirty="0" smtClean="0">
                        <a:latin typeface="Cambria Math" panose="02040503050406030204" pitchFamily="18" charset="0"/>
                      </a:rPr>
                      <m:t>=1</m:t>
                    </m:r>
                    <m:r>
                      <a:rPr lang="en-IN" sz="1600" i="1" dirty="0">
                        <a:latin typeface="Cambria Math" panose="02040503050406030204" pitchFamily="18" charset="0"/>
                      </a:rPr>
                      <m:t> </m:t>
                    </m:r>
                    <m:r>
                      <a:rPr lang="en-IN" sz="1600" i="1" dirty="0" smtClean="0">
                        <a:latin typeface="Cambria Math" panose="02040503050406030204" pitchFamily="18" charset="0"/>
                      </a:rPr>
                      <m:t>𝑡𝑜</m:t>
                    </m:r>
                    <m:r>
                      <a:rPr lang="en-IN" sz="1600" i="1" dirty="0">
                        <a:latin typeface="Cambria Math" panose="02040503050406030204" pitchFamily="18" charset="0"/>
                      </a:rPr>
                      <m:t> 5</m:t>
                    </m:r>
                    <m:r>
                      <a:rPr lang="en-IN" sz="1600" b="0" i="1" dirty="0" smtClean="0">
                        <a:latin typeface="Cambria Math" panose="02040503050406030204" pitchFamily="18" charset="0"/>
                      </a:rPr>
                      <m:t> </m:t>
                    </m:r>
                  </m:oMath>
                </a14:m>
                <a:r>
                  <a:rPr lang="en-IN" sz="1600" dirty="0"/>
                  <a:t>and </a:t>
                </a:r>
                <a14:m>
                  <m:oMath xmlns:m="http://schemas.openxmlformats.org/officeDocument/2006/math">
                    <m:r>
                      <a:rPr lang="en-IN" sz="1600" b="0" i="1" smtClean="0">
                        <a:latin typeface="Cambria Math" panose="02040503050406030204" pitchFamily="18" charset="0"/>
                      </a:rPr>
                      <m:t>𝑗</m:t>
                    </m:r>
                    <m:r>
                      <a:rPr lang="en-IN" sz="1600" b="0" i="1" smtClean="0">
                        <a:latin typeface="Cambria Math" panose="02040503050406030204" pitchFamily="18" charset="0"/>
                      </a:rPr>
                      <m:t>=1 </m:t>
                    </m:r>
                    <m:r>
                      <a:rPr lang="en-IN" sz="1600" b="0" i="1" smtClean="0">
                        <a:latin typeface="Cambria Math" panose="02040503050406030204" pitchFamily="18" charset="0"/>
                      </a:rPr>
                      <m:t>𝑡𝑜</m:t>
                    </m:r>
                    <m:r>
                      <a:rPr lang="en-IN" sz="1600" b="0" i="1" smtClean="0">
                        <a:latin typeface="Cambria Math" panose="02040503050406030204" pitchFamily="18" charset="0"/>
                      </a:rPr>
                      <m:t> 2</m:t>
                    </m:r>
                  </m:oMath>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𝐷</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1.0−0</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0.9−0.5</m:t>
                              </m:r>
                            </m:e>
                          </m:d>
                        </m:e>
                        <m:sup>
                          <m:r>
                            <a:rPr lang="en-IN" sz="1600" b="0" i="1" smtClean="0">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7</m:t>
                              </m:r>
                              <m:r>
                                <a:rPr lang="en-IN" sz="1600" i="1">
                                  <a:latin typeface="Cambria Math" panose="02040503050406030204" pitchFamily="18" charset="0"/>
                                </a:rPr>
                                <m:t>−</m:t>
                              </m:r>
                              <m:r>
                                <a:rPr lang="en-IN" sz="1600" b="0" i="1" smtClean="0">
                                  <a:latin typeface="Cambria Math" panose="02040503050406030204" pitchFamily="18" charset="0"/>
                                </a:rPr>
                                <m:t>1</m:t>
                              </m:r>
                              <m:r>
                                <a:rPr lang="en-IN" sz="1600" i="1">
                                  <a:latin typeface="Cambria Math" panose="02040503050406030204" pitchFamily="18" charset="0"/>
                                </a:rPr>
                                <m:t>.</m:t>
                              </m:r>
                              <m:r>
                                <a:rPr lang="en-IN" sz="1600" b="0" i="1" smtClean="0">
                                  <a:latin typeface="Cambria Math" panose="02040503050406030204" pitchFamily="18" charset="0"/>
                                </a:rPr>
                                <m:t>0</m:t>
                              </m:r>
                            </m:e>
                          </m:d>
                        </m:e>
                        <m:sup>
                          <m:r>
                            <a:rPr lang="en-IN" sz="1600" i="1">
                              <a:latin typeface="Cambria Math" panose="02040503050406030204" pitchFamily="18" charset="0"/>
                            </a:rPr>
                            <m:t>2</m:t>
                          </m:r>
                        </m:sup>
                      </m:sSup>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0.5−0.</m:t>
                              </m:r>
                              <m:r>
                                <a:rPr lang="en-IN" sz="1600" b="0" i="1" smtClean="0">
                                  <a:latin typeface="Cambria Math" panose="02040503050406030204" pitchFamily="18" charset="0"/>
                                </a:rPr>
                                <m:t>5</m:t>
                              </m:r>
                            </m:e>
                          </m:d>
                        </m:e>
                        <m:sup>
                          <m:r>
                            <a:rPr lang="en-IN" sz="1600" i="1">
                              <a:latin typeface="Cambria Math" panose="02040503050406030204" pitchFamily="18" charset="0"/>
                            </a:rPr>
                            <m:t>2</m:t>
                          </m:r>
                        </m:sup>
                      </m:sSup>
                      <m:r>
                        <a:rPr lang="en-IN" sz="1600" b="0" i="1" smtClean="0">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3</m:t>
                              </m:r>
                              <m:r>
                                <a:rPr lang="en-IN" sz="1600" i="1">
                                  <a:latin typeface="Cambria Math" panose="02040503050406030204" pitchFamily="18" charset="0"/>
                                </a:rPr>
                                <m:t>−0</m:t>
                              </m:r>
                            </m:e>
                          </m:d>
                        </m:e>
                        <m:sup>
                          <m:r>
                            <a:rPr lang="en-IN" sz="1600" i="1">
                              <a:latin typeface="Cambria Math" panose="02040503050406030204" pitchFamily="18" charset="0"/>
                            </a:rPr>
                            <m:t>2</m:t>
                          </m:r>
                        </m:sup>
                      </m:sSup>
                    </m:oMath>
                  </m:oMathPara>
                </a14:m>
                <a:endParaRPr lang="en-IN" sz="1600" i="1" dirty="0">
                  <a:latin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=1+0.16+0.09+0+0.09=1.34</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rPr>
                        <m:t>𝐷</m:t>
                      </m:r>
                      <m:d>
                        <m:dPr>
                          <m:ctrlPr>
                            <a:rPr lang="en-IN" sz="1600" i="1">
                              <a:latin typeface="Cambria Math" panose="02040503050406030204" pitchFamily="18" charset="0"/>
                            </a:rPr>
                          </m:ctrlPr>
                        </m:dPr>
                        <m:e>
                          <m:r>
                            <a:rPr lang="en-IN" sz="1600" b="0" i="1" smtClean="0">
                              <a:latin typeface="Cambria Math" panose="02040503050406030204" pitchFamily="18" charset="0"/>
                            </a:rPr>
                            <m:t>2</m:t>
                          </m:r>
                        </m:e>
                      </m:d>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b="0" i="1" smtClean="0">
                                  <a:latin typeface="Cambria Math" panose="02040503050406030204" pitchFamily="18" charset="0"/>
                                </a:rPr>
                                <m:t>0</m:t>
                              </m:r>
                              <m:r>
                                <a:rPr lang="en-IN" sz="1600" i="1">
                                  <a:latin typeface="Cambria Math" panose="02040503050406030204" pitchFamily="18" charset="0"/>
                                </a:rPr>
                                <m:t>.</m:t>
                              </m:r>
                              <m:r>
                                <a:rPr lang="en-IN" sz="1600" b="0" i="1" smtClean="0">
                                  <a:latin typeface="Cambria Math" panose="02040503050406030204" pitchFamily="18" charset="0"/>
                                </a:rPr>
                                <m:t>3</m:t>
                              </m:r>
                              <m:r>
                                <a:rPr lang="en-IN" sz="1600" i="1">
                                  <a:latin typeface="Cambria Math" panose="02040503050406030204" pitchFamily="18" charset="0"/>
                                </a:rPr>
                                <m:t>−0</m:t>
                              </m:r>
                            </m:e>
                          </m:d>
                        </m:e>
                        <m:sup>
                          <m:r>
                            <a:rPr lang="en-IN" sz="1600" i="1">
                              <a:latin typeface="Cambria Math" panose="02040503050406030204" pitchFamily="18" charset="0"/>
                            </a:rPr>
                            <m:t>2</m:t>
                          </m:r>
                        </m:sup>
                      </m:sSup>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5</m:t>
                              </m:r>
                              <m:r>
                                <a:rPr lang="en-IN" sz="1600" i="1">
                                  <a:latin typeface="Cambria Math" panose="02040503050406030204" pitchFamily="18" charset="0"/>
                                </a:rPr>
                                <m:t>−0.5</m:t>
                              </m:r>
                            </m:e>
                          </m:d>
                        </m:e>
                        <m:sup>
                          <m:r>
                            <a:rPr lang="en-IN" sz="1600" i="1">
                              <a:latin typeface="Cambria Math" panose="02040503050406030204" pitchFamily="18" charset="0"/>
                            </a:rPr>
                            <m:t>2</m:t>
                          </m:r>
                        </m:sup>
                      </m:sSup>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0.7−1.0</m:t>
                              </m:r>
                            </m:e>
                          </m:d>
                        </m:e>
                        <m:sup>
                          <m:r>
                            <a:rPr lang="en-IN" sz="1600" i="1">
                              <a:latin typeface="Cambria Math" panose="02040503050406030204" pitchFamily="18" charset="0"/>
                            </a:rPr>
                            <m:t>2</m:t>
                          </m:r>
                        </m:sup>
                      </m:sSup>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0.</m:t>
                              </m:r>
                              <m:r>
                                <a:rPr lang="en-IN" sz="1600" b="0" i="1" smtClean="0">
                                  <a:latin typeface="Cambria Math" panose="02040503050406030204" pitchFamily="18" charset="0"/>
                                </a:rPr>
                                <m:t>9</m:t>
                              </m:r>
                              <m:r>
                                <a:rPr lang="en-IN" sz="1600" i="1">
                                  <a:latin typeface="Cambria Math" panose="02040503050406030204" pitchFamily="18" charset="0"/>
                                </a:rPr>
                                <m:t>−0.5</m:t>
                              </m:r>
                            </m:e>
                          </m:d>
                        </m:e>
                        <m:sup>
                          <m:r>
                            <a:rPr lang="en-IN" sz="1600" i="1">
                              <a:latin typeface="Cambria Math" panose="02040503050406030204" pitchFamily="18" charset="0"/>
                            </a:rPr>
                            <m:t>2</m:t>
                          </m:r>
                        </m:sup>
                      </m:sSup>
                      <m:r>
                        <a:rPr lang="en-IN" sz="1600" i="1">
                          <a:latin typeface="Cambria Math" panose="02040503050406030204" pitchFamily="18" charset="0"/>
                        </a:rPr>
                        <m:t>+</m:t>
                      </m:r>
                      <m:sSup>
                        <m:sSupPr>
                          <m:ctrlPr>
                            <a:rPr lang="en-IN" sz="1600" i="1">
                              <a:latin typeface="Cambria Math" panose="02040503050406030204" pitchFamily="18" charset="0"/>
                            </a:rPr>
                          </m:ctrlPr>
                        </m:sSupPr>
                        <m:e>
                          <m:d>
                            <m:dPr>
                              <m:ctrlPr>
                                <a:rPr lang="en-IN" sz="1600" i="1">
                                  <a:latin typeface="Cambria Math" panose="02040503050406030204" pitchFamily="18" charset="0"/>
                                </a:rPr>
                              </m:ctrlPr>
                            </m:dPr>
                            <m:e>
                              <m:r>
                                <a:rPr lang="en-IN" sz="1600" b="0" i="1" smtClean="0">
                                  <a:latin typeface="Cambria Math" panose="02040503050406030204" pitchFamily="18" charset="0"/>
                                </a:rPr>
                                <m:t>1.0</m:t>
                              </m:r>
                              <m:r>
                                <a:rPr lang="en-IN" sz="1600" i="1">
                                  <a:latin typeface="Cambria Math" panose="02040503050406030204" pitchFamily="18" charset="0"/>
                                </a:rPr>
                                <m:t>−0</m:t>
                              </m:r>
                            </m:e>
                          </m:d>
                        </m:e>
                        <m:sup>
                          <m:r>
                            <a:rPr lang="en-IN" sz="1600" i="1">
                              <a:latin typeface="Cambria Math" panose="02040503050406030204" pitchFamily="18" charset="0"/>
                            </a:rPr>
                            <m:t>2</m:t>
                          </m:r>
                        </m:sup>
                      </m:sSup>
                    </m:oMath>
                  </m:oMathPara>
                </a14:m>
                <a:endParaRPr lang="en-IN" sz="1600" i="1" dirty="0">
                  <a:latin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rPr>
                        <m:t>=</m:t>
                      </m:r>
                      <m:r>
                        <a:rPr lang="en-IN" sz="1600" b="0" i="1" smtClean="0">
                          <a:latin typeface="Cambria Math" panose="02040503050406030204" pitchFamily="18" charset="0"/>
                        </a:rPr>
                        <m:t>0.09</m:t>
                      </m:r>
                      <m:r>
                        <a:rPr lang="en-IN" sz="1600" i="1">
                          <a:latin typeface="Cambria Math" panose="02040503050406030204" pitchFamily="18" charset="0"/>
                        </a:rPr>
                        <m:t>+0+0.09+0</m:t>
                      </m:r>
                      <m:r>
                        <a:rPr lang="en-IN" sz="1600" b="0" i="1" smtClean="0">
                          <a:latin typeface="Cambria Math" panose="02040503050406030204" pitchFamily="18" charset="0"/>
                        </a:rPr>
                        <m:t>.16</m:t>
                      </m:r>
                      <m:r>
                        <a:rPr lang="en-IN" sz="1600" i="1">
                          <a:latin typeface="Cambria Math" panose="02040503050406030204" pitchFamily="18" charset="0"/>
                        </a:rPr>
                        <m:t>+</m:t>
                      </m:r>
                      <m:r>
                        <a:rPr lang="en-IN" sz="1600" b="0" i="1" smtClean="0">
                          <a:latin typeface="Cambria Math" panose="02040503050406030204" pitchFamily="18" charset="0"/>
                        </a:rPr>
                        <m:t>1</m:t>
                      </m:r>
                      <m:r>
                        <a:rPr lang="en-IN" sz="1600" i="1">
                          <a:latin typeface="Cambria Math" panose="02040503050406030204" pitchFamily="18" charset="0"/>
                        </a:rPr>
                        <m:t>.0=1.34</m:t>
                      </m:r>
                    </m:oMath>
                  </m:oMathPara>
                </a14:m>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67862"/>
              </a:xfrm>
              <a:prstGeom prst="rect">
                <a:avLst/>
              </a:prstGeom>
              <a:blipFill>
                <a:blip r:embed="rId2"/>
                <a:stretch>
                  <a:fillRect l="-436" t="-361"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4275724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69</a:t>
            </a:fld>
            <a:endParaRPr lang="en-US" dirty="0"/>
          </a:p>
        </p:txBody>
      </p:sp>
      <p:sp>
        <p:nvSpPr>
          <p:cNvPr id="6" name="TextBox 5"/>
          <p:cNvSpPr txBox="1"/>
          <p:nvPr/>
        </p:nvSpPr>
        <p:spPr>
          <a:xfrm>
            <a:off x="1676400" y="695980"/>
            <a:ext cx="7391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KSOFM (Example)</a:t>
            </a:r>
          </a:p>
        </p:txBody>
      </p:sp>
      <mc:AlternateContent xmlns:mc="http://schemas.openxmlformats.org/markup-compatibility/2006" xmlns:a14="http://schemas.microsoft.com/office/drawing/2010/main">
        <mc:Choice Requires="a14">
          <p:sp>
            <p:nvSpPr>
              <p:cNvPr id="26" name="Rectangle 25"/>
              <p:cNvSpPr/>
              <p:nvPr/>
            </p:nvSpPr>
            <p:spPr>
              <a:xfrm>
                <a:off x="381000" y="1339082"/>
                <a:ext cx="8382000" cy="5051704"/>
              </a:xfrm>
              <a:prstGeom prst="rect">
                <a:avLst/>
              </a:prstGeom>
            </p:spPr>
            <p:txBody>
              <a:bodyPr wrap="square">
                <a:spAutoFit/>
              </a:bodyPr>
              <a:lstStyle/>
              <a:p>
                <a:pPr algn="just">
                  <a:spcBef>
                    <a:spcPts val="600"/>
                  </a:spcBef>
                  <a:spcAft>
                    <a:spcPts val="600"/>
                  </a:spcAft>
                </a:pPr>
                <a:r>
                  <a:rPr lang="en-IN" sz="1600" dirty="0"/>
                  <a:t>As we can see, in this case </a:t>
                </a:r>
                <a14:m>
                  <m:oMath xmlns:m="http://schemas.openxmlformats.org/officeDocument/2006/math">
                    <m:r>
                      <a:rPr lang="en-IN" sz="1600" i="1" dirty="0" smtClean="0">
                        <a:latin typeface="Cambria Math" panose="02040503050406030204" pitchFamily="18" charset="0"/>
                      </a:rPr>
                      <m:t>𝐷</m:t>
                    </m:r>
                    <m:r>
                      <a:rPr lang="en-IN" sz="1600" i="1" dirty="0" smtClean="0">
                        <a:latin typeface="Cambria Math" panose="02040503050406030204" pitchFamily="18" charset="0"/>
                      </a:rPr>
                      <m:t>(1)=</m:t>
                    </m:r>
                    <m:r>
                      <a:rPr lang="en-IN" sz="1600" b="0" i="1" dirty="0" smtClean="0">
                        <a:latin typeface="Cambria Math" panose="02040503050406030204" pitchFamily="18" charset="0"/>
                      </a:rPr>
                      <m:t>𝐷</m:t>
                    </m:r>
                    <m:r>
                      <a:rPr lang="en-IN" sz="1600" i="1" dirty="0" smtClean="0">
                        <a:latin typeface="Cambria Math" panose="02040503050406030204" pitchFamily="18" charset="0"/>
                      </a:rPr>
                      <m:t>(2)</m:t>
                    </m:r>
                  </m:oMath>
                </a14:m>
                <a:r>
                  <a:rPr lang="en-IN" sz="1600" dirty="0"/>
                  <a:t>, so the winner unit is the one with the smallest index. Thus, winner unit is </a:t>
                </a:r>
                <a14:m>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𝑌</m:t>
                        </m:r>
                      </m:e>
                      <m:sub>
                        <m:r>
                          <a:rPr lang="en-IN" sz="1600" b="0" i="1" smtClean="0">
                            <a:latin typeface="Cambria Math" panose="02040503050406030204" pitchFamily="18" charset="0"/>
                          </a:rPr>
                          <m:t>1</m:t>
                        </m:r>
                      </m:sub>
                    </m:sSub>
                  </m:oMath>
                </a14:m>
                <a:r>
                  <a:rPr lang="en-IN" sz="1600" dirty="0"/>
                  <a:t>, i.e., </a:t>
                </a:r>
                <a14:m>
                  <m:oMath xmlns:m="http://schemas.openxmlformats.org/officeDocument/2006/math">
                    <m:r>
                      <a:rPr lang="en-IN" sz="1600" i="1" dirty="0">
                        <a:latin typeface="Cambria Math" panose="02040503050406030204" pitchFamily="18" charset="0"/>
                      </a:rPr>
                      <m:t>𝐽</m:t>
                    </m:r>
                    <m:r>
                      <a:rPr lang="en-IN" sz="1600" i="1" dirty="0">
                        <a:latin typeface="Cambria Math" panose="02040503050406030204" pitchFamily="18" charset="0"/>
                      </a:rPr>
                      <m:t>=1</m:t>
                    </m:r>
                  </m:oMath>
                </a14:m>
                <a:r>
                  <a:rPr lang="en-IN" sz="1600" dirty="0"/>
                  <a:t>. we now update the weights on winner unit with </a:t>
                </a:r>
                <a14:m>
                  <m:oMath xmlns:m="http://schemas.openxmlformats.org/officeDocument/2006/math">
                    <m:r>
                      <a:rPr lang="en-IN" sz="1600" i="1" smtClean="0">
                        <a:latin typeface="Cambria Math" panose="02040503050406030204" pitchFamily="18" charset="0"/>
                        <a:ea typeface="Cambria Math" panose="02040503050406030204" pitchFamily="18" charset="0"/>
                      </a:rPr>
                      <m:t>𝛼</m:t>
                    </m:r>
                    <m:r>
                      <a:rPr lang="en-IN" sz="1600" b="0" i="1" smtClean="0">
                        <a:latin typeface="Cambria Math" panose="02040503050406030204" pitchFamily="18" charset="0"/>
                        <a:ea typeface="Cambria Math" panose="02040503050406030204" pitchFamily="18" charset="0"/>
                      </a:rPr>
                      <m:t>=0.25</m:t>
                    </m:r>
                  </m:oMath>
                </a14:m>
                <a:r>
                  <a:rPr lang="en-IN" sz="1600" dirty="0"/>
                  <a:t>. The weight updation formula is given by,</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𝑖𝐽</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𝑖𝐽</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Substituting </a:t>
                </a:r>
                <a14:m>
                  <m:oMath xmlns:m="http://schemas.openxmlformats.org/officeDocument/2006/math">
                    <m:r>
                      <a:rPr lang="en-IN" sz="1600" i="1" dirty="0" smtClean="0">
                        <a:latin typeface="Cambria Math" panose="02040503050406030204" pitchFamily="18" charset="0"/>
                      </a:rPr>
                      <m:t>𝐽</m:t>
                    </m:r>
                    <m:r>
                      <a:rPr lang="en-IN" sz="1600" i="1" dirty="0" smtClean="0">
                        <a:latin typeface="Cambria Math" panose="02040503050406030204" pitchFamily="18" charset="0"/>
                      </a:rPr>
                      <m:t>=1 </m:t>
                    </m:r>
                  </m:oMath>
                </a14:m>
                <a:r>
                  <a:rPr lang="en-IN" sz="1600" dirty="0"/>
                  <a:t>in the equation above, we obtain</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𝑖</m:t>
                          </m:r>
                          <m:r>
                            <a:rPr lang="en-IN" sz="1600" b="0" i="1" smtClean="0">
                              <a:latin typeface="Cambria Math" panose="02040503050406030204" pitchFamily="18" charset="0"/>
                            </a:rPr>
                            <m:t>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𝑖</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𝑖</m:t>
                              </m:r>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oMath>
                  </m:oMathPara>
                </a14:m>
                <a:endParaRPr lang="en-IN" sz="1600" dirty="0"/>
              </a:p>
              <a:p>
                <a:pPr algn="just">
                  <a:spcBef>
                    <a:spcPts val="600"/>
                  </a:spcBef>
                  <a:spcAft>
                    <a:spcPts val="600"/>
                  </a:spcAft>
                </a:pPr>
                <a:r>
                  <a:rPr lang="en-IN" sz="1600" dirty="0"/>
                  <a:t>For </a:t>
                </a:r>
                <a14:m>
                  <m:oMath xmlns:m="http://schemas.openxmlformats.org/officeDocument/2006/math">
                    <m:r>
                      <a:rPr lang="en-IN" sz="1600" i="1" dirty="0" smtClean="0">
                        <a:latin typeface="Cambria Math" panose="02040503050406030204" pitchFamily="18" charset="0"/>
                      </a:rPr>
                      <m:t>𝑖</m:t>
                    </m:r>
                    <m:r>
                      <a:rPr lang="en-IN" sz="1600" i="1" dirty="0" smtClean="0">
                        <a:latin typeface="Cambria Math" panose="02040503050406030204" pitchFamily="18" charset="0"/>
                      </a:rPr>
                      <m:t>=1 </m:t>
                    </m:r>
                    <m:r>
                      <a:rPr lang="en-IN" sz="1600" i="1" dirty="0" smtClean="0">
                        <a:latin typeface="Cambria Math" panose="02040503050406030204" pitchFamily="18" charset="0"/>
                      </a:rPr>
                      <m:t>𝑡𝑜</m:t>
                    </m:r>
                    <m:r>
                      <a:rPr lang="en-IN" sz="1600" i="1" dirty="0">
                        <a:latin typeface="Cambria Math" panose="02040503050406030204" pitchFamily="18" charset="0"/>
                      </a:rPr>
                      <m:t> </m:t>
                    </m:r>
                    <m:r>
                      <a:rPr lang="en-IN" sz="1600" b="0" i="1" dirty="0" smtClean="0">
                        <a:latin typeface="Cambria Math" panose="02040503050406030204" pitchFamily="18" charset="0"/>
                      </a:rPr>
                      <m:t>5</m:t>
                    </m:r>
                  </m:oMath>
                </a14:m>
                <a:r>
                  <a:rPr lang="en-IN" sz="1600" dirty="0"/>
                  <a:t>,</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11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=1+0.25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0−1</m:t>
                          </m:r>
                        </m:e>
                      </m:d>
                      <m:r>
                        <a:rPr lang="en-IN" sz="1600" b="0" i="1" smtClean="0">
                          <a:latin typeface="Cambria Math" panose="02040503050406030204" pitchFamily="18" charset="0"/>
                          <a:ea typeface="Cambria Math" panose="02040503050406030204" pitchFamily="18" charset="0"/>
                        </a:rPr>
                        <m:t>=0.75</m:t>
                      </m:r>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21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=0.9+0.25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0.5−0.9</m:t>
                          </m:r>
                        </m:e>
                      </m:d>
                      <m:r>
                        <a:rPr lang="en-IN" sz="1600" b="0" i="1" smtClean="0">
                          <a:latin typeface="Cambria Math" panose="02040503050406030204" pitchFamily="18" charset="0"/>
                          <a:ea typeface="Cambria Math" panose="02040503050406030204" pitchFamily="18" charset="0"/>
                        </a:rPr>
                        <m:t>=0.8</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31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3</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31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=0.7+0.25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1.0−0.7</m:t>
                          </m:r>
                        </m:e>
                      </m:d>
                      <m:r>
                        <a:rPr lang="en-IN" sz="1600" b="0" i="1" smtClean="0">
                          <a:latin typeface="Cambria Math" panose="02040503050406030204" pitchFamily="18" charset="0"/>
                          <a:ea typeface="Cambria Math" panose="02040503050406030204" pitchFamily="18" charset="0"/>
                        </a:rPr>
                        <m:t>=0.775</m:t>
                      </m:r>
                    </m:oMath>
                  </m:oMathPara>
                </a14:m>
                <a:endParaRPr lang="en-IN" sz="1600" b="0" dirty="0">
                  <a:ea typeface="Cambria Math" panose="02040503050406030204" pitchFamily="18" charset="0"/>
                </a:endParaRP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41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4</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41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=0.5+0.25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0.5−0.5</m:t>
                          </m:r>
                        </m:e>
                      </m:d>
                      <m:r>
                        <a:rPr lang="en-IN" sz="1600" b="0" i="1" smtClean="0">
                          <a:latin typeface="Cambria Math" panose="02040503050406030204" pitchFamily="18" charset="0"/>
                          <a:ea typeface="Cambria Math" panose="02040503050406030204" pitchFamily="18" charset="0"/>
                        </a:rPr>
                        <m:t>=0.5</m:t>
                      </m:r>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51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𝑛𝑒𝑤</m:t>
                          </m:r>
                        </m:e>
                      </m:d>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51</m:t>
                          </m:r>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𝑜𝑙𝑑</m:t>
                          </m:r>
                        </m:e>
                      </m:d>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𝛼</m:t>
                      </m:r>
                      <m:d>
                        <m:dPr>
                          <m:begChr m:val="["/>
                          <m:endChr m:val="]"/>
                          <m:ctrlPr>
                            <a:rPr lang="en-IN" sz="1600" b="0" i="1" smtClean="0">
                              <a:latin typeface="Cambria Math" panose="02040503050406030204" pitchFamily="18" charset="0"/>
                              <a:ea typeface="Cambria Math" panose="02040503050406030204" pitchFamily="18" charset="0"/>
                            </a:rPr>
                          </m:ctrlPr>
                        </m:d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𝑥</m:t>
                              </m:r>
                            </m:e>
                            <m:sub>
                              <m:r>
                                <a:rPr lang="en-IN" sz="1600" b="0" i="1" smtClean="0">
                                  <a:latin typeface="Cambria Math" panose="02040503050406030204" pitchFamily="18" charset="0"/>
                                  <a:ea typeface="Cambria Math" panose="02040503050406030204" pitchFamily="18" charset="0"/>
                                </a:rPr>
                                <m:t>5</m:t>
                              </m:r>
                            </m:sub>
                          </m:sSub>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𝑤</m:t>
                              </m:r>
                            </m:e>
                            <m:sub>
                              <m:r>
                                <a:rPr lang="en-IN" sz="1600" b="0" i="1" smtClean="0">
                                  <a:latin typeface="Cambria Math" panose="02040503050406030204" pitchFamily="18" charset="0"/>
                                  <a:ea typeface="Cambria Math" panose="02040503050406030204" pitchFamily="18" charset="0"/>
                                </a:rPr>
                                <m:t>51</m:t>
                              </m:r>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𝑜𝑙𝑑</m:t>
                          </m:r>
                          <m:r>
                            <a:rPr lang="en-IN" sz="1600" b="0" i="1" smtClean="0">
                              <a:latin typeface="Cambria Math" panose="02040503050406030204" pitchFamily="18" charset="0"/>
                              <a:ea typeface="Cambria Math" panose="02040503050406030204" pitchFamily="18" charset="0"/>
                            </a:rPr>
                            <m:t>)</m:t>
                          </m:r>
                        </m:e>
                      </m:d>
                      <m:r>
                        <a:rPr lang="en-IN" sz="1600" b="0" i="1" smtClean="0">
                          <a:latin typeface="Cambria Math" panose="02040503050406030204" pitchFamily="18" charset="0"/>
                          <a:ea typeface="Cambria Math" panose="02040503050406030204" pitchFamily="18" charset="0"/>
                        </a:rPr>
                        <m:t>=0.3+0.25</m:t>
                      </m:r>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0−0.3</m:t>
                          </m:r>
                        </m:e>
                      </m:d>
                      <m:r>
                        <a:rPr lang="en-IN" sz="1600" b="0" i="1" smtClean="0">
                          <a:latin typeface="Cambria Math" panose="02040503050406030204" pitchFamily="18" charset="0"/>
                          <a:ea typeface="Cambria Math" panose="02040503050406030204" pitchFamily="18" charset="0"/>
                        </a:rPr>
                        <m:t>=0.225</m:t>
                      </m:r>
                    </m:oMath>
                  </m:oMathPara>
                </a14:m>
                <a:endParaRPr lang="en-IN" sz="1600" b="0" dirty="0">
                  <a:ea typeface="Cambria Math" panose="02040503050406030204" pitchFamily="18" charset="0"/>
                </a:endParaRPr>
              </a:p>
              <a:p>
                <a:pPr algn="just">
                  <a:spcBef>
                    <a:spcPts val="600"/>
                  </a:spcBef>
                  <a:spcAft>
                    <a:spcPts val="600"/>
                  </a:spcAft>
                </a:pPr>
                <a:r>
                  <a:rPr lang="en-IN" sz="1600" dirty="0"/>
                  <a:t>The updated weights for winning unit is given by </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.75</m:t>
                                      </m:r>
                                    </m:e>
                                    <m:e>
                                      <m:r>
                                        <a:rPr lang="en-IN" sz="1600" b="0" i="1" smtClean="0">
                                          <a:latin typeface="Cambria Math" panose="02040503050406030204" pitchFamily="18" charset="0"/>
                                        </a:rPr>
                                        <m:t>0.8</m:t>
                                      </m:r>
                                    </m:e>
                                  </m:mr>
                                </m:m>
                              </m:e>
                              <m:e>
                                <m:r>
                                  <a:rPr lang="en-IN" sz="1600" b="0" i="1" smtClean="0">
                                    <a:latin typeface="Cambria Math" panose="02040503050406030204" pitchFamily="18" charset="0"/>
                                  </a:rPr>
                                  <m:t>0.775</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.5</m:t>
                                      </m:r>
                                    </m:e>
                                    <m:e>
                                      <m:r>
                                        <a:rPr lang="en-IN" sz="1600" b="0" i="1" smtClean="0">
                                          <a:latin typeface="Cambria Math" panose="02040503050406030204" pitchFamily="18" charset="0"/>
                                        </a:rPr>
                                        <m:t>0.225</m:t>
                                      </m:r>
                                    </m:e>
                                  </m:mr>
                                </m:m>
                              </m:e>
                            </m:mr>
                          </m:m>
                        </m:e>
                      </m:d>
                    </m:oMath>
                  </m:oMathPara>
                </a14:m>
                <a:endParaRPr lang="en-IN" sz="16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rPr>
                          </m:ctrlPr>
                        </m:sSubPr>
                        <m:e>
                          <m:r>
                            <a:rPr lang="en-IN" sz="1600" b="0" i="1" smtClean="0">
                              <a:latin typeface="Cambria Math" panose="02040503050406030204" pitchFamily="18" charset="0"/>
                            </a:rPr>
                            <m:t>𝑤</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m>
                            <m:mPr>
                              <m:mcs>
                                <m:mc>
                                  <m:mcPr>
                                    <m:count m:val="3"/>
                                    <m:mcJc m:val="center"/>
                                  </m:mcPr>
                                </m:mc>
                              </m:mcs>
                              <m:ctrlPr>
                                <a:rPr lang="en-IN" sz="1600" b="0" i="1" smtClean="0">
                                  <a:latin typeface="Cambria Math" panose="02040503050406030204" pitchFamily="18" charset="0"/>
                                </a:rPr>
                              </m:ctrlPr>
                            </m:mPr>
                            <m:mr>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.3</m:t>
                                      </m:r>
                                    </m:e>
                                    <m:e>
                                      <m:r>
                                        <a:rPr lang="en-IN" sz="1600" b="0" i="1" smtClean="0">
                                          <a:latin typeface="Cambria Math" panose="02040503050406030204" pitchFamily="18" charset="0"/>
                                        </a:rPr>
                                        <m:t>0.5</m:t>
                                      </m:r>
                                    </m:e>
                                  </m:mr>
                                </m:m>
                              </m:e>
                              <m:e>
                                <m:r>
                                  <a:rPr lang="en-IN" sz="1600" b="0" i="1" smtClean="0">
                                    <a:latin typeface="Cambria Math" panose="02040503050406030204" pitchFamily="18" charset="0"/>
                                  </a:rPr>
                                  <m:t>0.7</m:t>
                                </m:r>
                              </m:e>
                              <m:e>
                                <m:m>
                                  <m:mPr>
                                    <m:mcs>
                                      <m:mc>
                                        <m:mcPr>
                                          <m:count m:val="2"/>
                                          <m:mcJc m:val="center"/>
                                        </m:mcPr>
                                      </m:mc>
                                    </m:mcs>
                                    <m:ctrlPr>
                                      <a:rPr lang="en-IN" sz="1600" b="0" i="1" smtClean="0">
                                        <a:latin typeface="Cambria Math" panose="02040503050406030204" pitchFamily="18" charset="0"/>
                                      </a:rPr>
                                    </m:ctrlPr>
                                  </m:mPr>
                                  <m:mr>
                                    <m:e>
                                      <m:r>
                                        <m:rPr>
                                          <m:brk m:alnAt="7"/>
                                        </m:rPr>
                                        <a:rPr lang="en-IN" sz="1600" b="0" i="1" smtClean="0">
                                          <a:latin typeface="Cambria Math" panose="02040503050406030204" pitchFamily="18" charset="0"/>
                                        </a:rPr>
                                        <m:t>0</m:t>
                                      </m:r>
                                      <m:r>
                                        <a:rPr lang="en-IN" sz="1600" b="0" i="1" smtClean="0">
                                          <a:latin typeface="Cambria Math" panose="02040503050406030204" pitchFamily="18" charset="0"/>
                                        </a:rPr>
                                        <m:t>.9</m:t>
                                      </m:r>
                                    </m:e>
                                    <m:e>
                                      <m:r>
                                        <a:rPr lang="en-IN" sz="1600" b="0" i="1" smtClean="0">
                                          <a:latin typeface="Cambria Math" panose="02040503050406030204" pitchFamily="18" charset="0"/>
                                        </a:rPr>
                                        <m:t>1.0</m:t>
                                      </m:r>
                                    </m:e>
                                  </m:mr>
                                </m:m>
                              </m:e>
                            </m:mr>
                          </m:m>
                        </m:e>
                      </m:d>
                    </m:oMath>
                  </m:oMathPara>
                </a14:m>
                <a:endParaRPr lang="en-IN" sz="16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339082"/>
                <a:ext cx="8382000" cy="5051704"/>
              </a:xfrm>
              <a:prstGeom prst="rect">
                <a:avLst/>
              </a:prstGeom>
              <a:blipFill>
                <a:blip r:embed="rId2"/>
                <a:stretch>
                  <a:fillRect l="-436" t="-362" r="-364"/>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8D95BAE-58EE-4F62-BE25-374A7C355DF6}"/>
              </a:ext>
            </a:extLst>
          </p:cNvPr>
          <p:cNvSpPr>
            <a:spLocks noGrp="1"/>
          </p:cNvSpPr>
          <p:nvPr>
            <p:ph type="dt" sz="half" idx="10"/>
          </p:nvPr>
        </p:nvSpPr>
        <p:spPr/>
        <p:txBody>
          <a:bodyPr/>
          <a:lstStyle/>
          <a:p>
            <a:fld id="{A74F7547-F7EA-472A-81B0-AFBDB585C69C}"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F5050981-4C90-44CB-A918-1566C30A04A2}"/>
              </a:ext>
            </a:extLst>
          </p:cNvPr>
          <p:cNvSpPr>
            <a:spLocks noGrp="1"/>
          </p:cNvSpPr>
          <p:nvPr>
            <p:ph type="ftr" sz="quarter" idx="11"/>
          </p:nvPr>
        </p:nvSpPr>
        <p:spPr/>
        <p:txBody>
          <a:bodyPr/>
          <a:lstStyle/>
          <a:p>
            <a:r>
              <a:rPr lang="en-US" dirty="0">
                <a:solidFill>
                  <a:prstClr val="black">
                    <a:tint val="75000"/>
                  </a:prstClr>
                </a:solidFill>
              </a:rPr>
              <a:t>Matching and Self organizing networks</a:t>
            </a:r>
          </a:p>
        </p:txBody>
      </p:sp>
    </p:spTree>
    <p:extLst>
      <p:ext uri="{BB962C8B-B14F-4D97-AF65-F5344CB8AC3E}">
        <p14:creationId xmlns:p14="http://schemas.microsoft.com/office/powerpoint/2010/main" val="234130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Introduction</a:t>
            </a:r>
          </a:p>
        </p:txBody>
      </p:sp>
      <p:sp>
        <p:nvSpPr>
          <p:cNvPr id="26" name="Rectangle 25"/>
          <p:cNvSpPr/>
          <p:nvPr/>
        </p:nvSpPr>
        <p:spPr>
          <a:xfrm>
            <a:off x="381000" y="1447800"/>
            <a:ext cx="8382000" cy="409342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 next method uses the dot product of the input vector and weight vector. </a:t>
            </a:r>
          </a:p>
          <a:p>
            <a:pPr marL="342900" indent="-342900" algn="just">
              <a:spcBef>
                <a:spcPts val="600"/>
              </a:spcBef>
              <a:spcAft>
                <a:spcPts val="600"/>
              </a:spcAft>
              <a:buFont typeface="Arial" panose="020B0604020202020204" pitchFamily="34" charset="0"/>
              <a:buChar char="•"/>
            </a:pPr>
            <a:r>
              <a:rPr lang="en-US" sz="2000" dirty="0"/>
              <a:t>The dot product between the input vector and weight vector is nothing but the net inputs calculated for the corresponding cluster units. </a:t>
            </a:r>
          </a:p>
          <a:p>
            <a:pPr marL="342900" indent="-342900" algn="just">
              <a:spcBef>
                <a:spcPts val="600"/>
              </a:spcBef>
              <a:spcAft>
                <a:spcPts val="600"/>
              </a:spcAft>
              <a:buFont typeface="Arial" panose="020B0604020202020204" pitchFamily="34" charset="0"/>
              <a:buChar char="•"/>
            </a:pPr>
            <a:r>
              <a:rPr lang="en-US" sz="2000" dirty="0"/>
              <a:t>The unit with the largest dot product is chosen as the winner and the weight updation is performed over it because the one with largest dot product corresponds to the smallest angle between the input and weight vectors, if both are of unit length. </a:t>
            </a:r>
          </a:p>
          <a:p>
            <a:pPr marL="342900" indent="-342900" algn="just">
              <a:spcBef>
                <a:spcPts val="600"/>
              </a:spcBef>
              <a:spcAft>
                <a:spcPts val="600"/>
              </a:spcAft>
              <a:buFont typeface="Arial" panose="020B0604020202020204" pitchFamily="34" charset="0"/>
              <a:buChar char="•"/>
            </a:pPr>
            <a:r>
              <a:rPr lang="en-US" sz="2000" dirty="0"/>
              <a:t>Both the methods can be applied for vectors of unit length. But generally, to avoid normalization of the input and weight vectors, the square of the Euclidean distance may be used. </a:t>
            </a:r>
          </a:p>
        </p:txBody>
      </p:sp>
      <p:sp>
        <p:nvSpPr>
          <p:cNvPr id="2" name="Date Placeholder 1">
            <a:extLst>
              <a:ext uri="{FF2B5EF4-FFF2-40B4-BE49-F238E27FC236}">
                <a16:creationId xmlns:a16="http://schemas.microsoft.com/office/drawing/2014/main" id="{8AF355FE-7211-40EA-B53A-D85F6E440595}"/>
              </a:ext>
            </a:extLst>
          </p:cNvPr>
          <p:cNvSpPr>
            <a:spLocks noGrp="1"/>
          </p:cNvSpPr>
          <p:nvPr>
            <p:ph type="dt" sz="half" idx="10"/>
          </p:nvPr>
        </p:nvSpPr>
        <p:spPr/>
        <p:txBody>
          <a:bodyPr/>
          <a:lstStyle/>
          <a:p>
            <a:fld id="{116A1440-177F-448E-99F6-0854E6169D39}"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BD787D87-1CDE-4A71-A83C-ED9710F9A1CC}"/>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61079" y="1460950"/>
              <a:ext cx="763560" cy="530640"/>
            </p14:xfrm>
          </p:contentPart>
        </mc:Choice>
        <mc:Fallback xmlns="">
          <p:pic>
            <p:nvPicPr>
              <p:cNvPr id="5" name="Ink 4"/>
              <p:cNvPicPr/>
              <p:nvPr/>
            </p:nvPicPr>
            <p:blipFill>
              <a:blip r:embed="rId3"/>
              <a:stretch>
                <a:fillRect/>
              </a:stretch>
            </p:blipFill>
            <p:spPr>
              <a:xfrm>
                <a:off x="214639" y="1339270"/>
                <a:ext cx="86616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55039" y="3079510"/>
              <a:ext cx="278640" cy="296280"/>
            </p14:xfrm>
          </p:contentPart>
        </mc:Choice>
        <mc:Fallback xmlns="">
          <p:pic>
            <p:nvPicPr>
              <p:cNvPr id="7" name="Ink 6"/>
              <p:cNvPicPr/>
              <p:nvPr/>
            </p:nvPicPr>
            <p:blipFill>
              <a:blip r:embed="rId5"/>
              <a:stretch>
                <a:fillRect/>
              </a:stretch>
            </p:blipFill>
            <p:spPr>
              <a:xfrm>
                <a:off x="284479" y="2937310"/>
                <a:ext cx="4204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372319" y="4474510"/>
              <a:ext cx="271800" cy="300960"/>
            </p14:xfrm>
          </p:contentPart>
        </mc:Choice>
        <mc:Fallback xmlns="">
          <p:pic>
            <p:nvPicPr>
              <p:cNvPr id="8" name="Ink 7"/>
              <p:cNvPicPr/>
              <p:nvPr/>
            </p:nvPicPr>
            <p:blipFill>
              <a:blip r:embed="rId7"/>
              <a:stretch>
                <a:fillRect/>
              </a:stretch>
            </p:blipFill>
            <p:spPr>
              <a:xfrm>
                <a:off x="302479" y="4329790"/>
                <a:ext cx="413280" cy="588600"/>
              </a:xfrm>
              <a:prstGeom prst="rect">
                <a:avLst/>
              </a:prstGeom>
            </p:spPr>
          </p:pic>
        </mc:Fallback>
      </mc:AlternateContent>
    </p:spTree>
    <p:extLst>
      <p:ext uri="{BB962C8B-B14F-4D97-AF65-F5344CB8AC3E}">
        <p14:creationId xmlns:p14="http://schemas.microsoft.com/office/powerpoint/2010/main" val="379629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Fixed Weight Competitive Nets </a:t>
            </a:r>
          </a:p>
        </p:txBody>
      </p:sp>
      <p:sp>
        <p:nvSpPr>
          <p:cNvPr id="26" name="Rectangle 25"/>
          <p:cNvSpPr/>
          <p:nvPr/>
        </p:nvSpPr>
        <p:spPr>
          <a:xfrm>
            <a:off x="381000" y="1447800"/>
            <a:ext cx="8382000" cy="2246769"/>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These competitive nets are those where the weights remain fixed, even during training process. </a:t>
            </a:r>
          </a:p>
          <a:p>
            <a:pPr marL="342900" indent="-342900" algn="just">
              <a:spcBef>
                <a:spcPts val="600"/>
              </a:spcBef>
              <a:spcAft>
                <a:spcPts val="600"/>
              </a:spcAft>
              <a:buFont typeface="Arial" panose="020B0604020202020204" pitchFamily="34" charset="0"/>
              <a:buChar char="•"/>
            </a:pPr>
            <a:r>
              <a:rPr lang="en-US" sz="2000" dirty="0"/>
              <a:t>The idea of competition is used among neurons for enhancement of contrast in their activation functions. </a:t>
            </a:r>
          </a:p>
          <a:p>
            <a:pPr marL="342900" indent="-342900" algn="just">
              <a:spcBef>
                <a:spcPts val="600"/>
              </a:spcBef>
              <a:spcAft>
                <a:spcPts val="600"/>
              </a:spcAft>
              <a:buFont typeface="Arial" panose="020B0604020202020204" pitchFamily="34" charset="0"/>
              <a:buChar char="•"/>
            </a:pPr>
            <a:r>
              <a:rPr lang="en-US" sz="2000" dirty="0"/>
              <a:t>In this section, three nets- Maxnet, Mexican hat and Hamming net- are discussed in detail. </a:t>
            </a:r>
          </a:p>
        </p:txBody>
      </p:sp>
      <p:sp>
        <p:nvSpPr>
          <p:cNvPr id="2" name="Date Placeholder 1">
            <a:extLst>
              <a:ext uri="{FF2B5EF4-FFF2-40B4-BE49-F238E27FC236}">
                <a16:creationId xmlns:a16="http://schemas.microsoft.com/office/drawing/2014/main" id="{D4CFF181-9CC2-463F-BE23-2FB8F8FF170B}"/>
              </a:ext>
            </a:extLst>
          </p:cNvPr>
          <p:cNvSpPr>
            <a:spLocks noGrp="1"/>
          </p:cNvSpPr>
          <p:nvPr>
            <p:ph type="dt" sz="half" idx="10"/>
          </p:nvPr>
        </p:nvSpPr>
        <p:spPr/>
        <p:txBody>
          <a:bodyPr/>
          <a:lstStyle/>
          <a:p>
            <a:fld id="{43B79A46-0E94-4894-A72D-CC4A7F0ACBAE}"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0C199C06-60BE-4629-B576-11EB4B04DA3C}"/>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660439" y="1564630"/>
              <a:ext cx="1335240" cy="267480"/>
            </p14:xfrm>
          </p:contentPart>
        </mc:Choice>
        <mc:Fallback xmlns="">
          <p:pic>
            <p:nvPicPr>
              <p:cNvPr id="5" name="Ink 4"/>
              <p:cNvPicPr/>
              <p:nvPr/>
            </p:nvPicPr>
            <p:blipFill>
              <a:blip r:embed="rId3"/>
              <a:stretch>
                <a:fillRect/>
              </a:stretch>
            </p:blipFill>
            <p:spPr>
              <a:xfrm>
                <a:off x="6597799" y="1443670"/>
                <a:ext cx="14641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750279" y="3026950"/>
              <a:ext cx="1415880" cy="452880"/>
            </p14:xfrm>
          </p:contentPart>
        </mc:Choice>
        <mc:Fallback xmlns="">
          <p:pic>
            <p:nvPicPr>
              <p:cNvPr id="7" name="Ink 6"/>
              <p:cNvPicPr/>
              <p:nvPr/>
            </p:nvPicPr>
            <p:blipFill>
              <a:blip r:embed="rId5"/>
              <a:stretch>
                <a:fillRect/>
              </a:stretch>
            </p:blipFill>
            <p:spPr>
              <a:xfrm>
                <a:off x="4679719" y="2884390"/>
                <a:ext cx="1550520" cy="736200"/>
              </a:xfrm>
              <a:prstGeom prst="rect">
                <a:avLst/>
              </a:prstGeom>
            </p:spPr>
          </p:pic>
        </mc:Fallback>
      </mc:AlternateContent>
    </p:spTree>
    <p:extLst>
      <p:ext uri="{BB962C8B-B14F-4D97-AF65-F5344CB8AC3E}">
        <p14:creationId xmlns:p14="http://schemas.microsoft.com/office/powerpoint/2010/main" val="176775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a:t>
            </a:fld>
            <a:endParaRPr lang="en-US" dirty="0"/>
          </a:p>
        </p:txBody>
      </p:sp>
      <p:sp>
        <p:nvSpPr>
          <p:cNvPr id="6" name="TextBox 5"/>
          <p:cNvSpPr txBox="1"/>
          <p:nvPr/>
        </p:nvSpPr>
        <p:spPr>
          <a:xfrm>
            <a:off x="1676400" y="695980"/>
            <a:ext cx="5867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Maxnet </a:t>
            </a:r>
          </a:p>
        </p:txBody>
      </p:sp>
      <p:sp>
        <p:nvSpPr>
          <p:cNvPr id="26" name="Rectangle 25"/>
          <p:cNvSpPr/>
          <p:nvPr/>
        </p:nvSpPr>
        <p:spPr>
          <a:xfrm>
            <a:off x="381000" y="1447800"/>
            <a:ext cx="8382000" cy="270843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In 1987, Lippmann developed the Maxnet which is an example for a neural net based on competition. </a:t>
            </a:r>
          </a:p>
          <a:p>
            <a:pPr marL="342900" indent="-342900" algn="just">
              <a:spcBef>
                <a:spcPts val="600"/>
              </a:spcBef>
              <a:spcAft>
                <a:spcPts val="600"/>
              </a:spcAft>
              <a:buFont typeface="Arial" panose="020B0604020202020204" pitchFamily="34" charset="0"/>
              <a:buChar char="•"/>
            </a:pPr>
            <a:r>
              <a:rPr lang="en-US" sz="2000" dirty="0"/>
              <a:t>The Maxnet serves as a sub net for picking the node whose input is larger.</a:t>
            </a:r>
          </a:p>
          <a:p>
            <a:pPr marL="342900" indent="-342900" algn="just">
              <a:spcBef>
                <a:spcPts val="600"/>
              </a:spcBef>
              <a:spcAft>
                <a:spcPts val="600"/>
              </a:spcAft>
              <a:buFont typeface="Arial" panose="020B0604020202020204" pitchFamily="34" charset="0"/>
              <a:buChar char="•"/>
            </a:pPr>
            <a:r>
              <a:rPr lang="en-US" sz="2000" dirty="0"/>
              <a:t>All the nodes present in this subnet are fully interconnected and there exist symmetrical weights in all these weighted interconnections. </a:t>
            </a:r>
          </a:p>
          <a:p>
            <a:pPr marL="342900" indent="-342900" algn="just">
              <a:spcBef>
                <a:spcPts val="600"/>
              </a:spcBef>
              <a:spcAft>
                <a:spcPts val="600"/>
              </a:spcAft>
              <a:buFont typeface="Arial" panose="020B0604020202020204" pitchFamily="34" charset="0"/>
              <a:buChar char="•"/>
            </a:pPr>
            <a:r>
              <a:rPr lang="en-US" sz="2000" dirty="0"/>
              <a:t>As such, there is no specific algorithm to train Maxnet; the weights are fixed in this case. </a:t>
            </a:r>
          </a:p>
        </p:txBody>
      </p:sp>
      <p:sp>
        <p:nvSpPr>
          <p:cNvPr id="2" name="Date Placeholder 1">
            <a:extLst>
              <a:ext uri="{FF2B5EF4-FFF2-40B4-BE49-F238E27FC236}">
                <a16:creationId xmlns:a16="http://schemas.microsoft.com/office/drawing/2014/main" id="{AB314E86-CF33-4FF5-99DF-9270031A553A}"/>
              </a:ext>
            </a:extLst>
          </p:cNvPr>
          <p:cNvSpPr>
            <a:spLocks noGrp="1"/>
          </p:cNvSpPr>
          <p:nvPr>
            <p:ph type="dt" sz="half" idx="10"/>
          </p:nvPr>
        </p:nvSpPr>
        <p:spPr/>
        <p:txBody>
          <a:bodyPr/>
          <a:lstStyle/>
          <a:p>
            <a:fld id="{00A73B08-8955-4F87-BF34-6104FB18A0E9}" type="datetime1">
              <a:rPr lang="en-US" smtClean="0">
                <a:solidFill>
                  <a:prstClr val="black">
                    <a:tint val="75000"/>
                  </a:prstClr>
                </a:solidFill>
              </a:rPr>
              <a:t>9/15/2021</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96D2761-F56B-4747-889C-DA0B495FD926}"/>
              </a:ext>
            </a:extLst>
          </p:cNvPr>
          <p:cNvSpPr>
            <a:spLocks noGrp="1"/>
          </p:cNvSpPr>
          <p:nvPr>
            <p:ph type="ftr" sz="quarter" idx="11"/>
          </p:nvPr>
        </p:nvSpPr>
        <p:spPr/>
        <p:txBody>
          <a:bodyPr/>
          <a:lstStyle/>
          <a:p>
            <a:r>
              <a:rPr lang="en-US">
                <a:solidFill>
                  <a:prstClr val="black">
                    <a:tint val="75000"/>
                  </a:prstClr>
                </a:solidFill>
              </a:rPr>
              <a:t>Matching and Self organizing networks</a:t>
            </a:r>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471039" y="724750"/>
              <a:ext cx="1103040" cy="385200"/>
            </p14:xfrm>
          </p:contentPart>
        </mc:Choice>
        <mc:Fallback xmlns="">
          <p:pic>
            <p:nvPicPr>
              <p:cNvPr id="7" name="Ink 6"/>
              <p:cNvPicPr/>
              <p:nvPr/>
            </p:nvPicPr>
            <p:blipFill>
              <a:blip r:embed="rId3"/>
              <a:stretch>
                <a:fillRect/>
              </a:stretch>
            </p:blipFill>
            <p:spPr>
              <a:xfrm>
                <a:off x="1460599" y="721510"/>
                <a:ext cx="1116720" cy="402480"/>
              </a:xfrm>
              <a:prstGeom prst="rect">
                <a:avLst/>
              </a:prstGeom>
            </p:spPr>
          </p:pic>
        </mc:Fallback>
      </mc:AlternateContent>
    </p:spTree>
    <p:extLst>
      <p:ext uri="{BB962C8B-B14F-4D97-AF65-F5344CB8AC3E}">
        <p14:creationId xmlns:p14="http://schemas.microsoft.com/office/powerpoint/2010/main" val="28176268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2" ma:contentTypeDescription="Create a new document." ma:contentTypeScope="" ma:versionID="d429c3709d4f4c34d02099d43bc2275e">
  <xsd:schema xmlns:xsd="http://www.w3.org/2001/XMLSchema" xmlns:xs="http://www.w3.org/2001/XMLSchema" xmlns:p="http://schemas.microsoft.com/office/2006/metadata/properties" xmlns:ns2="56312ee5-d924-4081-ab20-aa847947047f" targetNamespace="http://schemas.microsoft.com/office/2006/metadata/properties" ma:root="true" ma:fieldsID="6445bf2d38cc859125d30f8d25f27219" ns2:_="">
    <xsd:import namespace="56312ee5-d924-4081-ab20-aa8479470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12ee5-d924-4081-ab20-aa84794704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77418D-1021-46FD-86D0-433F01B348F6}">
  <ds:schemaRefs>
    <ds:schemaRef ds:uri="http://schemas.microsoft.com/sharepoint/v3/contenttype/forms"/>
  </ds:schemaRefs>
</ds:datastoreItem>
</file>

<file path=customXml/itemProps2.xml><?xml version="1.0" encoding="utf-8"?>
<ds:datastoreItem xmlns:ds="http://schemas.openxmlformats.org/officeDocument/2006/customXml" ds:itemID="{3CFC8884-86D1-4A04-B7DD-E99E682E62A9}">
  <ds:schemaRefs>
    <ds:schemaRef ds:uri="http://www.w3.org/XML/1998/namespace"/>
    <ds:schemaRef ds:uri="http://schemas.openxmlformats.org/package/2006/metadata/core-properties"/>
    <ds:schemaRef ds:uri="http://purl.org/dc/terms/"/>
    <ds:schemaRef ds:uri="http://purl.org/dc/elements/1.1/"/>
    <ds:schemaRef ds:uri="http://schemas.microsoft.com/office/2006/documentManagement/types"/>
    <ds:schemaRef ds:uri="56312ee5-d924-4081-ab20-aa847947047f"/>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EAFAA0A-8093-4FD5-9E1A-1B308D63A2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12ee5-d924-4081-ab20-aa847947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16312</TotalTime>
  <Words>12752</Words>
  <Application>Microsoft Office PowerPoint</Application>
  <PresentationFormat>On-screen Show (4:3)</PresentationFormat>
  <Paragraphs>684</Paragraphs>
  <Slides>69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Cambria Math</vt:lpstr>
      <vt:lpstr>Century Gothic</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Varun Deshmukh</cp:lastModifiedBy>
  <cp:revision>867</cp:revision>
  <cp:lastPrinted>2019-04-12T08:54:06Z</cp:lastPrinted>
  <dcterms:created xsi:type="dcterms:W3CDTF">2006-08-16T00:00:00Z</dcterms:created>
  <dcterms:modified xsi:type="dcterms:W3CDTF">2021-09-15T09:34:48Z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